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.xml" ContentType="application/vnd.openxmlformats-officedocument.presentationml.tags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tags/tag4.xml" ContentType="application/vnd.openxmlformats-officedocument.presentationml.tags+xml"/>
  <Override PartName="/ppt/theme/themeOverride16.xml" ContentType="application/vnd.openxmlformats-officedocument.themeOverride+xml"/>
  <Override PartName="/ppt/tags/tag5.xml" ContentType="application/vnd.openxmlformats-officedocument.presentationml.tags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tags/tag6.xml" ContentType="application/vnd.openxmlformats-officedocument.presentationml.tags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06" r:id="rId2"/>
    <p:sldId id="508" r:id="rId3"/>
    <p:sldId id="507" r:id="rId4"/>
    <p:sldId id="516" r:id="rId5"/>
    <p:sldId id="487" r:id="rId6"/>
    <p:sldId id="505" r:id="rId7"/>
    <p:sldId id="489" r:id="rId8"/>
    <p:sldId id="510" r:id="rId9"/>
    <p:sldId id="503" r:id="rId10"/>
    <p:sldId id="520" r:id="rId11"/>
    <p:sldId id="511" r:id="rId12"/>
    <p:sldId id="512" r:id="rId13"/>
    <p:sldId id="493" r:id="rId14"/>
    <p:sldId id="498" r:id="rId15"/>
    <p:sldId id="499" r:id="rId16"/>
    <p:sldId id="513" r:id="rId17"/>
    <p:sldId id="469" r:id="rId18"/>
    <p:sldId id="484" r:id="rId19"/>
    <p:sldId id="465" r:id="rId20"/>
    <p:sldId id="517" r:id="rId21"/>
    <p:sldId id="483" r:id="rId22"/>
    <p:sldId id="464" r:id="rId23"/>
    <p:sldId id="468" r:id="rId24"/>
    <p:sldId id="518" r:id="rId25"/>
    <p:sldId id="470" r:id="rId26"/>
    <p:sldId id="472" r:id="rId27"/>
    <p:sldId id="482" r:id="rId28"/>
    <p:sldId id="485" r:id="rId29"/>
    <p:sldId id="473" r:id="rId30"/>
    <p:sldId id="519" r:id="rId31"/>
    <p:sldId id="475" r:id="rId32"/>
    <p:sldId id="476" r:id="rId33"/>
    <p:sldId id="481" r:id="rId34"/>
    <p:sldId id="478" r:id="rId35"/>
    <p:sldId id="479" r:id="rId36"/>
    <p:sldId id="480" r:id="rId37"/>
    <p:sldId id="515" r:id="rId38"/>
    <p:sldId id="524" r:id="rId39"/>
    <p:sldId id="526" r:id="rId40"/>
    <p:sldId id="527" r:id="rId41"/>
    <p:sldId id="521" r:id="rId42"/>
    <p:sldId id="522" r:id="rId43"/>
    <p:sldId id="523" r:id="rId44"/>
  </p:sldIdLst>
  <p:sldSz cx="9144000" cy="5143500" type="screen16x9"/>
  <p:notesSz cx="6858000" cy="9144000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87"/>
    <a:srgbClr val="33AAB9"/>
    <a:srgbClr val="00A99D"/>
    <a:srgbClr val="F2F2F2"/>
    <a:srgbClr val="009589"/>
    <a:srgbClr val="081B40"/>
    <a:srgbClr val="FEBF01"/>
    <a:srgbClr val="414455"/>
    <a:srgbClr val="4A4A4C"/>
    <a:srgbClr val="A69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6" autoAdjust="0"/>
    <p:restoredTop sz="95226" autoAdjust="0"/>
  </p:normalViewPr>
  <p:slideViewPr>
    <p:cSldViewPr>
      <p:cViewPr varScale="1">
        <p:scale>
          <a:sx n="151" d="100"/>
          <a:sy n="151" d="100"/>
        </p:scale>
        <p:origin x="684" y="15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1-4832-BCBC-EB87402BA3B1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1-4832-BCBC-EB87402BA3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1-4832-BCBC-EB87402BA3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1-4832-BCBC-EB87402BA3B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51-4832-BCBC-EB87402BA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6-4778-B727-B6BB66583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6-4778-B727-B6BB66583C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6-4778-B727-B6BB6658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409876968"/>
        <c:axId val="411728240"/>
      </c:barChart>
      <c:catAx>
        <c:axId val="409876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728240"/>
        <c:crosses val="autoZero"/>
        <c:auto val="1"/>
        <c:lblAlgn val="ctr"/>
        <c:lblOffset val="100"/>
        <c:noMultiLvlLbl val="0"/>
      </c:catAx>
      <c:valAx>
        <c:axId val="41172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987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3-4946-86A5-C9F2264C4BC4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3-4946-86A5-C9F2264C4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3-4946-86A5-C9F2264C4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3-4946-86A5-C9F2264C4BC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3-4946-86A5-C9F2264C4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D0DE-6557-411B-A0B3-C420DFB8EDE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65EA3-2751-40E4-9B69-50D059792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2023/11/19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73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136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56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66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90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79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68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82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266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1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54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24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493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387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3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10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18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AD2BD7B3-A5E0-41BB-9CC9-D29A4BA8A2E1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CF387561-4A62-4E94-9DA9-281D58E39024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D92E238A-D5CB-4A9B-977E-3C81045380F6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AAA15768-0708-42B8-AABA-ECE5FCE69199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DBFDB98-B84D-41D4-AF5E-D4865E36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464" y="4803998"/>
            <a:ext cx="251982" cy="2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80CF4ABA-B3AC-485C-BCBC-34DC18B07D2F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0165BEF2-43C6-4380-B813-2B12DA1C55E5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3E964902-78B4-4E6D-B2B8-0ACCE5A87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464" y="4806997"/>
            <a:ext cx="279679" cy="2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449765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6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1685" y="4878191"/>
            <a:ext cx="9145685" cy="259228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0528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987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2724" y="24399"/>
            <a:ext cx="248796" cy="618454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7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CF5B76-81AC-48D4-8C0B-A905142562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856895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FB61AF-1E3C-4BC9-9974-B56917BB7194}"/>
              </a:ext>
            </a:extLst>
          </p:cNvPr>
          <p:cNvGrpSpPr/>
          <p:nvPr userDrawn="1"/>
        </p:nvGrpSpPr>
        <p:grpSpPr>
          <a:xfrm>
            <a:off x="354011" y="1131591"/>
            <a:ext cx="2489798" cy="3777637"/>
            <a:chOff x="354010" y="1131591"/>
            <a:chExt cx="3560767" cy="5402561"/>
          </a:xfrm>
          <a:solidFill>
            <a:schemeClr val="bg2">
              <a:lumMod val="50000"/>
            </a:schemeClr>
          </a:solidFill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E15A3B35-9124-4FF3-86E7-629E494A15E8}"/>
                </a:ext>
              </a:extLst>
            </p:cNvPr>
            <p:cNvSpPr/>
            <p:nvPr userDrawn="1"/>
          </p:nvSpPr>
          <p:spPr>
            <a:xfrm>
              <a:off x="354010" y="1131591"/>
              <a:ext cx="3560767" cy="5402561"/>
            </a:xfrm>
            <a:prstGeom prst="roundRect">
              <a:avLst>
                <a:gd name="adj" fmla="val 39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5AB44F69-FA08-4D91-BA18-D6240AE1E92C}"/>
                </a:ext>
              </a:extLst>
            </p:cNvPr>
            <p:cNvSpPr/>
            <p:nvPr userDrawn="1"/>
          </p:nvSpPr>
          <p:spPr>
            <a:xfrm>
              <a:off x="531933" y="1347500"/>
              <a:ext cx="153868" cy="5015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8" name="Half Frame 4">
              <a:extLst>
                <a:ext uri="{FF2B5EF4-FFF2-40B4-BE49-F238E27FC236}">
                  <a16:creationId xmlns:a16="http://schemas.microsoft.com/office/drawing/2014/main" id="{6E5E2C8A-9F17-4E68-857B-5D61ADBAF935}"/>
                </a:ext>
              </a:extLst>
            </p:cNvPr>
            <p:cNvSpPr/>
            <p:nvPr userDrawn="1"/>
          </p:nvSpPr>
          <p:spPr>
            <a:xfrm rot="5400000">
              <a:off x="3057177" y="1276653"/>
              <a:ext cx="685849" cy="685148"/>
            </a:xfrm>
            <a:prstGeom prst="halfFrame">
              <a:avLst>
                <a:gd name="adj1" fmla="val 23728"/>
                <a:gd name="adj2" fmla="val 246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CB20FA40-61A2-4E3F-A558-1E3A98E2B1A9}"/>
                </a:ext>
              </a:extLst>
            </p:cNvPr>
            <p:cNvSpPr txBox="1"/>
            <p:nvPr userDrawn="1"/>
          </p:nvSpPr>
          <p:spPr>
            <a:xfrm>
              <a:off x="711704" y="1637214"/>
              <a:ext cx="2232248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43C6692F-3A9F-48A2-964D-BB633661707F}"/>
                </a:ext>
              </a:extLst>
            </p:cNvPr>
            <p:cNvSpPr txBox="1"/>
            <p:nvPr userDrawn="1"/>
          </p:nvSpPr>
          <p:spPr>
            <a:xfrm>
              <a:off x="711704" y="2127463"/>
              <a:ext cx="2232248" cy="73866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60">
              <a:extLst>
                <a:ext uri="{FF2B5EF4-FFF2-40B4-BE49-F238E27FC236}">
                  <a16:creationId xmlns:a16="http://schemas.microsoft.com/office/drawing/2014/main" id="{53AC54A5-43F0-44A1-8DD2-696884E04755}"/>
                </a:ext>
              </a:extLst>
            </p:cNvPr>
            <p:cNvSpPr txBox="1"/>
            <p:nvPr userDrawn="1"/>
          </p:nvSpPr>
          <p:spPr>
            <a:xfrm>
              <a:off x="721229" y="4450324"/>
              <a:ext cx="2717296" cy="138499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FREE </a:t>
              </a:r>
            </a:p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PPT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2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449765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6"/>
            <a:ext cx="1245186" cy="344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4.emf"/><Relationship Id="rId7" Type="http://schemas.openxmlformats.org/officeDocument/2006/relationships/image" Target="../media/image47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image" Target="../media/image10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3" Type="http://schemas.openxmlformats.org/officeDocument/2006/relationships/image" Target="../media/image102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png"/><Relationship Id="rId57" Type="http://schemas.openxmlformats.org/officeDocument/2006/relationships/image" Target="../media/image106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image" Target="../media/image105.png"/><Relationship Id="rId8" Type="http://schemas.openxmlformats.org/officeDocument/2006/relationships/image" Target="../media/image57.png"/><Relationship Id="rId51" Type="http://schemas.openxmlformats.org/officeDocument/2006/relationships/image" Target="../media/image100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">
            <a:extLst>
              <a:ext uri="{FF2B5EF4-FFF2-40B4-BE49-F238E27FC236}">
                <a16:creationId xmlns:a16="http://schemas.microsoft.com/office/drawing/2014/main" id="{A707E0DF-661A-4C4F-AC5F-3BFEB70297BA}"/>
              </a:ext>
            </a:extLst>
          </p:cNvPr>
          <p:cNvSpPr/>
          <p:nvPr/>
        </p:nvSpPr>
        <p:spPr>
          <a:xfrm>
            <a:off x="2987824" y="1688204"/>
            <a:ext cx="5680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300" dirty="0">
                <a:solidFill>
                  <a:srgbClr val="0070C0"/>
                </a:solidFill>
                <a:latin typeface="Agency FB" panose="020B0503020202020204" pitchFamily="34" charset="0"/>
                <a:cs typeface="+mn-ea"/>
                <a:sym typeface="+mn-lt"/>
              </a:rPr>
              <a:t>ENGINEERING </a:t>
            </a:r>
            <a:endParaRPr lang="en-US" altLang="zh-CN" sz="5400" b="1" spc="300" dirty="0" smtClean="0">
              <a:solidFill>
                <a:srgbClr val="0070C0"/>
              </a:solidFill>
              <a:latin typeface="Agency FB" panose="020B0503020202020204" pitchFamily="34" charset="0"/>
              <a:cs typeface="+mn-ea"/>
              <a:sym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300" dirty="0" smtClean="0">
                <a:solidFill>
                  <a:srgbClr val="0070C0"/>
                </a:solidFill>
                <a:latin typeface="Agency FB" panose="020B0503020202020204" pitchFamily="34" charset="0"/>
                <a:cs typeface="+mn-ea"/>
                <a:sym typeface="+mn-lt"/>
              </a:rPr>
              <a:t>THESIS</a:t>
            </a:r>
            <a:endParaRPr lang="zh-CN" altLang="en-US" sz="5400" b="1" spc="300" dirty="0">
              <a:solidFill>
                <a:srgbClr val="0070C0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F86713-3E11-4BF2-8B6E-A70C0C9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24" y="3304444"/>
            <a:ext cx="38969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3600" b="1" dirty="0" smtClean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Free Template</a:t>
            </a:r>
            <a:endParaRPr lang="zh-CN" altLang="en-US" sz="36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3C0755B-23FE-4D99-964E-9B339EA6454B}"/>
              </a:ext>
            </a:extLst>
          </p:cNvPr>
          <p:cNvSpPr>
            <a:spLocks/>
          </p:cNvSpPr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9235" y="4838936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907764" y="4731990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Grupo 29"/>
          <p:cNvGrpSpPr/>
          <p:nvPr/>
        </p:nvGrpSpPr>
        <p:grpSpPr>
          <a:xfrm rot="10800000">
            <a:off x="-36512" y="51471"/>
            <a:ext cx="9145685" cy="366401"/>
            <a:chOff x="-396552" y="-1080567"/>
            <a:chExt cx="9145685" cy="366401"/>
          </a:xfrm>
        </p:grpSpPr>
        <p:sp>
          <p:nvSpPr>
            <p:cNvPr id="28" name="任意多边形: 形状 13">
              <a:extLst>
                <a:ext uri="{FF2B5EF4-FFF2-40B4-BE49-F238E27FC236}">
                  <a16:creationId xmlns:a16="http://schemas.microsoft.com/office/drawing/2014/main" id="{B7B2DECF-1E02-43C1-B0EF-697B610AEC09}"/>
                </a:ext>
              </a:extLst>
            </p:cNvPr>
            <p:cNvSpPr/>
            <p:nvPr/>
          </p:nvSpPr>
          <p:spPr>
            <a:xfrm>
              <a:off x="-396552" y="-973621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56914" y="342900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14">
              <a:extLst>
                <a:ext uri="{FF2B5EF4-FFF2-40B4-BE49-F238E27FC236}">
                  <a16:creationId xmlns:a16="http://schemas.microsoft.com/office/drawing/2014/main" id="{1F5F8F06-B753-416A-B46A-28FF14CD9169}"/>
                </a:ext>
              </a:extLst>
            </p:cNvPr>
            <p:cNvSpPr/>
            <p:nvPr/>
          </p:nvSpPr>
          <p:spPr>
            <a:xfrm>
              <a:off x="6501977" y="-1080567"/>
              <a:ext cx="2247156" cy="358781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245" h="480138">
                  <a:moveTo>
                    <a:pt x="3007245" y="0"/>
                  </a:moveTo>
                  <a:lnTo>
                    <a:pt x="2995915" y="475027"/>
                  </a:ln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6">
            <a:extLst>
              <a:ext uri="{FF2B5EF4-FFF2-40B4-BE49-F238E27FC236}">
                <a16:creationId xmlns:a16="http://schemas.microsoft.com/office/drawing/2014/main" id="{822DBFAF-6FFF-4530-9364-F16D4901F3E4}"/>
              </a:ext>
            </a:extLst>
          </p:cNvPr>
          <p:cNvSpPr txBox="1">
            <a:spLocks/>
          </p:cNvSpPr>
          <p:nvPr/>
        </p:nvSpPr>
        <p:spPr>
          <a:xfrm>
            <a:off x="4884484" y="3974725"/>
            <a:ext cx="3710899" cy="300020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This part of the content is displayed as a text typesetting (recommended to use the theme font)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67" y="676316"/>
            <a:ext cx="1119403" cy="92407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64" y="930569"/>
            <a:ext cx="3819297" cy="39808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B5974-E6F7-45E5-AF2C-68190755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AC94489-988A-4294-A92F-59035EF311D4}"/>
              </a:ext>
            </a:extLst>
          </p:cNvPr>
          <p:cNvGrpSpPr/>
          <p:nvPr/>
        </p:nvGrpSpPr>
        <p:grpSpPr>
          <a:xfrm>
            <a:off x="1300771" y="1110161"/>
            <a:ext cx="6542457" cy="3466001"/>
            <a:chOff x="1507030" y="1270087"/>
            <a:chExt cx="6129939" cy="3247461"/>
          </a:xfrm>
        </p:grpSpPr>
        <p:sp>
          <p:nvSpPr>
            <p:cNvPr id="8" name="ïşḻïďê-文本框 26">
              <a:extLst>
                <a:ext uri="{FF2B5EF4-FFF2-40B4-BE49-F238E27FC236}">
                  <a16:creationId xmlns:a16="http://schemas.microsoft.com/office/drawing/2014/main" id="{54703D34-AE17-4498-919A-80167355CFF5}"/>
                </a:ext>
              </a:extLst>
            </p:cNvPr>
            <p:cNvSpPr txBox="1"/>
            <p:nvPr/>
          </p:nvSpPr>
          <p:spPr>
            <a:xfrm>
              <a:off x="2652119" y="1270087"/>
              <a:ext cx="3839761" cy="3882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100" dirty="0"/>
                <a:t>Perhaps the layout of the different sizes of text can make the boring paragraphs change! The primary and secondary layout layout helps PPT better communicate and express information</a:t>
              </a:r>
              <a:endParaRPr lang="zh-CN" altLang="en-US" sz="1100" dirty="0"/>
            </a:p>
          </p:txBody>
        </p:sp>
        <p:sp>
          <p:nvSpPr>
            <p:cNvPr id="9" name="ïşḻïďê-PA_矩形 12">
              <a:extLst>
                <a:ext uri="{FF2B5EF4-FFF2-40B4-BE49-F238E27FC236}">
                  <a16:creationId xmlns:a16="http://schemas.microsoft.com/office/drawing/2014/main" id="{4C2DE19D-3D16-4757-A37D-1BB1171F55D1}"/>
                </a:ext>
              </a:extLst>
            </p:cNvPr>
            <p:cNvSpPr/>
            <p:nvPr/>
          </p:nvSpPr>
          <p:spPr>
            <a:xfrm>
              <a:off x="1507030" y="3262752"/>
              <a:ext cx="6129939" cy="287110"/>
            </a:xfrm>
            <a:prstGeom prst="rect">
              <a:avLst/>
            </a:prstGeom>
            <a:solidFill>
              <a:schemeClr val="tx1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PA_组合 45">
              <a:extLst>
                <a:ext uri="{FF2B5EF4-FFF2-40B4-BE49-F238E27FC236}">
                  <a16:creationId xmlns:a16="http://schemas.microsoft.com/office/drawing/2014/main" id="{DE16E436-8388-4118-B595-F409FDDA1CBD}"/>
                </a:ext>
              </a:extLst>
            </p:cNvPr>
            <p:cNvGrpSpPr/>
            <p:nvPr/>
          </p:nvGrpSpPr>
          <p:grpSpPr>
            <a:xfrm>
              <a:off x="6370840" y="3300286"/>
              <a:ext cx="486054" cy="486054"/>
              <a:chOff x="8509796" y="4355240"/>
              <a:chExt cx="648072" cy="648072"/>
            </a:xfrm>
          </p:grpSpPr>
          <p:sp>
            <p:nvSpPr>
              <p:cNvPr id="11" name="ïşḻïďê-Oval 26">
                <a:extLst>
                  <a:ext uri="{FF2B5EF4-FFF2-40B4-BE49-F238E27FC236}">
                    <a16:creationId xmlns:a16="http://schemas.microsoft.com/office/drawing/2014/main" id="{A86E2199-B097-4AE0-A989-52C85F0658A1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" name="ïşḻïďê-Freeform 428">
                <a:extLst>
                  <a:ext uri="{FF2B5EF4-FFF2-40B4-BE49-F238E27FC236}">
                    <a16:creationId xmlns:a16="http://schemas.microsoft.com/office/drawing/2014/main" id="{C1636624-16BB-4E8C-9F49-D3FD0BCD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3" name="PA_组合 43">
              <a:extLst>
                <a:ext uri="{FF2B5EF4-FFF2-40B4-BE49-F238E27FC236}">
                  <a16:creationId xmlns:a16="http://schemas.microsoft.com/office/drawing/2014/main" id="{F66A096A-3B32-4845-91DF-D1E13E6EA886}"/>
                </a:ext>
              </a:extLst>
            </p:cNvPr>
            <p:cNvGrpSpPr/>
            <p:nvPr/>
          </p:nvGrpSpPr>
          <p:grpSpPr>
            <a:xfrm>
              <a:off x="4328973" y="3300286"/>
              <a:ext cx="486054" cy="486054"/>
              <a:chOff x="5735960" y="4355240"/>
              <a:chExt cx="648072" cy="648072"/>
            </a:xfrm>
          </p:grpSpPr>
          <p:sp>
            <p:nvSpPr>
              <p:cNvPr id="14" name="ïşḻïďê-Oval 24">
                <a:extLst>
                  <a:ext uri="{FF2B5EF4-FFF2-40B4-BE49-F238E27FC236}">
                    <a16:creationId xmlns:a16="http://schemas.microsoft.com/office/drawing/2014/main" id="{39A8CC82-9D8E-4222-A39E-0A05FDE48987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5" name="ïşḻïďê-Freeform 70">
                <a:extLst>
                  <a:ext uri="{FF2B5EF4-FFF2-40B4-BE49-F238E27FC236}">
                    <a16:creationId xmlns:a16="http://schemas.microsoft.com/office/drawing/2014/main" id="{2EF7193C-2D5E-42A2-94F5-78D191AAD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PA_组合 44">
              <a:extLst>
                <a:ext uri="{FF2B5EF4-FFF2-40B4-BE49-F238E27FC236}">
                  <a16:creationId xmlns:a16="http://schemas.microsoft.com/office/drawing/2014/main" id="{3FD3C192-824D-4721-8D89-4D4216BF2C6A}"/>
                </a:ext>
              </a:extLst>
            </p:cNvPr>
            <p:cNvGrpSpPr/>
            <p:nvPr/>
          </p:nvGrpSpPr>
          <p:grpSpPr>
            <a:xfrm>
              <a:off x="2287106" y="3300286"/>
              <a:ext cx="486054" cy="486054"/>
              <a:chOff x="3023394" y="4355240"/>
              <a:chExt cx="648072" cy="648072"/>
            </a:xfrm>
          </p:grpSpPr>
          <p:sp>
            <p:nvSpPr>
              <p:cNvPr id="17" name="ïşḻïďê-Oval 22">
                <a:extLst>
                  <a:ext uri="{FF2B5EF4-FFF2-40B4-BE49-F238E27FC236}">
                    <a16:creationId xmlns:a16="http://schemas.microsoft.com/office/drawing/2014/main" id="{0C367F07-910D-40CE-9EFA-4B858ACC5C9D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8" name="ïşḻïďê-university7">
                <a:extLst>
                  <a:ext uri="{FF2B5EF4-FFF2-40B4-BE49-F238E27FC236}">
                    <a16:creationId xmlns:a16="http://schemas.microsoft.com/office/drawing/2014/main" id="{0AA4E944-E81D-4C34-98E5-2F6A43A7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9" name="PA_组合 27">
              <a:extLst>
                <a:ext uri="{FF2B5EF4-FFF2-40B4-BE49-F238E27FC236}">
                  <a16:creationId xmlns:a16="http://schemas.microsoft.com/office/drawing/2014/main" id="{5A6B4828-7981-43AD-9AE6-DAF94FB04414}"/>
                </a:ext>
              </a:extLst>
            </p:cNvPr>
            <p:cNvGrpSpPr/>
            <p:nvPr/>
          </p:nvGrpSpPr>
          <p:grpSpPr>
            <a:xfrm>
              <a:off x="1563166" y="3929543"/>
              <a:ext cx="1933522" cy="588005"/>
              <a:chOff x="251866" y="1988839"/>
              <a:chExt cx="3288629" cy="784007"/>
            </a:xfrm>
          </p:grpSpPr>
          <p:sp>
            <p:nvSpPr>
              <p:cNvPr id="20" name="ïşḻïďê-TextBox 5">
                <a:extLst>
                  <a:ext uri="{FF2B5EF4-FFF2-40B4-BE49-F238E27FC236}">
                    <a16:creationId xmlns:a16="http://schemas.microsoft.com/office/drawing/2014/main" id="{7428141C-4502-4EDC-B4DD-63CB3A9FC95A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1" name="ïşḻïďê-Rectangle 21">
                <a:extLst>
                  <a:ext uri="{FF2B5EF4-FFF2-40B4-BE49-F238E27FC236}">
                    <a16:creationId xmlns:a16="http://schemas.microsoft.com/office/drawing/2014/main" id="{F5E805D7-AF3B-4617-B779-C63A9A26033B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2" name="PA_组合 30">
              <a:extLst>
                <a:ext uri="{FF2B5EF4-FFF2-40B4-BE49-F238E27FC236}">
                  <a16:creationId xmlns:a16="http://schemas.microsoft.com/office/drawing/2014/main" id="{B57659B9-429C-4C70-87FE-938472D6C583}"/>
                </a:ext>
              </a:extLst>
            </p:cNvPr>
            <p:cNvGrpSpPr/>
            <p:nvPr/>
          </p:nvGrpSpPr>
          <p:grpSpPr>
            <a:xfrm>
              <a:off x="5647311" y="3929543"/>
              <a:ext cx="1933522" cy="588005"/>
              <a:chOff x="128816" y="2217083"/>
              <a:chExt cx="3288629" cy="784007"/>
            </a:xfrm>
          </p:grpSpPr>
          <p:sp>
            <p:nvSpPr>
              <p:cNvPr id="23" name="ïşḻïďê-TextBox 5">
                <a:extLst>
                  <a:ext uri="{FF2B5EF4-FFF2-40B4-BE49-F238E27FC236}">
                    <a16:creationId xmlns:a16="http://schemas.microsoft.com/office/drawing/2014/main" id="{AED9D0B0-EB54-428E-9F9D-58E3524A8B0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(recommended)</a:t>
                </a:r>
              </a:p>
            </p:txBody>
          </p:sp>
          <p:sp>
            <p:nvSpPr>
              <p:cNvPr id="24" name="ïşḻïďê-Rectangle 19">
                <a:extLst>
                  <a:ext uri="{FF2B5EF4-FFF2-40B4-BE49-F238E27FC236}">
                    <a16:creationId xmlns:a16="http://schemas.microsoft.com/office/drawing/2014/main" id="{5FDE2D75-786E-4124-8591-BB1001E5717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5" name="PA_组合 36">
              <a:extLst>
                <a:ext uri="{FF2B5EF4-FFF2-40B4-BE49-F238E27FC236}">
                  <a16:creationId xmlns:a16="http://schemas.microsoft.com/office/drawing/2014/main" id="{BFDDF223-ECD8-426C-BF53-1B4634F0717F}"/>
                </a:ext>
              </a:extLst>
            </p:cNvPr>
            <p:cNvGrpSpPr/>
            <p:nvPr/>
          </p:nvGrpSpPr>
          <p:grpSpPr>
            <a:xfrm>
              <a:off x="3605239" y="3929543"/>
              <a:ext cx="1933522" cy="588005"/>
              <a:chOff x="251866" y="1988839"/>
              <a:chExt cx="3288629" cy="784007"/>
            </a:xfrm>
          </p:grpSpPr>
          <p:sp>
            <p:nvSpPr>
              <p:cNvPr id="26" name="ïşḻïďê-TextBox 5">
                <a:extLst>
                  <a:ext uri="{FF2B5EF4-FFF2-40B4-BE49-F238E27FC236}">
                    <a16:creationId xmlns:a16="http://schemas.microsoft.com/office/drawing/2014/main" id="{51E0047F-F4E8-4052-B42A-EF5BA6272302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7" name="ïşḻïďê-Rectangle 17">
                <a:extLst>
                  <a:ext uri="{FF2B5EF4-FFF2-40B4-BE49-F238E27FC236}">
                    <a16:creationId xmlns:a16="http://schemas.microsoft.com/office/drawing/2014/main" id="{54490695-22E8-492F-A0DF-A1FE6B16D27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28" name="ïşḻïďê-PA_圆角矩形 39">
              <a:extLst>
                <a:ext uri="{FF2B5EF4-FFF2-40B4-BE49-F238E27FC236}">
                  <a16:creationId xmlns:a16="http://schemas.microsoft.com/office/drawing/2014/main" id="{837A100C-B8A6-4A95-8A46-19C3CDD8678F}"/>
                </a:ext>
              </a:extLst>
            </p:cNvPr>
            <p:cNvSpPr/>
            <p:nvPr/>
          </p:nvSpPr>
          <p:spPr>
            <a:xfrm>
              <a:off x="2125088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  <p:sp>
          <p:nvSpPr>
            <p:cNvPr id="29" name="ïşḻïďê-PA_圆角矩形 40">
              <a:extLst>
                <a:ext uri="{FF2B5EF4-FFF2-40B4-BE49-F238E27FC236}">
                  <a16:creationId xmlns:a16="http://schemas.microsoft.com/office/drawing/2014/main" id="{E7BBBEDD-02D4-41B7-9409-63B9DB1F2917}"/>
                </a:ext>
              </a:extLst>
            </p:cNvPr>
            <p:cNvSpPr/>
            <p:nvPr/>
          </p:nvSpPr>
          <p:spPr>
            <a:xfrm>
              <a:off x="4166955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  <p:sp>
          <p:nvSpPr>
            <p:cNvPr id="30" name="ïşḻïďê-PA_圆角矩形 41">
              <a:extLst>
                <a:ext uri="{FF2B5EF4-FFF2-40B4-BE49-F238E27FC236}">
                  <a16:creationId xmlns:a16="http://schemas.microsoft.com/office/drawing/2014/main" id="{435D5787-67E9-4E9F-BADA-311CA01470B7}"/>
                </a:ext>
              </a:extLst>
            </p:cNvPr>
            <p:cNvSpPr/>
            <p:nvPr/>
          </p:nvSpPr>
          <p:spPr>
            <a:xfrm>
              <a:off x="6208822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11710"/>
            <a:ext cx="866897" cy="979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60" y="2243125"/>
            <a:ext cx="808941" cy="9774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211710"/>
            <a:ext cx="682259" cy="9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1767403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42C19E-9193-4463-B315-4F3C7A2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139E97F-C5E1-4334-861F-2CE77C71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571"/>
            <a:ext cx="9079602" cy="17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765B1E55-39D7-40AD-93AD-174680E57685}"/>
              </a:ext>
            </a:extLst>
          </p:cNvPr>
          <p:cNvGrpSpPr/>
          <p:nvPr/>
        </p:nvGrpSpPr>
        <p:grpSpPr>
          <a:xfrm>
            <a:off x="1733213" y="1843990"/>
            <a:ext cx="153691" cy="698703"/>
            <a:chOff x="1745505" y="2220491"/>
            <a:chExt cx="154781" cy="703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2C97EB7-12B9-4130-B069-1F2B3BC5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09CA2A3-F4E3-40AC-BB91-2E6A2DA3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7" name="组合 4">
            <a:extLst>
              <a:ext uri="{FF2B5EF4-FFF2-40B4-BE49-F238E27FC236}">
                <a16:creationId xmlns:a16="http://schemas.microsoft.com/office/drawing/2014/main" id="{878A1D86-E6B2-4004-A4C7-0C8E28A3AB81}"/>
              </a:ext>
            </a:extLst>
          </p:cNvPr>
          <p:cNvGrpSpPr/>
          <p:nvPr/>
        </p:nvGrpSpPr>
        <p:grpSpPr>
          <a:xfrm>
            <a:off x="2972373" y="2387819"/>
            <a:ext cx="153691" cy="698704"/>
            <a:chOff x="2993454" y="2768178"/>
            <a:chExt cx="154781" cy="70366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86FCAE-5FFE-4E0D-BE43-80F1A335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1AB05E70-1899-43D8-8CA5-A0E8ACEC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0" name="组合 6">
            <a:extLst>
              <a:ext uri="{FF2B5EF4-FFF2-40B4-BE49-F238E27FC236}">
                <a16:creationId xmlns:a16="http://schemas.microsoft.com/office/drawing/2014/main" id="{12F83935-63C3-4379-BD51-0F53ECCDB3E9}"/>
              </a:ext>
            </a:extLst>
          </p:cNvPr>
          <p:cNvGrpSpPr/>
          <p:nvPr/>
        </p:nvGrpSpPr>
        <p:grpSpPr>
          <a:xfrm>
            <a:off x="4036215" y="1843990"/>
            <a:ext cx="154874" cy="698703"/>
            <a:chOff x="4064842" y="2220491"/>
            <a:chExt cx="155972" cy="703659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AACC5927-2EEE-43BB-A050-972959B5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9120BCDE-9ACE-49D2-B4EA-08461E0B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B6EE9C8F-B8C8-4471-AE49-126AAF3CC739}"/>
              </a:ext>
            </a:extLst>
          </p:cNvPr>
          <p:cNvGrpSpPr/>
          <p:nvPr/>
        </p:nvGrpSpPr>
        <p:grpSpPr>
          <a:xfrm>
            <a:off x="5155722" y="2387819"/>
            <a:ext cx="154874" cy="698704"/>
            <a:chOff x="5192289" y="2768178"/>
            <a:chExt cx="155972" cy="703660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DF998BD-3BD5-4059-819E-003502F4C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C6B899F8-EEE9-49A2-8F40-D79DC8E7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 dirty="0"/>
            </a:p>
          </p:txBody>
        </p:sp>
      </p:grpSp>
      <p:grpSp>
        <p:nvGrpSpPr>
          <p:cNvPr id="16" name="组合 10">
            <a:extLst>
              <a:ext uri="{FF2B5EF4-FFF2-40B4-BE49-F238E27FC236}">
                <a16:creationId xmlns:a16="http://schemas.microsoft.com/office/drawing/2014/main" id="{F8A978F5-EAE7-4CAB-9268-1ED71B312769}"/>
              </a:ext>
            </a:extLst>
          </p:cNvPr>
          <p:cNvGrpSpPr/>
          <p:nvPr/>
        </p:nvGrpSpPr>
        <p:grpSpPr>
          <a:xfrm>
            <a:off x="6225599" y="1843990"/>
            <a:ext cx="154874" cy="698703"/>
            <a:chOff x="6269755" y="2220491"/>
            <a:chExt cx="155972" cy="703659"/>
          </a:xfrm>
        </p:grpSpPr>
        <p:sp>
          <p:nvSpPr>
            <p:cNvPr id="17" name="Rectangle 267">
              <a:extLst>
                <a:ext uri="{FF2B5EF4-FFF2-40B4-BE49-F238E27FC236}">
                  <a16:creationId xmlns:a16="http://schemas.microsoft.com/office/drawing/2014/main" id="{B0F7FF67-78CE-47E4-B1D8-27CC23D4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8" name="Oval 268">
              <a:extLst>
                <a:ext uri="{FF2B5EF4-FFF2-40B4-BE49-F238E27FC236}">
                  <a16:creationId xmlns:a16="http://schemas.microsoft.com/office/drawing/2014/main" id="{B024DC9E-8662-45BA-B6B4-DE48B4C7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9" name="组合 12">
            <a:extLst>
              <a:ext uri="{FF2B5EF4-FFF2-40B4-BE49-F238E27FC236}">
                <a16:creationId xmlns:a16="http://schemas.microsoft.com/office/drawing/2014/main" id="{41B90957-AE44-45C9-90F9-C7D0BDF23348}"/>
              </a:ext>
            </a:extLst>
          </p:cNvPr>
          <p:cNvGrpSpPr/>
          <p:nvPr/>
        </p:nvGrpSpPr>
        <p:grpSpPr>
          <a:xfrm>
            <a:off x="7603353" y="2387819"/>
            <a:ext cx="154874" cy="698704"/>
            <a:chOff x="7657280" y="2768178"/>
            <a:chExt cx="155972" cy="703660"/>
          </a:xfrm>
        </p:grpSpPr>
        <p:sp>
          <p:nvSpPr>
            <p:cNvPr id="20" name="Rectangle 266">
              <a:extLst>
                <a:ext uri="{FF2B5EF4-FFF2-40B4-BE49-F238E27FC236}">
                  <a16:creationId xmlns:a16="http://schemas.microsoft.com/office/drawing/2014/main" id="{4D3EB0E1-E7AB-4D3F-9416-AA0D4300E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1" name="Oval 270">
              <a:extLst>
                <a:ext uri="{FF2B5EF4-FFF2-40B4-BE49-F238E27FC236}">
                  <a16:creationId xmlns:a16="http://schemas.microsoft.com/office/drawing/2014/main" id="{505CAAC9-F8EB-4885-B38C-8FFEB90A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BAD1B318-C403-4C17-B14A-19017DEEFF2C}"/>
              </a:ext>
            </a:extLst>
          </p:cNvPr>
          <p:cNvGrpSpPr/>
          <p:nvPr/>
        </p:nvGrpSpPr>
        <p:grpSpPr>
          <a:xfrm>
            <a:off x="1578341" y="1559072"/>
            <a:ext cx="463438" cy="523208"/>
            <a:chOff x="1589534" y="1933550"/>
            <a:chExt cx="466725" cy="526918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B9BA42D2-2CD1-464D-8CC5-9D87EE112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31324273-975A-4B37-AB80-F216671F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065" y="1933550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AA9176C7-D7E0-42C2-9C6F-C3C40C7FEB60}"/>
              </a:ext>
            </a:extLst>
          </p:cNvPr>
          <p:cNvGrpSpPr/>
          <p:nvPr/>
        </p:nvGrpSpPr>
        <p:grpSpPr>
          <a:xfrm>
            <a:off x="3882519" y="1568530"/>
            <a:ext cx="470299" cy="523208"/>
            <a:chOff x="3910061" y="1943075"/>
            <a:chExt cx="473635" cy="526918"/>
          </a:xfrm>
        </p:grpSpPr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D16534B4-8DA9-4413-A6D0-50F46979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B8DA6A90-C0A0-43A0-B461-05E6828A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61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8" name="组合 11">
            <a:extLst>
              <a:ext uri="{FF2B5EF4-FFF2-40B4-BE49-F238E27FC236}">
                <a16:creationId xmlns:a16="http://schemas.microsoft.com/office/drawing/2014/main" id="{83698961-B648-4033-A970-14099B48FEC3}"/>
              </a:ext>
            </a:extLst>
          </p:cNvPr>
          <p:cNvGrpSpPr/>
          <p:nvPr/>
        </p:nvGrpSpPr>
        <p:grpSpPr>
          <a:xfrm>
            <a:off x="6071913" y="1568530"/>
            <a:ext cx="463438" cy="523208"/>
            <a:chOff x="6114974" y="1943075"/>
            <a:chExt cx="466725" cy="526918"/>
          </a:xfrm>
        </p:grpSpPr>
        <p:sp>
          <p:nvSpPr>
            <p:cNvPr id="29" name="Oval 269">
              <a:extLst>
                <a:ext uri="{FF2B5EF4-FFF2-40B4-BE49-F238E27FC236}">
                  <a16:creationId xmlns:a16="http://schemas.microsoft.com/office/drawing/2014/main" id="{B2313B32-E17E-4536-954D-AD13EF49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9EF1361E-3711-49E5-AF70-4B0D3F4F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49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5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1" name="组合 5">
            <a:extLst>
              <a:ext uri="{FF2B5EF4-FFF2-40B4-BE49-F238E27FC236}">
                <a16:creationId xmlns:a16="http://schemas.microsoft.com/office/drawing/2014/main" id="{4A5A10EC-015D-4BBE-8FE0-997D72500F17}"/>
              </a:ext>
            </a:extLst>
          </p:cNvPr>
          <p:cNvGrpSpPr/>
          <p:nvPr/>
        </p:nvGrpSpPr>
        <p:grpSpPr>
          <a:xfrm>
            <a:off x="2817502" y="2814613"/>
            <a:ext cx="463438" cy="523208"/>
            <a:chOff x="2837483" y="3197994"/>
            <a:chExt cx="466725" cy="526918"/>
          </a:xfrm>
        </p:grpSpPr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9809832C-E098-4FB0-9F09-00F3DB012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80450F08-7AEB-45CD-B130-AD131A1D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158" y="3197994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4" name="组合 9">
            <a:extLst>
              <a:ext uri="{FF2B5EF4-FFF2-40B4-BE49-F238E27FC236}">
                <a16:creationId xmlns:a16="http://schemas.microsoft.com/office/drawing/2014/main" id="{914B5200-6A1B-4479-9B0C-C259160A1BDF}"/>
              </a:ext>
            </a:extLst>
          </p:cNvPr>
          <p:cNvGrpSpPr/>
          <p:nvPr/>
        </p:nvGrpSpPr>
        <p:grpSpPr>
          <a:xfrm>
            <a:off x="5002031" y="2811066"/>
            <a:ext cx="463438" cy="523208"/>
            <a:chOff x="5037508" y="3194422"/>
            <a:chExt cx="466725" cy="526918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1694245F-1E73-4755-8E23-FF2433CB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379DF280-F5B1-4A52-B6AB-EA820688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373" y="3194422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7" name="组合 13">
            <a:extLst>
              <a:ext uri="{FF2B5EF4-FFF2-40B4-BE49-F238E27FC236}">
                <a16:creationId xmlns:a16="http://schemas.microsoft.com/office/drawing/2014/main" id="{AD2E5A96-C00E-40EC-AFAE-E83CD95511E7}"/>
              </a:ext>
            </a:extLst>
          </p:cNvPr>
          <p:cNvGrpSpPr/>
          <p:nvPr/>
        </p:nvGrpSpPr>
        <p:grpSpPr>
          <a:xfrm>
            <a:off x="7449670" y="2820524"/>
            <a:ext cx="467935" cy="523208"/>
            <a:chOff x="7502499" y="3203947"/>
            <a:chExt cx="471254" cy="526918"/>
          </a:xfrm>
        </p:grpSpPr>
        <p:sp>
          <p:nvSpPr>
            <p:cNvPr id="38" name="Oval 271">
              <a:extLst>
                <a:ext uri="{FF2B5EF4-FFF2-40B4-BE49-F238E27FC236}">
                  <a16:creationId xmlns:a16="http://schemas.microsoft.com/office/drawing/2014/main" id="{E561A695-D4B4-4C3F-8417-6A8D64749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508E4879-7F5A-4DFE-B285-5A90543A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318" y="3203947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6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sp>
        <p:nvSpPr>
          <p:cNvPr id="40" name="TextBox 33">
            <a:extLst>
              <a:ext uri="{FF2B5EF4-FFF2-40B4-BE49-F238E27FC236}">
                <a16:creationId xmlns:a16="http://schemas.microsoft.com/office/drawing/2014/main" id="{044DCAD0-10AF-4D5A-8775-F7AB70FF7999}"/>
              </a:ext>
            </a:extLst>
          </p:cNvPr>
          <p:cNvSpPr txBox="1"/>
          <p:nvPr/>
        </p:nvSpPr>
        <p:spPr>
          <a:xfrm>
            <a:off x="1213280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E23E0CD5-30E2-4D39-9A3A-7D28B5FE3AD6}"/>
              </a:ext>
            </a:extLst>
          </p:cNvPr>
          <p:cNvSpPr txBox="1"/>
          <p:nvPr/>
        </p:nvSpPr>
        <p:spPr>
          <a:xfrm>
            <a:off x="992222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60E80BC6-A67A-44F0-9CC4-F304C24CE328}"/>
              </a:ext>
            </a:extLst>
          </p:cNvPr>
          <p:cNvSpPr txBox="1"/>
          <p:nvPr/>
        </p:nvSpPr>
        <p:spPr>
          <a:xfrm>
            <a:off x="351670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680279AD-D339-47AB-86CE-99CC33D8BA86}"/>
              </a:ext>
            </a:extLst>
          </p:cNvPr>
          <p:cNvSpPr txBox="1"/>
          <p:nvPr/>
        </p:nvSpPr>
        <p:spPr>
          <a:xfrm>
            <a:off x="329565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9BB9566B-01AC-4049-86E6-D2B38715CF07}"/>
              </a:ext>
            </a:extLst>
          </p:cNvPr>
          <p:cNvSpPr txBox="1"/>
          <p:nvPr/>
        </p:nvSpPr>
        <p:spPr>
          <a:xfrm>
            <a:off x="567653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C99B7BC5-8C77-42C8-9670-2534E8E44581}"/>
              </a:ext>
            </a:extLst>
          </p:cNvPr>
          <p:cNvSpPr txBox="1"/>
          <p:nvPr/>
        </p:nvSpPr>
        <p:spPr>
          <a:xfrm>
            <a:off x="545548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CC8EC3FA-C63E-45FB-9542-D4D57C4ADA68}"/>
              </a:ext>
            </a:extLst>
          </p:cNvPr>
          <p:cNvSpPr txBox="1"/>
          <p:nvPr/>
        </p:nvSpPr>
        <p:spPr>
          <a:xfrm>
            <a:off x="2414446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4D822DC4-0ADD-4990-BB52-5B798AD12974}"/>
              </a:ext>
            </a:extLst>
          </p:cNvPr>
          <p:cNvSpPr txBox="1"/>
          <p:nvPr/>
        </p:nvSpPr>
        <p:spPr>
          <a:xfrm>
            <a:off x="2193388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id="{6A4F4BF2-10FB-4487-94E5-B91A44396548}"/>
              </a:ext>
            </a:extLst>
          </p:cNvPr>
          <p:cNvSpPr txBox="1"/>
          <p:nvPr/>
        </p:nvSpPr>
        <p:spPr>
          <a:xfrm>
            <a:off x="4645322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B9B50486-E134-4B2E-81F5-92254532F9E6}"/>
              </a:ext>
            </a:extLst>
          </p:cNvPr>
          <p:cNvSpPr txBox="1"/>
          <p:nvPr/>
        </p:nvSpPr>
        <p:spPr>
          <a:xfrm>
            <a:off x="442426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4CE372C9-D184-4D7F-A8F3-8C912F0619AC}"/>
              </a:ext>
            </a:extLst>
          </p:cNvPr>
          <p:cNvSpPr txBox="1"/>
          <p:nvPr/>
        </p:nvSpPr>
        <p:spPr>
          <a:xfrm>
            <a:off x="7076351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FEB262E5-9418-4E84-9478-79F457C19F2C}"/>
              </a:ext>
            </a:extLst>
          </p:cNvPr>
          <p:cNvSpPr txBox="1"/>
          <p:nvPr/>
        </p:nvSpPr>
        <p:spPr>
          <a:xfrm>
            <a:off x="685529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8ED587B-DE2A-40D5-B3DD-619BDFDBA229}"/>
              </a:ext>
            </a:extLst>
          </p:cNvPr>
          <p:cNvGrpSpPr/>
          <p:nvPr/>
        </p:nvGrpSpPr>
        <p:grpSpPr>
          <a:xfrm>
            <a:off x="758587" y="2828030"/>
            <a:ext cx="1185634" cy="1719561"/>
            <a:chOff x="5927725" y="2503488"/>
            <a:chExt cx="239713" cy="347663"/>
          </a:xfrm>
          <a:solidFill>
            <a:srgbClr val="336987"/>
          </a:solidFill>
        </p:grpSpPr>
        <p:sp>
          <p:nvSpPr>
            <p:cNvPr id="53" name="Freeform 1643">
              <a:extLst>
                <a:ext uri="{FF2B5EF4-FFF2-40B4-BE49-F238E27FC236}">
                  <a16:creationId xmlns:a16="http://schemas.microsoft.com/office/drawing/2014/main" id="{AF83875B-C678-4493-A08C-6C39379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41588"/>
              <a:ext cx="239713" cy="309563"/>
            </a:xfrm>
            <a:custGeom>
              <a:avLst/>
              <a:gdLst>
                <a:gd name="T0" fmla="*/ 155 w 646"/>
                <a:gd name="T1" fmla="*/ 0 h 836"/>
                <a:gd name="T2" fmla="*/ 155 w 646"/>
                <a:gd name="T3" fmla="*/ 33 h 836"/>
                <a:gd name="T4" fmla="*/ 151 w 646"/>
                <a:gd name="T5" fmla="*/ 33 h 836"/>
                <a:gd name="T6" fmla="*/ 59 w 646"/>
                <a:gd name="T7" fmla="*/ 33 h 836"/>
                <a:gd name="T8" fmla="*/ 33 w 646"/>
                <a:gd name="T9" fmla="*/ 59 h 836"/>
                <a:gd name="T10" fmla="*/ 33 w 646"/>
                <a:gd name="T11" fmla="*/ 326 h 836"/>
                <a:gd name="T12" fmla="*/ 33 w 646"/>
                <a:gd name="T13" fmla="*/ 586 h 836"/>
                <a:gd name="T14" fmla="*/ 33 w 646"/>
                <a:gd name="T15" fmla="*/ 775 h 836"/>
                <a:gd name="T16" fmla="*/ 37 w 646"/>
                <a:gd name="T17" fmla="*/ 792 h 836"/>
                <a:gd name="T18" fmla="*/ 58 w 646"/>
                <a:gd name="T19" fmla="*/ 802 h 836"/>
                <a:gd name="T20" fmla="*/ 326 w 646"/>
                <a:gd name="T21" fmla="*/ 802 h 836"/>
                <a:gd name="T22" fmla="*/ 588 w 646"/>
                <a:gd name="T23" fmla="*/ 802 h 836"/>
                <a:gd name="T24" fmla="*/ 613 w 646"/>
                <a:gd name="T25" fmla="*/ 780 h 836"/>
                <a:gd name="T26" fmla="*/ 613 w 646"/>
                <a:gd name="T27" fmla="*/ 754 h 836"/>
                <a:gd name="T28" fmla="*/ 613 w 646"/>
                <a:gd name="T29" fmla="*/ 551 h 836"/>
                <a:gd name="T30" fmla="*/ 613 w 646"/>
                <a:gd name="T31" fmla="*/ 293 h 836"/>
                <a:gd name="T32" fmla="*/ 613 w 646"/>
                <a:gd name="T33" fmla="*/ 260 h 836"/>
                <a:gd name="T34" fmla="*/ 613 w 646"/>
                <a:gd name="T35" fmla="*/ 59 h 836"/>
                <a:gd name="T36" fmla="*/ 596 w 646"/>
                <a:gd name="T37" fmla="*/ 35 h 836"/>
                <a:gd name="T38" fmla="*/ 588 w 646"/>
                <a:gd name="T39" fmla="*/ 33 h 836"/>
                <a:gd name="T40" fmla="*/ 493 w 646"/>
                <a:gd name="T41" fmla="*/ 33 h 836"/>
                <a:gd name="T42" fmla="*/ 491 w 646"/>
                <a:gd name="T43" fmla="*/ 33 h 836"/>
                <a:gd name="T44" fmla="*/ 491 w 646"/>
                <a:gd name="T45" fmla="*/ 0 h 836"/>
                <a:gd name="T46" fmla="*/ 499 w 646"/>
                <a:gd name="T47" fmla="*/ 0 h 836"/>
                <a:gd name="T48" fmla="*/ 588 w 646"/>
                <a:gd name="T49" fmla="*/ 0 h 836"/>
                <a:gd name="T50" fmla="*/ 646 w 646"/>
                <a:gd name="T51" fmla="*/ 58 h 836"/>
                <a:gd name="T52" fmla="*/ 646 w 646"/>
                <a:gd name="T53" fmla="*/ 223 h 836"/>
                <a:gd name="T54" fmla="*/ 646 w 646"/>
                <a:gd name="T55" fmla="*/ 444 h 836"/>
                <a:gd name="T56" fmla="*/ 646 w 646"/>
                <a:gd name="T57" fmla="*/ 734 h 836"/>
                <a:gd name="T58" fmla="*/ 646 w 646"/>
                <a:gd name="T59" fmla="*/ 778 h 836"/>
                <a:gd name="T60" fmla="*/ 589 w 646"/>
                <a:gd name="T61" fmla="*/ 836 h 836"/>
                <a:gd name="T62" fmla="*/ 550 w 646"/>
                <a:gd name="T63" fmla="*/ 836 h 836"/>
                <a:gd name="T64" fmla="*/ 304 w 646"/>
                <a:gd name="T65" fmla="*/ 835 h 836"/>
                <a:gd name="T66" fmla="*/ 57 w 646"/>
                <a:gd name="T67" fmla="*/ 835 h 836"/>
                <a:gd name="T68" fmla="*/ 0 w 646"/>
                <a:gd name="T69" fmla="*/ 788 h 836"/>
                <a:gd name="T70" fmla="*/ 0 w 646"/>
                <a:gd name="T71" fmla="*/ 778 h 836"/>
                <a:gd name="T72" fmla="*/ 0 w 646"/>
                <a:gd name="T73" fmla="*/ 371 h 836"/>
                <a:gd name="T74" fmla="*/ 0 w 646"/>
                <a:gd name="T75" fmla="*/ 58 h 836"/>
                <a:gd name="T76" fmla="*/ 57 w 646"/>
                <a:gd name="T77" fmla="*/ 0 h 836"/>
                <a:gd name="T78" fmla="*/ 148 w 646"/>
                <a:gd name="T79" fmla="*/ 0 h 836"/>
                <a:gd name="T80" fmla="*/ 155 w 646"/>
                <a:gd name="T81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6" h="836">
                  <a:moveTo>
                    <a:pt x="155" y="0"/>
                  </a:moveTo>
                  <a:cubicBezTo>
                    <a:pt x="155" y="11"/>
                    <a:pt x="155" y="22"/>
                    <a:pt x="155" y="33"/>
                  </a:cubicBezTo>
                  <a:cubicBezTo>
                    <a:pt x="153" y="33"/>
                    <a:pt x="152" y="33"/>
                    <a:pt x="151" y="33"/>
                  </a:cubicBezTo>
                  <a:cubicBezTo>
                    <a:pt x="120" y="33"/>
                    <a:pt x="89" y="33"/>
                    <a:pt x="59" y="33"/>
                  </a:cubicBezTo>
                  <a:cubicBezTo>
                    <a:pt x="43" y="33"/>
                    <a:pt x="33" y="43"/>
                    <a:pt x="33" y="59"/>
                  </a:cubicBezTo>
                  <a:cubicBezTo>
                    <a:pt x="33" y="148"/>
                    <a:pt x="33" y="237"/>
                    <a:pt x="33" y="326"/>
                  </a:cubicBezTo>
                  <a:cubicBezTo>
                    <a:pt x="33" y="413"/>
                    <a:pt x="33" y="499"/>
                    <a:pt x="33" y="586"/>
                  </a:cubicBezTo>
                  <a:cubicBezTo>
                    <a:pt x="33" y="649"/>
                    <a:pt x="33" y="712"/>
                    <a:pt x="33" y="775"/>
                  </a:cubicBezTo>
                  <a:cubicBezTo>
                    <a:pt x="33" y="781"/>
                    <a:pt x="33" y="787"/>
                    <a:pt x="37" y="792"/>
                  </a:cubicBezTo>
                  <a:cubicBezTo>
                    <a:pt x="42" y="799"/>
                    <a:pt x="49" y="802"/>
                    <a:pt x="58" y="802"/>
                  </a:cubicBezTo>
                  <a:cubicBezTo>
                    <a:pt x="148" y="802"/>
                    <a:pt x="237" y="802"/>
                    <a:pt x="326" y="802"/>
                  </a:cubicBezTo>
                  <a:cubicBezTo>
                    <a:pt x="414" y="802"/>
                    <a:pt x="501" y="802"/>
                    <a:pt x="588" y="802"/>
                  </a:cubicBezTo>
                  <a:cubicBezTo>
                    <a:pt x="603" y="802"/>
                    <a:pt x="612" y="792"/>
                    <a:pt x="613" y="780"/>
                  </a:cubicBezTo>
                  <a:cubicBezTo>
                    <a:pt x="613" y="771"/>
                    <a:pt x="613" y="763"/>
                    <a:pt x="613" y="754"/>
                  </a:cubicBezTo>
                  <a:cubicBezTo>
                    <a:pt x="613" y="687"/>
                    <a:pt x="613" y="619"/>
                    <a:pt x="613" y="551"/>
                  </a:cubicBezTo>
                  <a:cubicBezTo>
                    <a:pt x="613" y="465"/>
                    <a:pt x="613" y="379"/>
                    <a:pt x="613" y="293"/>
                  </a:cubicBezTo>
                  <a:cubicBezTo>
                    <a:pt x="613" y="282"/>
                    <a:pt x="613" y="271"/>
                    <a:pt x="613" y="260"/>
                  </a:cubicBezTo>
                  <a:cubicBezTo>
                    <a:pt x="613" y="193"/>
                    <a:pt x="613" y="126"/>
                    <a:pt x="613" y="59"/>
                  </a:cubicBezTo>
                  <a:cubicBezTo>
                    <a:pt x="613" y="45"/>
                    <a:pt x="604" y="37"/>
                    <a:pt x="596" y="35"/>
                  </a:cubicBezTo>
                  <a:cubicBezTo>
                    <a:pt x="594" y="34"/>
                    <a:pt x="591" y="33"/>
                    <a:pt x="588" y="33"/>
                  </a:cubicBezTo>
                  <a:cubicBezTo>
                    <a:pt x="556" y="33"/>
                    <a:pt x="525" y="33"/>
                    <a:pt x="493" y="33"/>
                  </a:cubicBezTo>
                  <a:cubicBezTo>
                    <a:pt x="492" y="33"/>
                    <a:pt x="492" y="33"/>
                    <a:pt x="491" y="33"/>
                  </a:cubicBezTo>
                  <a:cubicBezTo>
                    <a:pt x="491" y="22"/>
                    <a:pt x="491" y="12"/>
                    <a:pt x="491" y="0"/>
                  </a:cubicBezTo>
                  <a:cubicBezTo>
                    <a:pt x="494" y="0"/>
                    <a:pt x="496" y="0"/>
                    <a:pt x="499" y="0"/>
                  </a:cubicBezTo>
                  <a:cubicBezTo>
                    <a:pt x="529" y="0"/>
                    <a:pt x="558" y="0"/>
                    <a:pt x="588" y="0"/>
                  </a:cubicBezTo>
                  <a:cubicBezTo>
                    <a:pt x="621" y="0"/>
                    <a:pt x="646" y="25"/>
                    <a:pt x="646" y="58"/>
                  </a:cubicBezTo>
                  <a:cubicBezTo>
                    <a:pt x="646" y="113"/>
                    <a:pt x="646" y="168"/>
                    <a:pt x="646" y="223"/>
                  </a:cubicBezTo>
                  <a:cubicBezTo>
                    <a:pt x="646" y="296"/>
                    <a:pt x="646" y="370"/>
                    <a:pt x="646" y="444"/>
                  </a:cubicBezTo>
                  <a:cubicBezTo>
                    <a:pt x="646" y="541"/>
                    <a:pt x="646" y="637"/>
                    <a:pt x="646" y="734"/>
                  </a:cubicBezTo>
                  <a:cubicBezTo>
                    <a:pt x="646" y="749"/>
                    <a:pt x="646" y="763"/>
                    <a:pt x="646" y="778"/>
                  </a:cubicBezTo>
                  <a:cubicBezTo>
                    <a:pt x="646" y="810"/>
                    <a:pt x="621" y="835"/>
                    <a:pt x="589" y="836"/>
                  </a:cubicBezTo>
                  <a:cubicBezTo>
                    <a:pt x="576" y="836"/>
                    <a:pt x="563" y="836"/>
                    <a:pt x="550" y="836"/>
                  </a:cubicBezTo>
                  <a:cubicBezTo>
                    <a:pt x="468" y="836"/>
                    <a:pt x="386" y="835"/>
                    <a:pt x="304" y="835"/>
                  </a:cubicBezTo>
                  <a:cubicBezTo>
                    <a:pt x="222" y="835"/>
                    <a:pt x="139" y="836"/>
                    <a:pt x="57" y="835"/>
                  </a:cubicBezTo>
                  <a:cubicBezTo>
                    <a:pt x="28" y="835"/>
                    <a:pt x="5" y="816"/>
                    <a:pt x="0" y="788"/>
                  </a:cubicBezTo>
                  <a:cubicBezTo>
                    <a:pt x="0" y="784"/>
                    <a:pt x="0" y="781"/>
                    <a:pt x="0" y="778"/>
                  </a:cubicBezTo>
                  <a:cubicBezTo>
                    <a:pt x="0" y="642"/>
                    <a:pt x="0" y="507"/>
                    <a:pt x="0" y="371"/>
                  </a:cubicBezTo>
                  <a:cubicBezTo>
                    <a:pt x="0" y="267"/>
                    <a:pt x="0" y="162"/>
                    <a:pt x="0" y="58"/>
                  </a:cubicBezTo>
                  <a:cubicBezTo>
                    <a:pt x="0" y="25"/>
                    <a:pt x="24" y="0"/>
                    <a:pt x="57" y="0"/>
                  </a:cubicBezTo>
                  <a:cubicBezTo>
                    <a:pt x="87" y="0"/>
                    <a:pt x="117" y="0"/>
                    <a:pt x="148" y="0"/>
                  </a:cubicBezTo>
                  <a:cubicBezTo>
                    <a:pt x="150" y="0"/>
                    <a:pt x="152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44">
              <a:extLst>
                <a:ext uri="{FF2B5EF4-FFF2-40B4-BE49-F238E27FC236}">
                  <a16:creationId xmlns:a16="http://schemas.microsoft.com/office/drawing/2014/main" id="{65A6CD23-CACE-467B-884C-0D1F67D0F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813" y="2503488"/>
              <a:ext cx="109538" cy="61913"/>
            </a:xfrm>
            <a:custGeom>
              <a:avLst/>
              <a:gdLst>
                <a:gd name="T0" fmla="*/ 0 w 299"/>
                <a:gd name="T1" fmla="*/ 169 h 169"/>
                <a:gd name="T2" fmla="*/ 0 w 299"/>
                <a:gd name="T3" fmla="*/ 73 h 169"/>
                <a:gd name="T4" fmla="*/ 64 w 299"/>
                <a:gd name="T5" fmla="*/ 73 h 169"/>
                <a:gd name="T6" fmla="*/ 68 w 299"/>
                <a:gd name="T7" fmla="*/ 57 h 169"/>
                <a:gd name="T8" fmla="*/ 95 w 299"/>
                <a:gd name="T9" fmla="*/ 22 h 169"/>
                <a:gd name="T10" fmla="*/ 207 w 299"/>
                <a:gd name="T11" fmla="*/ 24 h 169"/>
                <a:gd name="T12" fmla="*/ 231 w 299"/>
                <a:gd name="T13" fmla="*/ 55 h 169"/>
                <a:gd name="T14" fmla="*/ 234 w 299"/>
                <a:gd name="T15" fmla="*/ 70 h 169"/>
                <a:gd name="T16" fmla="*/ 238 w 299"/>
                <a:gd name="T17" fmla="*/ 73 h 169"/>
                <a:gd name="T18" fmla="*/ 295 w 299"/>
                <a:gd name="T19" fmla="*/ 73 h 169"/>
                <a:gd name="T20" fmla="*/ 299 w 299"/>
                <a:gd name="T21" fmla="*/ 73 h 169"/>
                <a:gd name="T22" fmla="*/ 299 w 299"/>
                <a:gd name="T23" fmla="*/ 169 h 169"/>
                <a:gd name="T24" fmla="*/ 0 w 299"/>
                <a:gd name="T25" fmla="*/ 169 h 169"/>
                <a:gd name="T26" fmla="*/ 150 w 299"/>
                <a:gd name="T27" fmla="*/ 17 h 169"/>
                <a:gd name="T28" fmla="*/ 128 w 299"/>
                <a:gd name="T29" fmla="*/ 38 h 169"/>
                <a:gd name="T30" fmla="*/ 150 w 299"/>
                <a:gd name="T31" fmla="*/ 59 h 169"/>
                <a:gd name="T32" fmla="*/ 171 w 299"/>
                <a:gd name="T33" fmla="*/ 38 h 169"/>
                <a:gd name="T34" fmla="*/ 150 w 299"/>
                <a:gd name="T35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169">
                  <a:moveTo>
                    <a:pt x="0" y="169"/>
                  </a:moveTo>
                  <a:cubicBezTo>
                    <a:pt x="0" y="137"/>
                    <a:pt x="0" y="105"/>
                    <a:pt x="0" y="73"/>
                  </a:cubicBezTo>
                  <a:cubicBezTo>
                    <a:pt x="22" y="73"/>
                    <a:pt x="43" y="73"/>
                    <a:pt x="64" y="73"/>
                  </a:cubicBezTo>
                  <a:cubicBezTo>
                    <a:pt x="65" y="67"/>
                    <a:pt x="66" y="62"/>
                    <a:pt x="68" y="57"/>
                  </a:cubicBezTo>
                  <a:cubicBezTo>
                    <a:pt x="72" y="42"/>
                    <a:pt x="82" y="31"/>
                    <a:pt x="95" y="22"/>
                  </a:cubicBezTo>
                  <a:cubicBezTo>
                    <a:pt x="127" y="0"/>
                    <a:pt x="176" y="1"/>
                    <a:pt x="207" y="24"/>
                  </a:cubicBezTo>
                  <a:cubicBezTo>
                    <a:pt x="218" y="32"/>
                    <a:pt x="227" y="42"/>
                    <a:pt x="231" y="55"/>
                  </a:cubicBezTo>
                  <a:cubicBezTo>
                    <a:pt x="233" y="60"/>
                    <a:pt x="234" y="65"/>
                    <a:pt x="234" y="70"/>
                  </a:cubicBezTo>
                  <a:cubicBezTo>
                    <a:pt x="234" y="73"/>
                    <a:pt x="236" y="73"/>
                    <a:pt x="238" y="73"/>
                  </a:cubicBezTo>
                  <a:cubicBezTo>
                    <a:pt x="257" y="73"/>
                    <a:pt x="276" y="73"/>
                    <a:pt x="295" y="73"/>
                  </a:cubicBezTo>
                  <a:cubicBezTo>
                    <a:pt x="296" y="73"/>
                    <a:pt x="298" y="73"/>
                    <a:pt x="299" y="73"/>
                  </a:cubicBezTo>
                  <a:cubicBezTo>
                    <a:pt x="299" y="105"/>
                    <a:pt x="299" y="137"/>
                    <a:pt x="299" y="169"/>
                  </a:cubicBezTo>
                  <a:cubicBezTo>
                    <a:pt x="200" y="169"/>
                    <a:pt x="100" y="169"/>
                    <a:pt x="0" y="169"/>
                  </a:cubicBezTo>
                  <a:close/>
                  <a:moveTo>
                    <a:pt x="150" y="17"/>
                  </a:moveTo>
                  <a:cubicBezTo>
                    <a:pt x="138" y="17"/>
                    <a:pt x="128" y="26"/>
                    <a:pt x="128" y="38"/>
                  </a:cubicBezTo>
                  <a:cubicBezTo>
                    <a:pt x="129" y="50"/>
                    <a:pt x="138" y="59"/>
                    <a:pt x="150" y="59"/>
                  </a:cubicBezTo>
                  <a:cubicBezTo>
                    <a:pt x="162" y="59"/>
                    <a:pt x="171" y="49"/>
                    <a:pt x="171" y="38"/>
                  </a:cubicBezTo>
                  <a:cubicBezTo>
                    <a:pt x="171" y="26"/>
                    <a:pt x="161" y="17"/>
                    <a:pt x="15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45">
              <a:extLst>
                <a:ext uri="{FF2B5EF4-FFF2-40B4-BE49-F238E27FC236}">
                  <a16:creationId xmlns:a16="http://schemas.microsoft.com/office/drawing/2014/main" id="{472419C9-3DDE-4A4A-8738-8FAF53EA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2743200"/>
              <a:ext cx="55563" cy="53975"/>
            </a:xfrm>
            <a:custGeom>
              <a:avLst/>
              <a:gdLst>
                <a:gd name="T0" fmla="*/ 129 w 149"/>
                <a:gd name="T1" fmla="*/ 0 h 144"/>
                <a:gd name="T2" fmla="*/ 110 w 149"/>
                <a:gd name="T3" fmla="*/ 114 h 144"/>
                <a:gd name="T4" fmla="*/ 0 w 149"/>
                <a:gd name="T5" fmla="*/ 124 h 144"/>
                <a:gd name="T6" fmla="*/ 15 w 149"/>
                <a:gd name="T7" fmla="*/ 99 h 144"/>
                <a:gd name="T8" fmla="*/ 46 w 149"/>
                <a:gd name="T9" fmla="*/ 47 h 144"/>
                <a:gd name="T10" fmla="*/ 50 w 149"/>
                <a:gd name="T11" fmla="*/ 43 h 144"/>
                <a:gd name="T12" fmla="*/ 127 w 149"/>
                <a:gd name="T13" fmla="*/ 1 h 144"/>
                <a:gd name="T14" fmla="*/ 129 w 149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44">
                  <a:moveTo>
                    <a:pt x="129" y="0"/>
                  </a:moveTo>
                  <a:cubicBezTo>
                    <a:pt x="149" y="34"/>
                    <a:pt x="144" y="83"/>
                    <a:pt x="110" y="114"/>
                  </a:cubicBezTo>
                  <a:cubicBezTo>
                    <a:pt x="77" y="144"/>
                    <a:pt x="29" y="143"/>
                    <a:pt x="0" y="124"/>
                  </a:cubicBezTo>
                  <a:cubicBezTo>
                    <a:pt x="5" y="116"/>
                    <a:pt x="10" y="107"/>
                    <a:pt x="15" y="99"/>
                  </a:cubicBezTo>
                  <a:cubicBezTo>
                    <a:pt x="25" y="82"/>
                    <a:pt x="35" y="64"/>
                    <a:pt x="46" y="47"/>
                  </a:cubicBezTo>
                  <a:cubicBezTo>
                    <a:pt x="47" y="46"/>
                    <a:pt x="48" y="44"/>
                    <a:pt x="50" y="43"/>
                  </a:cubicBezTo>
                  <a:cubicBezTo>
                    <a:pt x="76" y="29"/>
                    <a:pt x="102" y="15"/>
                    <a:pt x="127" y="1"/>
                  </a:cubicBezTo>
                  <a:cubicBezTo>
                    <a:pt x="128" y="0"/>
                    <a:pt x="128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46">
              <a:extLst>
                <a:ext uri="{FF2B5EF4-FFF2-40B4-BE49-F238E27FC236}">
                  <a16:creationId xmlns:a16="http://schemas.microsoft.com/office/drawing/2014/main" id="{802D5616-D8D9-495C-AA5F-B07F9DE0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587625"/>
              <a:ext cx="169863" cy="7938"/>
            </a:xfrm>
            <a:custGeom>
              <a:avLst/>
              <a:gdLst>
                <a:gd name="T0" fmla="*/ 459 w 459"/>
                <a:gd name="T1" fmla="*/ 0 h 20"/>
                <a:gd name="T2" fmla="*/ 459 w 459"/>
                <a:gd name="T3" fmla="*/ 20 h 20"/>
                <a:gd name="T4" fmla="*/ 0 w 459"/>
                <a:gd name="T5" fmla="*/ 20 h 20"/>
                <a:gd name="T6" fmla="*/ 0 w 459"/>
                <a:gd name="T7" fmla="*/ 0 h 20"/>
                <a:gd name="T8" fmla="*/ 459 w 45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0">
                  <a:moveTo>
                    <a:pt x="459" y="0"/>
                  </a:moveTo>
                  <a:cubicBezTo>
                    <a:pt x="459" y="6"/>
                    <a:pt x="459" y="13"/>
                    <a:pt x="459" y="20"/>
                  </a:cubicBezTo>
                  <a:cubicBezTo>
                    <a:pt x="306" y="20"/>
                    <a:pt x="153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53" y="0"/>
                    <a:pt x="306" y="0"/>
                    <a:pt x="4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47">
              <a:extLst>
                <a:ext uri="{FF2B5EF4-FFF2-40B4-BE49-F238E27FC236}">
                  <a16:creationId xmlns:a16="http://schemas.microsoft.com/office/drawing/2014/main" id="{303A1CFF-4D0B-4981-A860-4BE694CE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03500"/>
              <a:ext cx="169863" cy="6350"/>
            </a:xfrm>
            <a:custGeom>
              <a:avLst/>
              <a:gdLst>
                <a:gd name="T0" fmla="*/ 458 w 458"/>
                <a:gd name="T1" fmla="*/ 0 h 20"/>
                <a:gd name="T2" fmla="*/ 458 w 458"/>
                <a:gd name="T3" fmla="*/ 20 h 20"/>
                <a:gd name="T4" fmla="*/ 0 w 458"/>
                <a:gd name="T5" fmla="*/ 20 h 20"/>
                <a:gd name="T6" fmla="*/ 0 w 458"/>
                <a:gd name="T7" fmla="*/ 0 h 20"/>
                <a:gd name="T8" fmla="*/ 458 w 45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0">
                  <a:moveTo>
                    <a:pt x="458" y="0"/>
                  </a:moveTo>
                  <a:cubicBezTo>
                    <a:pt x="458" y="7"/>
                    <a:pt x="458" y="13"/>
                    <a:pt x="458" y="20"/>
                  </a:cubicBezTo>
                  <a:cubicBezTo>
                    <a:pt x="305" y="20"/>
                    <a:pt x="153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52" y="0"/>
                    <a:pt x="305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648">
              <a:extLst>
                <a:ext uri="{FF2B5EF4-FFF2-40B4-BE49-F238E27FC236}">
                  <a16:creationId xmlns:a16="http://schemas.microsoft.com/office/drawing/2014/main" id="{31192223-243F-4B54-AA20-C1FAA5B8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649538"/>
              <a:ext cx="15875" cy="49213"/>
            </a:xfrm>
            <a:custGeom>
              <a:avLst/>
              <a:gdLst>
                <a:gd name="T0" fmla="*/ 0 w 42"/>
                <a:gd name="T1" fmla="*/ 0 h 133"/>
                <a:gd name="T2" fmla="*/ 42 w 42"/>
                <a:gd name="T3" fmla="*/ 0 h 133"/>
                <a:gd name="T4" fmla="*/ 42 w 42"/>
                <a:gd name="T5" fmla="*/ 133 h 133"/>
                <a:gd name="T6" fmla="*/ 0 w 42"/>
                <a:gd name="T7" fmla="*/ 133 h 133"/>
                <a:gd name="T8" fmla="*/ 0 w 4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3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44"/>
                    <a:pt x="42" y="89"/>
                    <a:pt x="42" y="133"/>
                  </a:cubicBezTo>
                  <a:cubicBezTo>
                    <a:pt x="28" y="133"/>
                    <a:pt x="14" y="133"/>
                    <a:pt x="0" y="133"/>
                  </a:cubicBezTo>
                  <a:cubicBezTo>
                    <a:pt x="0" y="89"/>
                    <a:pt x="0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49">
              <a:extLst>
                <a:ext uri="{FF2B5EF4-FFF2-40B4-BE49-F238E27FC236}">
                  <a16:creationId xmlns:a16="http://schemas.microsoft.com/office/drawing/2014/main" id="{0721217B-8A74-448E-B015-163D8C4D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17800"/>
              <a:ext cx="87313" cy="6350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50">
              <a:extLst>
                <a:ext uri="{FF2B5EF4-FFF2-40B4-BE49-F238E27FC236}">
                  <a16:creationId xmlns:a16="http://schemas.microsoft.com/office/drawing/2014/main" id="{9E81AA48-6146-4FEA-BC6B-538333E4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9717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51">
              <a:extLst>
                <a:ext uri="{FF2B5EF4-FFF2-40B4-BE49-F238E27FC236}">
                  <a16:creationId xmlns:a16="http://schemas.microsoft.com/office/drawing/2014/main" id="{36644BCF-DB63-43D6-A1A6-CF35B761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49550"/>
              <a:ext cx="87313" cy="7938"/>
            </a:xfrm>
            <a:custGeom>
              <a:avLst/>
              <a:gdLst>
                <a:gd name="T0" fmla="*/ 0 w 234"/>
                <a:gd name="T1" fmla="*/ 21 h 21"/>
                <a:gd name="T2" fmla="*/ 0 w 234"/>
                <a:gd name="T3" fmla="*/ 0 h 21"/>
                <a:gd name="T4" fmla="*/ 234 w 234"/>
                <a:gd name="T5" fmla="*/ 0 h 21"/>
                <a:gd name="T6" fmla="*/ 234 w 234"/>
                <a:gd name="T7" fmla="*/ 11 h 21"/>
                <a:gd name="T8" fmla="*/ 234 w 234"/>
                <a:gd name="T9" fmla="*/ 21 h 21"/>
                <a:gd name="T10" fmla="*/ 0 w 23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4"/>
                    <a:pt x="234" y="7"/>
                    <a:pt x="234" y="11"/>
                  </a:cubicBezTo>
                  <a:cubicBezTo>
                    <a:pt x="234" y="14"/>
                    <a:pt x="234" y="17"/>
                    <a:pt x="234" y="21"/>
                  </a:cubicBezTo>
                  <a:cubicBezTo>
                    <a:pt x="156" y="21"/>
                    <a:pt x="78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52">
              <a:extLst>
                <a:ext uri="{FF2B5EF4-FFF2-40B4-BE49-F238E27FC236}">
                  <a16:creationId xmlns:a16="http://schemas.microsoft.com/office/drawing/2014/main" id="{060EEFA6-A098-4322-B0E0-BAAF2BD8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32088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53">
              <a:extLst>
                <a:ext uri="{FF2B5EF4-FFF2-40B4-BE49-F238E27FC236}">
                  <a16:creationId xmlns:a16="http://schemas.microsoft.com/office/drawing/2014/main" id="{D420CC06-5750-45C7-A5FB-8683080D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6542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654">
              <a:extLst>
                <a:ext uri="{FF2B5EF4-FFF2-40B4-BE49-F238E27FC236}">
                  <a16:creationId xmlns:a16="http://schemas.microsoft.com/office/drawing/2014/main" id="{B816E1EE-5304-49C7-AFBD-A1C54BE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82888"/>
              <a:ext cx="87313" cy="6350"/>
            </a:xfrm>
            <a:custGeom>
              <a:avLst/>
              <a:gdLst>
                <a:gd name="T0" fmla="*/ 0 w 234"/>
                <a:gd name="T1" fmla="*/ 20 h 20"/>
                <a:gd name="T2" fmla="*/ 0 w 234"/>
                <a:gd name="T3" fmla="*/ 0 h 20"/>
                <a:gd name="T4" fmla="*/ 234 w 234"/>
                <a:gd name="T5" fmla="*/ 0 h 20"/>
                <a:gd name="T6" fmla="*/ 234 w 234"/>
                <a:gd name="T7" fmla="*/ 20 h 20"/>
                <a:gd name="T8" fmla="*/ 0 w 2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55">
              <a:extLst>
                <a:ext uri="{FF2B5EF4-FFF2-40B4-BE49-F238E27FC236}">
                  <a16:creationId xmlns:a16="http://schemas.microsoft.com/office/drawing/2014/main" id="{4E1FFA34-6A7C-4AB9-9E97-3EAF2045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2719388"/>
              <a:ext cx="30163" cy="34925"/>
            </a:xfrm>
            <a:custGeom>
              <a:avLst/>
              <a:gdLst>
                <a:gd name="T0" fmla="*/ 0 w 82"/>
                <a:gd name="T1" fmla="*/ 2 h 95"/>
                <a:gd name="T2" fmla="*/ 82 w 82"/>
                <a:gd name="T3" fmla="*/ 51 h 95"/>
                <a:gd name="T4" fmla="*/ 0 w 82"/>
                <a:gd name="T5" fmla="*/ 95 h 95"/>
                <a:gd name="T6" fmla="*/ 0 w 82"/>
                <a:gd name="T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5">
                  <a:moveTo>
                    <a:pt x="0" y="2"/>
                  </a:moveTo>
                  <a:cubicBezTo>
                    <a:pt x="30" y="0"/>
                    <a:pt x="69" y="23"/>
                    <a:pt x="82" y="51"/>
                  </a:cubicBezTo>
                  <a:cubicBezTo>
                    <a:pt x="55" y="65"/>
                    <a:pt x="28" y="80"/>
                    <a:pt x="0" y="95"/>
                  </a:cubicBezTo>
                  <a:cubicBezTo>
                    <a:pt x="0" y="64"/>
                    <a:pt x="0" y="3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56">
              <a:extLst>
                <a:ext uri="{FF2B5EF4-FFF2-40B4-BE49-F238E27FC236}">
                  <a16:creationId xmlns:a16="http://schemas.microsoft.com/office/drawing/2014/main" id="{D9C07D35-248D-4B72-AA2C-3091525BD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68588"/>
              <a:ext cx="73025" cy="6350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1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57">
              <a:extLst>
                <a:ext uri="{FF2B5EF4-FFF2-40B4-BE49-F238E27FC236}">
                  <a16:creationId xmlns:a16="http://schemas.microsoft.com/office/drawing/2014/main" id="{77D20010-E0D9-44E9-94F2-3640A187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00338"/>
              <a:ext cx="73025" cy="7938"/>
            </a:xfrm>
            <a:custGeom>
              <a:avLst/>
              <a:gdLst>
                <a:gd name="T0" fmla="*/ 199 w 199"/>
                <a:gd name="T1" fmla="*/ 0 h 21"/>
                <a:gd name="T2" fmla="*/ 199 w 199"/>
                <a:gd name="T3" fmla="*/ 21 h 21"/>
                <a:gd name="T4" fmla="*/ 0 w 199"/>
                <a:gd name="T5" fmla="*/ 21 h 21"/>
                <a:gd name="T6" fmla="*/ 0 w 199"/>
                <a:gd name="T7" fmla="*/ 2 h 21"/>
                <a:gd name="T8" fmla="*/ 3 w 199"/>
                <a:gd name="T9" fmla="*/ 0 h 21"/>
                <a:gd name="T10" fmla="*/ 6 w 199"/>
                <a:gd name="T11" fmla="*/ 0 h 21"/>
                <a:gd name="T12" fmla="*/ 194 w 199"/>
                <a:gd name="T13" fmla="*/ 0 h 21"/>
                <a:gd name="T14" fmla="*/ 199 w 19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0"/>
                  </a:moveTo>
                  <a:cubicBezTo>
                    <a:pt x="199" y="8"/>
                    <a:pt x="199" y="14"/>
                    <a:pt x="199" y="21"/>
                  </a:cubicBezTo>
                  <a:cubicBezTo>
                    <a:pt x="133" y="21"/>
                    <a:pt x="67" y="21"/>
                    <a:pt x="0" y="21"/>
                  </a:cubicBezTo>
                  <a:cubicBezTo>
                    <a:pt x="0" y="15"/>
                    <a:pt x="0" y="9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8" y="0"/>
                    <a:pt x="131" y="0"/>
                    <a:pt x="194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658">
              <a:extLst>
                <a:ext uri="{FF2B5EF4-FFF2-40B4-BE49-F238E27FC236}">
                  <a16:creationId xmlns:a16="http://schemas.microsoft.com/office/drawing/2014/main" id="{3AF55BDF-3843-4F34-951E-F8900160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19375"/>
              <a:ext cx="73025" cy="7938"/>
            </a:xfrm>
            <a:custGeom>
              <a:avLst/>
              <a:gdLst>
                <a:gd name="T0" fmla="*/ 199 w 199"/>
                <a:gd name="T1" fmla="*/ 0 h 20"/>
                <a:gd name="T2" fmla="*/ 199 w 199"/>
                <a:gd name="T3" fmla="*/ 20 h 20"/>
                <a:gd name="T4" fmla="*/ 0 w 199"/>
                <a:gd name="T5" fmla="*/ 20 h 20"/>
                <a:gd name="T6" fmla="*/ 0 w 199"/>
                <a:gd name="T7" fmla="*/ 2 h 20"/>
                <a:gd name="T8" fmla="*/ 3 w 199"/>
                <a:gd name="T9" fmla="*/ 0 h 20"/>
                <a:gd name="T10" fmla="*/ 52 w 199"/>
                <a:gd name="T11" fmla="*/ 0 h 20"/>
                <a:gd name="T12" fmla="*/ 72 w 199"/>
                <a:gd name="T13" fmla="*/ 0 h 20"/>
                <a:gd name="T14" fmla="*/ 195 w 199"/>
                <a:gd name="T15" fmla="*/ 0 h 20"/>
                <a:gd name="T16" fmla="*/ 199 w 19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">
                  <a:moveTo>
                    <a:pt x="199" y="0"/>
                  </a:moveTo>
                  <a:cubicBezTo>
                    <a:pt x="199" y="7"/>
                    <a:pt x="199" y="13"/>
                    <a:pt x="199" y="20"/>
                  </a:cubicBezTo>
                  <a:cubicBezTo>
                    <a:pt x="133" y="20"/>
                    <a:pt x="67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35" y="0"/>
                    <a:pt x="52" y="0"/>
                  </a:cubicBezTo>
                  <a:cubicBezTo>
                    <a:pt x="58" y="0"/>
                    <a:pt x="65" y="0"/>
                    <a:pt x="72" y="0"/>
                  </a:cubicBezTo>
                  <a:cubicBezTo>
                    <a:pt x="113" y="0"/>
                    <a:pt x="154" y="0"/>
                    <a:pt x="195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59">
              <a:extLst>
                <a:ext uri="{FF2B5EF4-FFF2-40B4-BE49-F238E27FC236}">
                  <a16:creationId xmlns:a16="http://schemas.microsoft.com/office/drawing/2014/main" id="{0BF082DF-BEF1-4EA6-B4E3-83D399E4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52713"/>
              <a:ext cx="73025" cy="6350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4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60">
              <a:extLst>
                <a:ext uri="{FF2B5EF4-FFF2-40B4-BE49-F238E27FC236}">
                  <a16:creationId xmlns:a16="http://schemas.microsoft.com/office/drawing/2014/main" id="{7B250C81-89F6-4F6B-AEBC-2C4000B2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84463"/>
              <a:ext cx="73025" cy="7938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61">
              <a:extLst>
                <a:ext uri="{FF2B5EF4-FFF2-40B4-BE49-F238E27FC236}">
                  <a16:creationId xmlns:a16="http://schemas.microsoft.com/office/drawing/2014/main" id="{0860236F-792B-4A84-8C61-B311C411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35250"/>
              <a:ext cx="73025" cy="7938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3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62">
              <a:extLst>
                <a:ext uri="{FF2B5EF4-FFF2-40B4-BE49-F238E27FC236}">
                  <a16:creationId xmlns:a16="http://schemas.microsoft.com/office/drawing/2014/main" id="{12E7B895-E1FE-40D0-A5B4-34FFF7BD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2628900"/>
              <a:ext cx="85725" cy="55563"/>
            </a:xfrm>
            <a:custGeom>
              <a:avLst/>
              <a:gdLst>
                <a:gd name="T0" fmla="*/ 9 w 230"/>
                <a:gd name="T1" fmla="*/ 149 h 149"/>
                <a:gd name="T2" fmla="*/ 0 w 230"/>
                <a:gd name="T3" fmla="*/ 140 h 149"/>
                <a:gd name="T4" fmla="*/ 12 w 230"/>
                <a:gd name="T5" fmla="*/ 126 h 149"/>
                <a:gd name="T6" fmla="*/ 82 w 230"/>
                <a:gd name="T7" fmla="*/ 49 h 149"/>
                <a:gd name="T8" fmla="*/ 88 w 230"/>
                <a:gd name="T9" fmla="*/ 48 h 149"/>
                <a:gd name="T10" fmla="*/ 143 w 230"/>
                <a:gd name="T11" fmla="*/ 68 h 149"/>
                <a:gd name="T12" fmla="*/ 149 w 230"/>
                <a:gd name="T13" fmla="*/ 67 h 149"/>
                <a:gd name="T14" fmla="*/ 205 w 230"/>
                <a:gd name="T15" fmla="*/ 14 h 149"/>
                <a:gd name="T16" fmla="*/ 208 w 230"/>
                <a:gd name="T17" fmla="*/ 12 h 149"/>
                <a:gd name="T18" fmla="*/ 203 w 230"/>
                <a:gd name="T19" fmla="*/ 6 h 149"/>
                <a:gd name="T20" fmla="*/ 230 w 230"/>
                <a:gd name="T21" fmla="*/ 0 h 149"/>
                <a:gd name="T22" fmla="*/ 222 w 230"/>
                <a:gd name="T23" fmla="*/ 27 h 149"/>
                <a:gd name="T24" fmla="*/ 216 w 230"/>
                <a:gd name="T25" fmla="*/ 22 h 149"/>
                <a:gd name="T26" fmla="*/ 208 w 230"/>
                <a:gd name="T27" fmla="*/ 29 h 149"/>
                <a:gd name="T28" fmla="*/ 152 w 230"/>
                <a:gd name="T29" fmla="*/ 82 h 149"/>
                <a:gd name="T30" fmla="*/ 146 w 230"/>
                <a:gd name="T31" fmla="*/ 83 h 149"/>
                <a:gd name="T32" fmla="*/ 93 w 230"/>
                <a:gd name="T33" fmla="*/ 64 h 149"/>
                <a:gd name="T34" fmla="*/ 85 w 230"/>
                <a:gd name="T35" fmla="*/ 66 h 149"/>
                <a:gd name="T36" fmla="*/ 12 w 230"/>
                <a:gd name="T37" fmla="*/ 145 h 149"/>
                <a:gd name="T38" fmla="*/ 9 w 23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149">
                  <a:moveTo>
                    <a:pt x="9" y="149"/>
                  </a:moveTo>
                  <a:cubicBezTo>
                    <a:pt x="6" y="146"/>
                    <a:pt x="3" y="143"/>
                    <a:pt x="0" y="140"/>
                  </a:cubicBezTo>
                  <a:cubicBezTo>
                    <a:pt x="4" y="135"/>
                    <a:pt x="8" y="130"/>
                    <a:pt x="12" y="126"/>
                  </a:cubicBezTo>
                  <a:cubicBezTo>
                    <a:pt x="36" y="100"/>
                    <a:pt x="59" y="75"/>
                    <a:pt x="82" y="49"/>
                  </a:cubicBezTo>
                  <a:cubicBezTo>
                    <a:pt x="84" y="48"/>
                    <a:pt x="86" y="47"/>
                    <a:pt x="88" y="48"/>
                  </a:cubicBezTo>
                  <a:cubicBezTo>
                    <a:pt x="106" y="55"/>
                    <a:pt x="125" y="61"/>
                    <a:pt x="143" y="68"/>
                  </a:cubicBezTo>
                  <a:cubicBezTo>
                    <a:pt x="145" y="69"/>
                    <a:pt x="147" y="69"/>
                    <a:pt x="149" y="67"/>
                  </a:cubicBezTo>
                  <a:cubicBezTo>
                    <a:pt x="167" y="49"/>
                    <a:pt x="186" y="31"/>
                    <a:pt x="205" y="14"/>
                  </a:cubicBezTo>
                  <a:cubicBezTo>
                    <a:pt x="206" y="13"/>
                    <a:pt x="207" y="13"/>
                    <a:pt x="208" y="12"/>
                  </a:cubicBezTo>
                  <a:cubicBezTo>
                    <a:pt x="206" y="10"/>
                    <a:pt x="204" y="8"/>
                    <a:pt x="203" y="6"/>
                  </a:cubicBezTo>
                  <a:cubicBezTo>
                    <a:pt x="212" y="4"/>
                    <a:pt x="221" y="2"/>
                    <a:pt x="230" y="0"/>
                  </a:cubicBezTo>
                  <a:cubicBezTo>
                    <a:pt x="227" y="9"/>
                    <a:pt x="225" y="18"/>
                    <a:pt x="222" y="27"/>
                  </a:cubicBezTo>
                  <a:cubicBezTo>
                    <a:pt x="220" y="25"/>
                    <a:pt x="218" y="24"/>
                    <a:pt x="216" y="22"/>
                  </a:cubicBezTo>
                  <a:cubicBezTo>
                    <a:pt x="214" y="24"/>
                    <a:pt x="211" y="27"/>
                    <a:pt x="208" y="29"/>
                  </a:cubicBezTo>
                  <a:cubicBezTo>
                    <a:pt x="190" y="47"/>
                    <a:pt x="171" y="64"/>
                    <a:pt x="152" y="82"/>
                  </a:cubicBezTo>
                  <a:cubicBezTo>
                    <a:pt x="150" y="84"/>
                    <a:pt x="148" y="84"/>
                    <a:pt x="146" y="83"/>
                  </a:cubicBezTo>
                  <a:cubicBezTo>
                    <a:pt x="128" y="76"/>
                    <a:pt x="110" y="70"/>
                    <a:pt x="93" y="64"/>
                  </a:cubicBezTo>
                  <a:cubicBezTo>
                    <a:pt x="89" y="62"/>
                    <a:pt x="87" y="63"/>
                    <a:pt x="85" y="66"/>
                  </a:cubicBezTo>
                  <a:cubicBezTo>
                    <a:pt x="61" y="92"/>
                    <a:pt x="37" y="119"/>
                    <a:pt x="12" y="145"/>
                  </a:cubicBezTo>
                  <a:cubicBezTo>
                    <a:pt x="11" y="146"/>
                    <a:pt x="10" y="147"/>
                    <a:pt x="9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63">
              <a:extLst>
                <a:ext uri="{FF2B5EF4-FFF2-40B4-BE49-F238E27FC236}">
                  <a16:creationId xmlns:a16="http://schemas.microsoft.com/office/drawing/2014/main" id="{EB24A027-9F90-4EF6-90DB-BF7843EE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665413"/>
              <a:ext cx="15875" cy="33338"/>
            </a:xfrm>
            <a:custGeom>
              <a:avLst/>
              <a:gdLst>
                <a:gd name="T0" fmla="*/ 0 w 42"/>
                <a:gd name="T1" fmla="*/ 0 h 89"/>
                <a:gd name="T2" fmla="*/ 42 w 42"/>
                <a:gd name="T3" fmla="*/ 0 h 89"/>
                <a:gd name="T4" fmla="*/ 42 w 42"/>
                <a:gd name="T5" fmla="*/ 89 h 89"/>
                <a:gd name="T6" fmla="*/ 0 w 42"/>
                <a:gd name="T7" fmla="*/ 89 h 89"/>
                <a:gd name="T8" fmla="*/ 0 w 42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30"/>
                    <a:pt x="42" y="60"/>
                    <a:pt x="42" y="89"/>
                  </a:cubicBezTo>
                  <a:cubicBezTo>
                    <a:pt x="28" y="89"/>
                    <a:pt x="14" y="89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64">
              <a:extLst>
                <a:ext uri="{FF2B5EF4-FFF2-40B4-BE49-F238E27FC236}">
                  <a16:creationId xmlns:a16="http://schemas.microsoft.com/office/drawing/2014/main" id="{06233C46-79AC-43A3-99CA-96F1111C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670175"/>
              <a:ext cx="15875" cy="28575"/>
            </a:xfrm>
            <a:custGeom>
              <a:avLst/>
              <a:gdLst>
                <a:gd name="T0" fmla="*/ 0 w 42"/>
                <a:gd name="T1" fmla="*/ 0 h 77"/>
                <a:gd name="T2" fmla="*/ 42 w 42"/>
                <a:gd name="T3" fmla="*/ 0 h 77"/>
                <a:gd name="T4" fmla="*/ 42 w 42"/>
                <a:gd name="T5" fmla="*/ 77 h 77"/>
                <a:gd name="T6" fmla="*/ 0 w 42"/>
                <a:gd name="T7" fmla="*/ 77 h 77"/>
                <a:gd name="T8" fmla="*/ 0 w 4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7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26"/>
                    <a:pt x="42" y="52"/>
                    <a:pt x="42" y="77"/>
                  </a:cubicBezTo>
                  <a:cubicBezTo>
                    <a:pt x="28" y="77"/>
                    <a:pt x="14" y="77"/>
                    <a:pt x="0" y="77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65">
              <a:extLst>
                <a:ext uri="{FF2B5EF4-FFF2-40B4-BE49-F238E27FC236}">
                  <a16:creationId xmlns:a16="http://schemas.microsoft.com/office/drawing/2014/main" id="{983644E1-90DA-4D79-881D-46E8D175E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2738438"/>
              <a:ext cx="39688" cy="50800"/>
            </a:xfrm>
            <a:custGeom>
              <a:avLst/>
              <a:gdLst>
                <a:gd name="T0" fmla="*/ 59 w 107"/>
                <a:gd name="T1" fmla="*/ 133 h 133"/>
                <a:gd name="T2" fmla="*/ 31 w 107"/>
                <a:gd name="T3" fmla="*/ 0 h 133"/>
                <a:gd name="T4" fmla="*/ 107 w 107"/>
                <a:gd name="T5" fmla="*/ 53 h 133"/>
                <a:gd name="T6" fmla="*/ 59 w 107"/>
                <a:gd name="T7" fmla="*/ 133 h 133"/>
                <a:gd name="T8" fmla="*/ 56 w 107"/>
                <a:gd name="T9" fmla="*/ 121 h 133"/>
                <a:gd name="T10" fmla="*/ 95 w 107"/>
                <a:gd name="T11" fmla="*/ 56 h 133"/>
                <a:gd name="T12" fmla="*/ 33 w 107"/>
                <a:gd name="T13" fmla="*/ 12 h 133"/>
                <a:gd name="T14" fmla="*/ 56 w 107"/>
                <a:gd name="T15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33">
                  <a:moveTo>
                    <a:pt x="59" y="133"/>
                  </a:moveTo>
                  <a:cubicBezTo>
                    <a:pt x="10" y="105"/>
                    <a:pt x="0" y="40"/>
                    <a:pt x="31" y="0"/>
                  </a:cubicBezTo>
                  <a:cubicBezTo>
                    <a:pt x="56" y="17"/>
                    <a:pt x="81" y="35"/>
                    <a:pt x="107" y="53"/>
                  </a:cubicBezTo>
                  <a:cubicBezTo>
                    <a:pt x="91" y="80"/>
                    <a:pt x="75" y="106"/>
                    <a:pt x="59" y="133"/>
                  </a:cubicBezTo>
                  <a:close/>
                  <a:moveTo>
                    <a:pt x="56" y="121"/>
                  </a:moveTo>
                  <a:cubicBezTo>
                    <a:pt x="69" y="99"/>
                    <a:pt x="82" y="78"/>
                    <a:pt x="95" y="56"/>
                  </a:cubicBezTo>
                  <a:cubicBezTo>
                    <a:pt x="74" y="41"/>
                    <a:pt x="54" y="26"/>
                    <a:pt x="33" y="12"/>
                  </a:cubicBezTo>
                  <a:cubicBezTo>
                    <a:pt x="12" y="48"/>
                    <a:pt x="22" y="97"/>
                    <a:pt x="5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66">
              <a:extLst>
                <a:ext uri="{FF2B5EF4-FFF2-40B4-BE49-F238E27FC236}">
                  <a16:creationId xmlns:a16="http://schemas.microsoft.com/office/drawing/2014/main" id="{26C1F59A-8471-4D36-ACC2-D5AC637A3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588" y="2719388"/>
              <a:ext cx="28575" cy="34925"/>
            </a:xfrm>
            <a:custGeom>
              <a:avLst/>
              <a:gdLst>
                <a:gd name="T0" fmla="*/ 76 w 76"/>
                <a:gd name="T1" fmla="*/ 1 h 94"/>
                <a:gd name="T2" fmla="*/ 76 w 76"/>
                <a:gd name="T3" fmla="*/ 94 h 94"/>
                <a:gd name="T4" fmla="*/ 0 w 76"/>
                <a:gd name="T5" fmla="*/ 41 h 94"/>
                <a:gd name="T6" fmla="*/ 76 w 76"/>
                <a:gd name="T7" fmla="*/ 1 h 94"/>
                <a:gd name="T8" fmla="*/ 67 w 76"/>
                <a:gd name="T9" fmla="*/ 78 h 94"/>
                <a:gd name="T10" fmla="*/ 67 w 76"/>
                <a:gd name="T11" fmla="*/ 10 h 94"/>
                <a:gd name="T12" fmla="*/ 12 w 76"/>
                <a:gd name="T13" fmla="*/ 39 h 94"/>
                <a:gd name="T14" fmla="*/ 67 w 76"/>
                <a:gd name="T1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6" y="1"/>
                  </a:moveTo>
                  <a:cubicBezTo>
                    <a:pt x="76" y="32"/>
                    <a:pt x="76" y="63"/>
                    <a:pt x="76" y="94"/>
                  </a:cubicBezTo>
                  <a:cubicBezTo>
                    <a:pt x="50" y="76"/>
                    <a:pt x="25" y="58"/>
                    <a:pt x="0" y="41"/>
                  </a:cubicBezTo>
                  <a:cubicBezTo>
                    <a:pt x="17" y="14"/>
                    <a:pt x="51" y="0"/>
                    <a:pt x="76" y="1"/>
                  </a:cubicBezTo>
                  <a:close/>
                  <a:moveTo>
                    <a:pt x="67" y="78"/>
                  </a:moveTo>
                  <a:cubicBezTo>
                    <a:pt x="67" y="55"/>
                    <a:pt x="67" y="32"/>
                    <a:pt x="67" y="10"/>
                  </a:cubicBezTo>
                  <a:cubicBezTo>
                    <a:pt x="45" y="12"/>
                    <a:pt x="27" y="22"/>
                    <a:pt x="12" y="39"/>
                  </a:cubicBezTo>
                  <a:cubicBezTo>
                    <a:pt x="30" y="52"/>
                    <a:pt x="48" y="65"/>
                    <a:pt x="6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67">
              <a:extLst>
                <a:ext uri="{FF2B5EF4-FFF2-40B4-BE49-F238E27FC236}">
                  <a16:creationId xmlns:a16="http://schemas.microsoft.com/office/drawing/2014/main" id="{8D52330F-D9FD-4C7E-BFF9-9E772264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2686050"/>
              <a:ext cx="14288" cy="12700"/>
            </a:xfrm>
            <a:custGeom>
              <a:avLst/>
              <a:gdLst>
                <a:gd name="T0" fmla="*/ 42 w 42"/>
                <a:gd name="T1" fmla="*/ 32 h 32"/>
                <a:gd name="T2" fmla="*/ 0 w 42"/>
                <a:gd name="T3" fmla="*/ 32 h 32"/>
                <a:gd name="T4" fmla="*/ 0 w 42"/>
                <a:gd name="T5" fmla="*/ 0 h 32"/>
                <a:gd name="T6" fmla="*/ 42 w 42"/>
                <a:gd name="T7" fmla="*/ 0 h 32"/>
                <a:gd name="T8" fmla="*/ 42 w 4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42" y="32"/>
                  </a:moveTo>
                  <a:cubicBezTo>
                    <a:pt x="28" y="32"/>
                    <a:pt x="14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3" y="0"/>
                    <a:pt x="27" y="0"/>
                    <a:pt x="42" y="0"/>
                  </a:cubicBezTo>
                  <a:cubicBezTo>
                    <a:pt x="42" y="11"/>
                    <a:pt x="42" y="22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68">
              <a:extLst>
                <a:ext uri="{FF2B5EF4-FFF2-40B4-BE49-F238E27FC236}">
                  <a16:creationId xmlns:a16="http://schemas.microsoft.com/office/drawing/2014/main" id="{3B1A592C-CC7A-4C50-9169-7A6168AE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0" y="2509838"/>
              <a:ext cx="17463" cy="14288"/>
            </a:xfrm>
            <a:custGeom>
              <a:avLst/>
              <a:gdLst>
                <a:gd name="T0" fmla="*/ 22 w 43"/>
                <a:gd name="T1" fmla="*/ 0 h 42"/>
                <a:gd name="T2" fmla="*/ 43 w 43"/>
                <a:gd name="T3" fmla="*/ 21 h 42"/>
                <a:gd name="T4" fmla="*/ 22 w 43"/>
                <a:gd name="T5" fmla="*/ 42 h 42"/>
                <a:gd name="T6" fmla="*/ 0 w 43"/>
                <a:gd name="T7" fmla="*/ 21 h 42"/>
                <a:gd name="T8" fmla="*/ 22 w 4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cubicBezTo>
                    <a:pt x="33" y="0"/>
                    <a:pt x="43" y="9"/>
                    <a:pt x="43" y="21"/>
                  </a:cubicBezTo>
                  <a:cubicBezTo>
                    <a:pt x="43" y="32"/>
                    <a:pt x="34" y="42"/>
                    <a:pt x="22" y="42"/>
                  </a:cubicBezTo>
                  <a:cubicBezTo>
                    <a:pt x="10" y="42"/>
                    <a:pt x="1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69">
              <a:extLst>
                <a:ext uri="{FF2B5EF4-FFF2-40B4-BE49-F238E27FC236}">
                  <a16:creationId xmlns:a16="http://schemas.microsoft.com/office/drawing/2014/main" id="{B03E4464-C739-4AEB-A18B-6CE203B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43200"/>
              <a:ext cx="30163" cy="41275"/>
            </a:xfrm>
            <a:custGeom>
              <a:avLst/>
              <a:gdLst>
                <a:gd name="T0" fmla="*/ 44 w 83"/>
                <a:gd name="T1" fmla="*/ 109 h 109"/>
                <a:gd name="T2" fmla="*/ 21 w 83"/>
                <a:gd name="T3" fmla="*/ 0 h 109"/>
                <a:gd name="T4" fmla="*/ 83 w 83"/>
                <a:gd name="T5" fmla="*/ 44 h 109"/>
                <a:gd name="T6" fmla="*/ 44 w 8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09">
                  <a:moveTo>
                    <a:pt x="44" y="109"/>
                  </a:moveTo>
                  <a:cubicBezTo>
                    <a:pt x="10" y="85"/>
                    <a:pt x="0" y="36"/>
                    <a:pt x="21" y="0"/>
                  </a:cubicBezTo>
                  <a:cubicBezTo>
                    <a:pt x="42" y="14"/>
                    <a:pt x="62" y="29"/>
                    <a:pt x="83" y="44"/>
                  </a:cubicBezTo>
                  <a:cubicBezTo>
                    <a:pt x="70" y="66"/>
                    <a:pt x="57" y="87"/>
                    <a:pt x="4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0">
              <a:extLst>
                <a:ext uri="{FF2B5EF4-FFF2-40B4-BE49-F238E27FC236}">
                  <a16:creationId xmlns:a16="http://schemas.microsoft.com/office/drawing/2014/main" id="{5C1CF8B8-DED5-4029-9474-10A46A22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722563"/>
              <a:ext cx="20638" cy="25400"/>
            </a:xfrm>
            <a:custGeom>
              <a:avLst/>
              <a:gdLst>
                <a:gd name="T0" fmla="*/ 55 w 55"/>
                <a:gd name="T1" fmla="*/ 68 h 68"/>
                <a:gd name="T2" fmla="*/ 0 w 55"/>
                <a:gd name="T3" fmla="*/ 29 h 68"/>
                <a:gd name="T4" fmla="*/ 55 w 55"/>
                <a:gd name="T5" fmla="*/ 0 h 68"/>
                <a:gd name="T6" fmla="*/ 55 w 55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8">
                  <a:moveTo>
                    <a:pt x="55" y="68"/>
                  </a:moveTo>
                  <a:cubicBezTo>
                    <a:pt x="36" y="55"/>
                    <a:pt x="18" y="42"/>
                    <a:pt x="0" y="29"/>
                  </a:cubicBezTo>
                  <a:cubicBezTo>
                    <a:pt x="15" y="12"/>
                    <a:pt x="33" y="2"/>
                    <a:pt x="55" y="0"/>
                  </a:cubicBezTo>
                  <a:cubicBezTo>
                    <a:pt x="55" y="22"/>
                    <a:pt x="55" y="45"/>
                    <a:pt x="5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17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B3264-FF49-4507-BE0E-0CF29AF9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AC8472F-342B-42AF-A017-B1D208D29A98}"/>
              </a:ext>
            </a:extLst>
          </p:cNvPr>
          <p:cNvGrpSpPr/>
          <p:nvPr/>
        </p:nvGrpSpPr>
        <p:grpSpPr>
          <a:xfrm>
            <a:off x="683568" y="843558"/>
            <a:ext cx="8013807" cy="3570935"/>
            <a:chOff x="1526745" y="1617766"/>
            <a:chExt cx="9558367" cy="4259187"/>
          </a:xfrm>
        </p:grpSpPr>
        <p:sp>
          <p:nvSpPr>
            <p:cNvPr id="4" name="TextBox 1012">
              <a:extLst>
                <a:ext uri="{FF2B5EF4-FFF2-40B4-BE49-F238E27FC236}">
                  <a16:creationId xmlns:a16="http://schemas.microsoft.com/office/drawing/2014/main" id="{B5614C30-3B65-4853-B61C-F2715B3D7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365" y="1776495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405579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405579"/>
                </a:solidFill>
              </a:endParaRPr>
            </a:p>
          </p:txBody>
        </p:sp>
        <p:sp>
          <p:nvSpPr>
            <p:cNvPr id="5" name="矩形 39">
              <a:extLst>
                <a:ext uri="{FF2B5EF4-FFF2-40B4-BE49-F238E27FC236}">
                  <a16:creationId xmlns:a16="http://schemas.microsoft.com/office/drawing/2014/main" id="{BB7EC4B9-3805-40CD-911B-5DCE6BFA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321" y="2227287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" name="TextBox 1014">
              <a:extLst>
                <a:ext uri="{FF2B5EF4-FFF2-40B4-BE49-F238E27FC236}">
                  <a16:creationId xmlns:a16="http://schemas.microsoft.com/office/drawing/2014/main" id="{AA5FDB8B-BBF5-4CE5-8369-3D7470F4B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993" y="1776495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8EC142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8EC142"/>
                </a:solidFill>
              </a:endParaRPr>
            </a:p>
          </p:txBody>
        </p:sp>
        <p:sp>
          <p:nvSpPr>
            <p:cNvPr id="7" name="矩形 41">
              <a:extLst>
                <a:ext uri="{FF2B5EF4-FFF2-40B4-BE49-F238E27FC236}">
                  <a16:creationId xmlns:a16="http://schemas.microsoft.com/office/drawing/2014/main" id="{5127B885-4555-4FB0-AA24-78EFD13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0892" y="2227287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" name="TextBox 1016">
              <a:extLst>
                <a:ext uri="{FF2B5EF4-FFF2-40B4-BE49-F238E27FC236}">
                  <a16:creationId xmlns:a16="http://schemas.microsoft.com/office/drawing/2014/main" id="{F4DFA8F7-1BDD-45C0-A927-9D0F27F0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989" y="4027228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1392B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C1392B"/>
                </a:solidFill>
              </a:endParaRPr>
            </a:p>
          </p:txBody>
        </p:sp>
        <p:sp>
          <p:nvSpPr>
            <p:cNvPr id="9" name="矩形 43">
              <a:extLst>
                <a:ext uri="{FF2B5EF4-FFF2-40B4-BE49-F238E27FC236}">
                  <a16:creationId xmlns:a16="http://schemas.microsoft.com/office/drawing/2014/main" id="{D7166BCB-FFF5-4179-810F-2E5CE89F6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29" y="4480135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0" name="TextBox 1056">
              <a:extLst>
                <a:ext uri="{FF2B5EF4-FFF2-40B4-BE49-F238E27FC236}">
                  <a16:creationId xmlns:a16="http://schemas.microsoft.com/office/drawing/2014/main" id="{D52EA5CF-3E89-42A9-8957-EFCAB5F8B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702" y="4027228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39C11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F39C11"/>
                </a:solidFill>
              </a:endParaRPr>
            </a:p>
          </p:txBody>
        </p:sp>
        <p:sp>
          <p:nvSpPr>
            <p:cNvPr id="11" name="矩形 45">
              <a:extLst>
                <a:ext uri="{FF2B5EF4-FFF2-40B4-BE49-F238E27FC236}">
                  <a16:creationId xmlns:a16="http://schemas.microsoft.com/office/drawing/2014/main" id="{4154DD56-5FAA-445C-9823-9D5E17FA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4542" y="4480135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12" name="组合 46">
              <a:extLst>
                <a:ext uri="{FF2B5EF4-FFF2-40B4-BE49-F238E27FC236}">
                  <a16:creationId xmlns:a16="http://schemas.microsoft.com/office/drawing/2014/main" id="{F2A27E79-1B37-4CC0-8CAA-E85587AE4829}"/>
                </a:ext>
              </a:extLst>
            </p:cNvPr>
            <p:cNvGrpSpPr/>
            <p:nvPr/>
          </p:nvGrpSpPr>
          <p:grpSpPr>
            <a:xfrm>
              <a:off x="1543676" y="1617766"/>
              <a:ext cx="1885704" cy="1887821"/>
              <a:chOff x="1157908" y="1213148"/>
              <a:chExt cx="1414462" cy="141605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7087EE1E-64C1-48B5-8296-5F2059AC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33" y="1487785"/>
                <a:ext cx="614362" cy="433388"/>
              </a:xfrm>
              <a:custGeom>
                <a:avLst/>
                <a:gdLst>
                  <a:gd name="T0" fmla="*/ 286 w 286"/>
                  <a:gd name="T1" fmla="*/ 202 h 202"/>
                  <a:gd name="T2" fmla="*/ 202 w 286"/>
                  <a:gd name="T3" fmla="*/ 0 h 202"/>
                  <a:gd name="T4" fmla="*/ 0 w 286"/>
                  <a:gd name="T5" fmla="*/ 202 h 202"/>
                  <a:gd name="T6" fmla="*/ 286 w 286"/>
                  <a:gd name="T7" fmla="*/ 202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6"/>
                  <a:gd name="T13" fmla="*/ 0 h 202"/>
                  <a:gd name="T14" fmla="*/ 286 w 286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6" h="202">
                    <a:moveTo>
                      <a:pt x="286" y="202"/>
                    </a:moveTo>
                    <a:cubicBezTo>
                      <a:pt x="286" y="123"/>
                      <a:pt x="254" y="52"/>
                      <a:pt x="202" y="0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C182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27A6FCFA-2AAE-46AF-85A3-FFFFFFB9A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33" y="1487785"/>
                <a:ext cx="614362" cy="433388"/>
              </a:xfrm>
              <a:custGeom>
                <a:avLst/>
                <a:gdLst>
                  <a:gd name="T0" fmla="*/ 202 w 286"/>
                  <a:gd name="T1" fmla="*/ 0 h 202"/>
                  <a:gd name="T2" fmla="*/ 0 w 286"/>
                  <a:gd name="T3" fmla="*/ 202 h 202"/>
                  <a:gd name="T4" fmla="*/ 286 w 286"/>
                  <a:gd name="T5" fmla="*/ 202 h 202"/>
                  <a:gd name="T6" fmla="*/ 286 w 286"/>
                  <a:gd name="T7" fmla="*/ 202 h 202"/>
                  <a:gd name="T8" fmla="*/ 202 w 286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02"/>
                  <a:gd name="T17" fmla="*/ 286 w 286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02">
                    <a:moveTo>
                      <a:pt x="202" y="0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6" y="123"/>
                      <a:pt x="254" y="52"/>
                      <a:pt x="202" y="0"/>
                    </a:cubicBezTo>
                  </a:path>
                </a:pathLst>
              </a:custGeom>
              <a:solidFill>
                <a:srgbClr val="405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352FF27-872A-4765-BF4E-4A456791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983" y="1305223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488 w 572"/>
                  <a:gd name="T3" fmla="*/ 84 h 572"/>
                  <a:gd name="T4" fmla="*/ 286 w 572"/>
                  <a:gd name="T5" fmla="*/ 0 h 572"/>
                  <a:gd name="T6" fmla="*/ 84 w 572"/>
                  <a:gd name="T7" fmla="*/ 84 h 572"/>
                  <a:gd name="T8" fmla="*/ 0 w 572"/>
                  <a:gd name="T9" fmla="*/ 286 h 572"/>
                  <a:gd name="T10" fmla="*/ 84 w 572"/>
                  <a:gd name="T11" fmla="*/ 488 h 572"/>
                  <a:gd name="T12" fmla="*/ 286 w 572"/>
                  <a:gd name="T13" fmla="*/ 572 h 572"/>
                  <a:gd name="T14" fmla="*/ 488 w 572"/>
                  <a:gd name="T15" fmla="*/ 488 h 572"/>
                  <a:gd name="T16" fmla="*/ 572 w 572"/>
                  <a:gd name="T17" fmla="*/ 286 h 572"/>
                  <a:gd name="T18" fmla="*/ 286 w 572"/>
                  <a:gd name="T19" fmla="*/ 286 h 5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2"/>
                  <a:gd name="T31" fmla="*/ 0 h 572"/>
                  <a:gd name="T32" fmla="*/ 572 w 572"/>
                  <a:gd name="T33" fmla="*/ 572 h 5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2" h="572">
                    <a:moveTo>
                      <a:pt x="286" y="286"/>
                    </a:moveTo>
                    <a:cubicBezTo>
                      <a:pt x="488" y="84"/>
                      <a:pt x="488" y="84"/>
                      <a:pt x="488" y="84"/>
                    </a:cubicBezTo>
                    <a:cubicBezTo>
                      <a:pt x="436" y="32"/>
                      <a:pt x="365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6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DC0DF5B0-A07F-4E9B-B1A6-575615C3639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57908" y="1213148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5"/>
                      <a:pt x="220" y="635"/>
                      <a:pt x="220" y="635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6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2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10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2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405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EAD7D0DB-5BF6-4927-9AFE-EF58EEDEBA8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27783" y="2478385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9"/>
                      <a:pt x="8" y="0"/>
                    </a:cubicBezTo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40" name="TextBox 682">
                <a:extLst>
                  <a:ext uri="{FF2B5EF4-FFF2-40B4-BE49-F238E27FC236}">
                    <a16:creationId xmlns:a16="http://schemas.microsoft.com/office/drawing/2014/main" id="{E25D3A8F-6FDD-421D-B89F-D312CAF18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845" y="1703685"/>
                <a:ext cx="49794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405579"/>
                    </a:solidFill>
                    <a:latin typeface="方正中等线简体" pitchFamily="2" charset="-122"/>
                    <a:ea typeface="方正中等线简体" pitchFamily="2" charset="-122"/>
                  </a:rPr>
                  <a:t>8%</a:t>
                </a:r>
                <a:endParaRPr lang="zh-CN" altLang="en-US" sz="2000" b="1" dirty="0">
                  <a:solidFill>
                    <a:srgbClr val="405579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3" name="组合 53">
              <a:extLst>
                <a:ext uri="{FF2B5EF4-FFF2-40B4-BE49-F238E27FC236}">
                  <a16:creationId xmlns:a16="http://schemas.microsoft.com/office/drawing/2014/main" id="{176ABAE7-ADB6-400E-9E25-53CF01FB6994}"/>
                </a:ext>
              </a:extLst>
            </p:cNvPr>
            <p:cNvGrpSpPr/>
            <p:nvPr/>
          </p:nvGrpSpPr>
          <p:grpSpPr>
            <a:xfrm>
              <a:off x="6376142" y="1645280"/>
              <a:ext cx="2190465" cy="1885705"/>
              <a:chOff x="4782729" y="1233785"/>
              <a:chExt cx="1643063" cy="1414463"/>
            </a:xfrm>
          </p:grpSpPr>
          <p:sp>
            <p:nvSpPr>
              <p:cNvPr id="27" name="Freeform 636">
                <a:extLst>
                  <a:ext uri="{FF2B5EF4-FFF2-40B4-BE49-F238E27FC236}">
                    <a16:creationId xmlns:a16="http://schemas.microsoft.com/office/drawing/2014/main" id="{9E6AAA83-A918-46F9-A421-95B9B5736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404 w 488"/>
                  <a:gd name="T1" fmla="*/ 84 h 286"/>
                  <a:gd name="T2" fmla="*/ 202 w 488"/>
                  <a:gd name="T3" fmla="*/ 0 h 286"/>
                  <a:gd name="T4" fmla="*/ 0 w 488"/>
                  <a:gd name="T5" fmla="*/ 84 h 286"/>
                  <a:gd name="T6" fmla="*/ 202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286"/>
                  <a:gd name="T20" fmla="*/ 488 w 488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286">
                    <a:moveTo>
                      <a:pt x="404" y="84"/>
                    </a:moveTo>
                    <a:cubicBezTo>
                      <a:pt x="352" y="32"/>
                      <a:pt x="281" y="0"/>
                      <a:pt x="202" y="0"/>
                    </a:cubicBez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</a:path>
                </a:pathLst>
              </a:custGeom>
              <a:solidFill>
                <a:srgbClr val="7C7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8" name="Freeform 637">
                <a:extLst>
                  <a:ext uri="{FF2B5EF4-FFF2-40B4-BE49-F238E27FC236}">
                    <a16:creationId xmlns:a16="http://schemas.microsoft.com/office/drawing/2014/main" id="{ECEEED5E-6B8F-466A-8209-907DAC8F7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202 w 488"/>
                  <a:gd name="T1" fmla="*/ 0 h 286"/>
                  <a:gd name="T2" fmla="*/ 0 w 488"/>
                  <a:gd name="T3" fmla="*/ 84 h 286"/>
                  <a:gd name="T4" fmla="*/ 202 w 488"/>
                  <a:gd name="T5" fmla="*/ 286 h 286"/>
                  <a:gd name="T6" fmla="*/ 488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202 w 488"/>
                  <a:gd name="T13" fmla="*/ 0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8"/>
                  <a:gd name="T22" fmla="*/ 0 h 286"/>
                  <a:gd name="T23" fmla="*/ 488 w 488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8" h="286">
                    <a:moveTo>
                      <a:pt x="202" y="0"/>
                    </a:move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  <a:cubicBezTo>
                      <a:pt x="352" y="32"/>
                      <a:pt x="281" y="0"/>
                      <a:pt x="202" y="0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9" name="Freeform 638">
                <a:extLst>
                  <a:ext uri="{FF2B5EF4-FFF2-40B4-BE49-F238E27FC236}">
                    <a16:creationId xmlns:a16="http://schemas.microsoft.com/office/drawing/2014/main" id="{18395407-3376-4C29-AB76-CA5C4DD0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104" y="1506835"/>
                <a:ext cx="1230313" cy="1049338"/>
              </a:xfrm>
              <a:custGeom>
                <a:avLst/>
                <a:gdLst>
                  <a:gd name="T0" fmla="*/ 286 w 572"/>
                  <a:gd name="T1" fmla="*/ 202 h 488"/>
                  <a:gd name="T2" fmla="*/ 84 w 572"/>
                  <a:gd name="T3" fmla="*/ 0 h 488"/>
                  <a:gd name="T4" fmla="*/ 0 w 572"/>
                  <a:gd name="T5" fmla="*/ 202 h 488"/>
                  <a:gd name="T6" fmla="*/ 84 w 572"/>
                  <a:gd name="T7" fmla="*/ 404 h 488"/>
                  <a:gd name="T8" fmla="*/ 286 w 572"/>
                  <a:gd name="T9" fmla="*/ 488 h 488"/>
                  <a:gd name="T10" fmla="*/ 488 w 572"/>
                  <a:gd name="T11" fmla="*/ 404 h 488"/>
                  <a:gd name="T12" fmla="*/ 572 w 572"/>
                  <a:gd name="T13" fmla="*/ 202 h 488"/>
                  <a:gd name="T14" fmla="*/ 286 w 572"/>
                  <a:gd name="T15" fmla="*/ 202 h 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2"/>
                  <a:gd name="T25" fmla="*/ 0 h 488"/>
                  <a:gd name="T26" fmla="*/ 572 w 572"/>
                  <a:gd name="T27" fmla="*/ 488 h 4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2" h="488">
                    <a:moveTo>
                      <a:pt x="286" y="202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2" y="51"/>
                      <a:pt x="0" y="123"/>
                      <a:pt x="0" y="202"/>
                    </a:cubicBezTo>
                    <a:cubicBezTo>
                      <a:pt x="0" y="281"/>
                      <a:pt x="32" y="352"/>
                      <a:pt x="84" y="404"/>
                    </a:cubicBezTo>
                    <a:cubicBezTo>
                      <a:pt x="136" y="456"/>
                      <a:pt x="207" y="488"/>
                      <a:pt x="286" y="488"/>
                    </a:cubicBezTo>
                    <a:cubicBezTo>
                      <a:pt x="365" y="488"/>
                      <a:pt x="436" y="456"/>
                      <a:pt x="488" y="404"/>
                    </a:cubicBezTo>
                    <a:cubicBezTo>
                      <a:pt x="540" y="352"/>
                      <a:pt x="572" y="281"/>
                      <a:pt x="572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0" name="Freeform 639">
                <a:extLst>
                  <a:ext uri="{FF2B5EF4-FFF2-40B4-BE49-F238E27FC236}">
                    <a16:creationId xmlns:a16="http://schemas.microsoft.com/office/drawing/2014/main" id="{202D6B47-2025-4B6D-A82D-C95EEF599EE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897029" y="1233785"/>
                <a:ext cx="1416050" cy="1414463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09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3"/>
                    </a:moveTo>
                    <a:cubicBezTo>
                      <a:pt x="459" y="627"/>
                      <a:pt x="476" y="619"/>
                      <a:pt x="492" y="609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3"/>
                      <a:pt x="441" y="633"/>
                      <a:pt x="441" y="633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1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8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1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8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8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1" name="Freeform 642">
                <a:extLst>
                  <a:ext uri="{FF2B5EF4-FFF2-40B4-BE49-F238E27FC236}">
                    <a16:creationId xmlns:a16="http://schemas.microsoft.com/office/drawing/2014/main" id="{187A4F64-6E59-460E-838E-67FFB841419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166904" y="2497435"/>
                <a:ext cx="793750" cy="107950"/>
              </a:xfrm>
              <a:custGeom>
                <a:avLst/>
                <a:gdLst>
                  <a:gd name="T0" fmla="*/ 366 w 368"/>
                  <a:gd name="T1" fmla="*/ 21 h 50"/>
                  <a:gd name="T2" fmla="*/ 315 w 368"/>
                  <a:gd name="T3" fmla="*/ 45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1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1"/>
                    </a:moveTo>
                    <a:cubicBezTo>
                      <a:pt x="350" y="31"/>
                      <a:pt x="333" y="39"/>
                      <a:pt x="315" y="45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1"/>
                      <a:pt x="366" y="21"/>
                      <a:pt x="366" y="21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2" name="Freeform 644">
                <a:extLst>
                  <a:ext uri="{FF2B5EF4-FFF2-40B4-BE49-F238E27FC236}">
                    <a16:creationId xmlns:a16="http://schemas.microsoft.com/office/drawing/2014/main" id="{C7A1B119-6283-45E4-A2A9-78F728ED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221210"/>
                <a:ext cx="1643063" cy="123825"/>
              </a:xfrm>
              <a:custGeom>
                <a:avLst/>
                <a:gdLst>
                  <a:gd name="T0" fmla="*/ 1804 w 1804"/>
                  <a:gd name="T1" fmla="*/ 0 h 137"/>
                  <a:gd name="T2" fmla="*/ 0 w 1804"/>
                  <a:gd name="T3" fmla="*/ 0 h 137"/>
                  <a:gd name="T4" fmla="*/ 0 w 1804"/>
                  <a:gd name="T5" fmla="*/ 137 h 137"/>
                  <a:gd name="T6" fmla="*/ 1755 w 1804"/>
                  <a:gd name="T7" fmla="*/ 137 h 137"/>
                  <a:gd name="T8" fmla="*/ 1804 w 1804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4"/>
                  <a:gd name="T16" fmla="*/ 0 h 137"/>
                  <a:gd name="T17" fmla="*/ 1804 w 180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4" h="137">
                    <a:moveTo>
                      <a:pt x="1804" y="0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755" y="137"/>
                    </a:lnTo>
                    <a:lnTo>
                      <a:pt x="18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3" name="Freeform 646">
                <a:extLst>
                  <a:ext uri="{FF2B5EF4-FFF2-40B4-BE49-F238E27FC236}">
                    <a16:creationId xmlns:a16="http://schemas.microsoft.com/office/drawing/2014/main" id="{ED450841-148A-4D19-BEAD-F66E2968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345035"/>
                <a:ext cx="1643063" cy="152400"/>
              </a:xfrm>
              <a:custGeom>
                <a:avLst/>
                <a:gdLst>
                  <a:gd name="T0" fmla="*/ 1755 w 1804"/>
                  <a:gd name="T1" fmla="*/ 0 h 168"/>
                  <a:gd name="T2" fmla="*/ 0 w 1804"/>
                  <a:gd name="T3" fmla="*/ 0 h 168"/>
                  <a:gd name="T4" fmla="*/ 0 w 1804"/>
                  <a:gd name="T5" fmla="*/ 168 h 168"/>
                  <a:gd name="T6" fmla="*/ 1804 w 1804"/>
                  <a:gd name="T7" fmla="*/ 168 h 168"/>
                  <a:gd name="T8" fmla="*/ 1752 w 1804"/>
                  <a:gd name="T9" fmla="*/ 12 h 168"/>
                  <a:gd name="T10" fmla="*/ 1755 w 1804"/>
                  <a:gd name="T11" fmla="*/ 0 h 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4"/>
                  <a:gd name="T19" fmla="*/ 0 h 168"/>
                  <a:gd name="T20" fmla="*/ 1804 w 1804"/>
                  <a:gd name="T21" fmla="*/ 168 h 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4" h="168">
                    <a:moveTo>
                      <a:pt x="1755" y="0"/>
                    </a:moveTo>
                    <a:lnTo>
                      <a:pt x="0" y="0"/>
                    </a:lnTo>
                    <a:lnTo>
                      <a:pt x="0" y="168"/>
                    </a:lnTo>
                    <a:lnTo>
                      <a:pt x="1804" y="168"/>
                    </a:lnTo>
                    <a:lnTo>
                      <a:pt x="1752" y="12"/>
                    </a:lnTo>
                    <a:lnTo>
                      <a:pt x="17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4" name="TextBox 682">
                <a:extLst>
                  <a:ext uri="{FF2B5EF4-FFF2-40B4-BE49-F238E27FC236}">
                    <a16:creationId xmlns:a16="http://schemas.microsoft.com/office/drawing/2014/main" id="{87AF10A7-F585-4DE2-AE45-8EC34139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529" y="1859260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8EC142"/>
                    </a:solidFill>
                    <a:latin typeface="方正中等线简体" pitchFamily="2" charset="-122"/>
                    <a:ea typeface="方正中等线简体" pitchFamily="2" charset="-122"/>
                  </a:rPr>
                  <a:t>40%</a:t>
                </a:r>
                <a:endParaRPr lang="zh-CN" altLang="en-US" sz="2000" b="1" dirty="0">
                  <a:solidFill>
                    <a:srgbClr val="8EC142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4" name="组合 62">
              <a:extLst>
                <a:ext uri="{FF2B5EF4-FFF2-40B4-BE49-F238E27FC236}">
                  <a16:creationId xmlns:a16="http://schemas.microsoft.com/office/drawing/2014/main" id="{74B2D44F-D3A9-4EAC-9486-2417260C30E3}"/>
                </a:ext>
              </a:extLst>
            </p:cNvPr>
            <p:cNvGrpSpPr/>
            <p:nvPr/>
          </p:nvGrpSpPr>
          <p:grpSpPr>
            <a:xfrm>
              <a:off x="1526745" y="3989132"/>
              <a:ext cx="1885704" cy="1887821"/>
              <a:chOff x="1145208" y="2991904"/>
              <a:chExt cx="1414462" cy="1416050"/>
            </a:xfrm>
          </p:grpSpPr>
          <p:sp>
            <p:nvSpPr>
              <p:cNvPr id="21" name="Freeform 964">
                <a:extLst>
                  <a:ext uri="{FF2B5EF4-FFF2-40B4-BE49-F238E27FC236}">
                    <a16:creationId xmlns:a16="http://schemas.microsoft.com/office/drawing/2014/main" id="{5684E3B6-F614-4A0E-ABD3-0E9FD1431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951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2" name="Freeform 965">
                <a:extLst>
                  <a:ext uri="{FF2B5EF4-FFF2-40B4-BE49-F238E27FC236}">
                    <a16:creationId xmlns:a16="http://schemas.microsoft.com/office/drawing/2014/main" id="{CCD247CC-7F5C-4FDA-A6DB-19E63F8C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14362" cy="614362"/>
              </a:xfrm>
              <a:custGeom>
                <a:avLst/>
                <a:gdLst>
                  <a:gd name="T0" fmla="*/ 0 w 286"/>
                  <a:gd name="T1" fmla="*/ 0 h 286"/>
                  <a:gd name="T2" fmla="*/ 0 w 286"/>
                  <a:gd name="T3" fmla="*/ 286 h 286"/>
                  <a:gd name="T4" fmla="*/ 286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w 286"/>
                  <a:gd name="T11" fmla="*/ 0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286"/>
                  <a:gd name="T20" fmla="*/ 286 w 286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286">
                    <a:moveTo>
                      <a:pt x="0" y="0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  <a:cubicBezTo>
                      <a:pt x="150" y="32"/>
                      <a:pt x="79" y="0"/>
                      <a:pt x="0" y="0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 dirty="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3" name="Freeform 966">
                <a:extLst>
                  <a:ext uri="{FF2B5EF4-FFF2-40B4-BE49-F238E27FC236}">
                    <a16:creationId xmlns:a16="http://schemas.microsoft.com/office/drawing/2014/main" id="{4915E3DD-07F9-43F8-A354-706E9018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283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4" name="Freeform 967">
                <a:extLst>
                  <a:ext uri="{FF2B5EF4-FFF2-40B4-BE49-F238E27FC236}">
                    <a16:creationId xmlns:a16="http://schemas.microsoft.com/office/drawing/2014/main" id="{FF73DE66-A8CE-4849-9043-25AFFB2C632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45208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5" name="Freeform 970">
                <a:extLst>
                  <a:ext uri="{FF2B5EF4-FFF2-40B4-BE49-F238E27FC236}">
                    <a16:creationId xmlns:a16="http://schemas.microsoft.com/office/drawing/2014/main" id="{9AADDCE8-3EC8-471C-B12C-68BA3B132CD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15083" y="4257142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B8C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6" name="TextBox 682">
                <a:extLst>
                  <a:ext uri="{FF2B5EF4-FFF2-40B4-BE49-F238E27FC236}">
                    <a16:creationId xmlns:a16="http://schemas.microsoft.com/office/drawing/2014/main" id="{D503E0DE-17D7-4207-9F2F-F4627F64F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258" y="3607854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C1392B"/>
                    </a:solidFill>
                    <a:latin typeface="方正中等线简体" pitchFamily="2" charset="-122"/>
                    <a:ea typeface="方正中等线简体" pitchFamily="2" charset="-122"/>
                  </a:rPr>
                  <a:t>25%</a:t>
                </a:r>
                <a:endParaRPr lang="zh-CN" altLang="en-US" sz="2000" b="1" dirty="0">
                  <a:solidFill>
                    <a:srgbClr val="C1392B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5" name="组合 69">
              <a:extLst>
                <a:ext uri="{FF2B5EF4-FFF2-40B4-BE49-F238E27FC236}">
                  <a16:creationId xmlns:a16="http://schemas.microsoft.com/office/drawing/2014/main" id="{624DD185-52D1-42E0-9080-018816111466}"/>
                </a:ext>
              </a:extLst>
            </p:cNvPr>
            <p:cNvGrpSpPr/>
            <p:nvPr/>
          </p:nvGrpSpPr>
          <p:grpSpPr>
            <a:xfrm>
              <a:off x="6636458" y="3989132"/>
              <a:ext cx="1885704" cy="1887821"/>
              <a:chOff x="4977992" y="2991904"/>
              <a:chExt cx="1414462" cy="1416050"/>
            </a:xfrm>
          </p:grpSpPr>
          <p:sp>
            <p:nvSpPr>
              <p:cNvPr id="16" name="Freeform 964">
                <a:extLst>
                  <a:ext uri="{FF2B5EF4-FFF2-40B4-BE49-F238E27FC236}">
                    <a16:creationId xmlns:a16="http://schemas.microsoft.com/office/drawing/2014/main" id="{50DFB76F-B582-4552-B5DB-4E459C987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017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951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7" name="Freeform 965">
                <a:extLst>
                  <a:ext uri="{FF2B5EF4-FFF2-40B4-BE49-F238E27FC236}">
                    <a16:creationId xmlns:a16="http://schemas.microsoft.com/office/drawing/2014/main" id="{620A5457-24B0-4E38-8DE7-579057AC5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017" y="3085567"/>
                <a:ext cx="614362" cy="614362"/>
              </a:xfrm>
              <a:custGeom>
                <a:avLst/>
                <a:gdLst>
                  <a:gd name="T0" fmla="*/ 0 w 286"/>
                  <a:gd name="T1" fmla="*/ 0 h 286"/>
                  <a:gd name="T2" fmla="*/ 0 w 286"/>
                  <a:gd name="T3" fmla="*/ 286 h 286"/>
                  <a:gd name="T4" fmla="*/ 286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w 286"/>
                  <a:gd name="T11" fmla="*/ 0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286"/>
                  <a:gd name="T20" fmla="*/ 286 w 286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286">
                    <a:moveTo>
                      <a:pt x="0" y="0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  <a:cubicBezTo>
                      <a:pt x="150" y="32"/>
                      <a:pt x="79" y="0"/>
                      <a:pt x="0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8" name="Freeform 966">
                <a:extLst>
                  <a:ext uri="{FF2B5EF4-FFF2-40B4-BE49-F238E27FC236}">
                    <a16:creationId xmlns:a16="http://schemas.microsoft.com/office/drawing/2014/main" id="{3D27E5CF-3106-4DD1-A527-81AB2E627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067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9" name="Freeform 967">
                <a:extLst>
                  <a:ext uri="{FF2B5EF4-FFF2-40B4-BE49-F238E27FC236}">
                    <a16:creationId xmlns:a16="http://schemas.microsoft.com/office/drawing/2014/main" id="{9778B9BE-EFBC-4CAF-9499-CE026437FD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977992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0" name="TextBox 682">
                <a:extLst>
                  <a:ext uri="{FF2B5EF4-FFF2-40B4-BE49-F238E27FC236}">
                    <a16:creationId xmlns:a16="http://schemas.microsoft.com/office/drawing/2014/main" id="{4649FC1C-449A-45E6-B422-3E12F3C9E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529" y="3587217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F39C11"/>
                    </a:solidFill>
                    <a:latin typeface="方正中等线简体" pitchFamily="2" charset="-122"/>
                    <a:ea typeface="方正中等线简体" pitchFamily="2" charset="-122"/>
                  </a:rPr>
                  <a:t>25%</a:t>
                </a:r>
                <a:endParaRPr lang="zh-CN" altLang="en-US" sz="2000" b="1" dirty="0">
                  <a:solidFill>
                    <a:srgbClr val="F39C11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3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2">
            <a:extLst>
              <a:ext uri="{FF2B5EF4-FFF2-40B4-BE49-F238E27FC236}">
                <a16:creationId xmlns:a16="http://schemas.microsoft.com/office/drawing/2014/main" id="{AE2760F9-5D80-4A5B-80F7-888EC945CE41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1347614"/>
            <a:ext cx="3017062" cy="438642"/>
            <a:chOff x="0" y="0"/>
            <a:chExt cx="4145815" cy="602814"/>
          </a:xfrm>
        </p:grpSpPr>
        <p:sp>
          <p:nvSpPr>
            <p:cNvPr id="102" name="TextBox 1">
              <a:extLst>
                <a:ext uri="{FF2B5EF4-FFF2-40B4-BE49-F238E27FC236}">
                  <a16:creationId xmlns:a16="http://schemas.microsoft.com/office/drawing/2014/main" id="{31DDDADB-31AA-4B06-B0C2-5710FACF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78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Impact" pitchFamily="34" charset="0"/>
                </a:rPr>
                <a:t>1</a:t>
              </a:r>
              <a:endPara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3" name="直接连接符 15">
              <a:extLst>
                <a:ext uri="{FF2B5EF4-FFF2-40B4-BE49-F238E27FC236}">
                  <a16:creationId xmlns:a16="http://schemas.microsoft.com/office/drawing/2014/main" id="{BD5224CC-E5E4-4718-A321-C9DAB2280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矩形 7">
              <a:extLst>
                <a:ext uri="{FF2B5EF4-FFF2-40B4-BE49-F238E27FC236}">
                  <a16:creationId xmlns:a16="http://schemas.microsoft.com/office/drawing/2014/main" id="{9BFC4C1D-C581-4818-AFB5-D5D28516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6" y="95251"/>
              <a:ext cx="369337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Experience sharing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5" name="矩形 8">
            <a:extLst>
              <a:ext uri="{FF2B5EF4-FFF2-40B4-BE49-F238E27FC236}">
                <a16:creationId xmlns:a16="http://schemas.microsoft.com/office/drawing/2014/main" id="{D453CA9E-EB5F-4DCB-A42E-BA47510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1768090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content here, enter the content here, enter the text here.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6" name="组合 18">
            <a:extLst>
              <a:ext uri="{FF2B5EF4-FFF2-40B4-BE49-F238E27FC236}">
                <a16:creationId xmlns:a16="http://schemas.microsoft.com/office/drawing/2014/main" id="{E796900E-8123-429D-9320-F85CD4D997E9}"/>
              </a:ext>
            </a:extLst>
          </p:cNvPr>
          <p:cNvGrpSpPr>
            <a:grpSpLocks/>
          </p:cNvGrpSpPr>
          <p:nvPr/>
        </p:nvGrpSpPr>
        <p:grpSpPr bwMode="auto">
          <a:xfrm>
            <a:off x="399000" y="2849315"/>
            <a:ext cx="2704884" cy="438642"/>
            <a:chOff x="0" y="0"/>
            <a:chExt cx="3717066" cy="602814"/>
          </a:xfrm>
        </p:grpSpPr>
        <p:sp>
          <p:nvSpPr>
            <p:cNvPr id="107" name="TextBox 10">
              <a:extLst>
                <a:ext uri="{FF2B5EF4-FFF2-40B4-BE49-F238E27FC236}">
                  <a16:creationId xmlns:a16="http://schemas.microsoft.com/office/drawing/2014/main" id="{B3CCE2EC-9BE8-44E9-A81F-32B5F97C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80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Impact" pitchFamily="34" charset="0"/>
                </a:rPr>
                <a:t>2</a:t>
              </a:r>
              <a:endPara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8" name="直接连接符 20">
              <a:extLst>
                <a:ext uri="{FF2B5EF4-FFF2-40B4-BE49-F238E27FC236}">
                  <a16:creationId xmlns:a16="http://schemas.microsoft.com/office/drawing/2014/main" id="{3E2EEDCB-81AE-4A50-9C48-E08D8A734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矩形 12">
              <a:extLst>
                <a:ext uri="{FF2B5EF4-FFF2-40B4-BE49-F238E27FC236}">
                  <a16:creationId xmlns:a16="http://schemas.microsoft.com/office/drawing/2014/main" id="{C649024B-9CB6-44DC-8094-9C517F786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6" y="95251"/>
              <a:ext cx="3269390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Experience sharing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矩形 9">
            <a:extLst>
              <a:ext uri="{FF2B5EF4-FFF2-40B4-BE49-F238E27FC236}">
                <a16:creationId xmlns:a16="http://schemas.microsoft.com/office/drawing/2014/main" id="{C4996E97-0979-49D9-B3EC-D3DF26CD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3230515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content here, enter the content here, enter the text here.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863939-F645-4960-9EB8-20CF9D93AEC0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348264"/>
            <a:ext cx="3163242" cy="34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BBE0BC-4D2B-4DFD-A4A8-4D95E9056ED2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FA4F05C5-48D9-4F8D-8E50-6AB8E4000003}"/>
              </a:ext>
            </a:extLst>
          </p:cNvPr>
          <p:cNvGrpSpPr/>
          <p:nvPr/>
        </p:nvGrpSpPr>
        <p:grpSpPr>
          <a:xfrm>
            <a:off x="5078387" y="3179390"/>
            <a:ext cx="2829569" cy="788947"/>
            <a:chOff x="6995978" y="4997649"/>
            <a:chExt cx="4357822" cy="1215058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0A6473E-8884-403A-9229-B454B46D9161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5906AB8F-1F3C-464A-8423-29A8BF39278B}"/>
                </a:ext>
              </a:extLst>
            </p:cNvPr>
            <p:cNvSpPr txBox="1"/>
            <p:nvPr/>
          </p:nvSpPr>
          <p:spPr>
            <a:xfrm>
              <a:off x="7002235" y="5288394"/>
              <a:ext cx="435156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 nulla malesuada id. </a:t>
              </a: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BCC9FA0-C67A-46BD-A18A-6BBD6C36C627}"/>
              </a:ext>
            </a:extLst>
          </p:cNvPr>
          <p:cNvGrpSpPr/>
          <p:nvPr/>
        </p:nvGrpSpPr>
        <p:grpSpPr>
          <a:xfrm>
            <a:off x="5397572" y="2226627"/>
            <a:ext cx="2187137" cy="788947"/>
            <a:chOff x="6995978" y="4997649"/>
            <a:chExt cx="3368412" cy="1215058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C8D417B-B171-4D00-933F-005A01D0F6C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5E70CE4A-069E-41B8-B245-32AD394933F1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D2858A83-AB1A-4FC0-8647-EEFCE0CE1BAA}"/>
              </a:ext>
            </a:extLst>
          </p:cNvPr>
          <p:cNvGrpSpPr/>
          <p:nvPr/>
        </p:nvGrpSpPr>
        <p:grpSpPr>
          <a:xfrm>
            <a:off x="4932040" y="1347612"/>
            <a:ext cx="2854556" cy="619670"/>
            <a:chOff x="6995978" y="4997649"/>
            <a:chExt cx="4396304" cy="954355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745CBAFF-B94F-415E-A47C-FC19DC1DBE76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5A1D22E9-1F3F-4CC8-AD51-461FB7632EDF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0B667600-A8AF-41F4-BC87-A587CF4C4F01}"/>
              </a:ext>
            </a:extLst>
          </p:cNvPr>
          <p:cNvGrpSpPr/>
          <p:nvPr/>
        </p:nvGrpSpPr>
        <p:grpSpPr>
          <a:xfrm>
            <a:off x="4074667" y="805295"/>
            <a:ext cx="2187137" cy="619670"/>
            <a:chOff x="6995978" y="4997649"/>
            <a:chExt cx="3368412" cy="954355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73E509B3-98CB-4FA9-A478-EC6E4BEAEBB8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A310D374-49BC-4FF7-9471-2C899CAC8A80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</a:t>
              </a: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17C169D8-FC19-4712-A189-229B797B7C6D}"/>
              </a:ext>
            </a:extLst>
          </p:cNvPr>
          <p:cNvGrpSpPr/>
          <p:nvPr/>
        </p:nvGrpSpPr>
        <p:grpSpPr>
          <a:xfrm>
            <a:off x="4070860" y="3979437"/>
            <a:ext cx="2854556" cy="619670"/>
            <a:chOff x="6995978" y="4997649"/>
            <a:chExt cx="4396304" cy="954355"/>
          </a:xfrm>
        </p:grpSpPr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9D4D1B01-880D-4A63-8E61-EC9A49A08ED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D434240A-90E7-42EF-8BAC-EA913D3910A6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</a:t>
              </a:r>
            </a:p>
          </p:txBody>
        </p:sp>
      </p:grpSp>
      <p:grpSp>
        <p:nvGrpSpPr>
          <p:cNvPr id="30" name="组合 44">
            <a:extLst>
              <a:ext uri="{FF2B5EF4-FFF2-40B4-BE49-F238E27FC236}">
                <a16:creationId xmlns:a16="http://schemas.microsoft.com/office/drawing/2014/main" id="{D10D36E4-BC32-45C5-A22B-0069B5F462CD}"/>
              </a:ext>
            </a:extLst>
          </p:cNvPr>
          <p:cNvGrpSpPr/>
          <p:nvPr/>
        </p:nvGrpSpPr>
        <p:grpSpPr>
          <a:xfrm>
            <a:off x="590309" y="2146549"/>
            <a:ext cx="2270851" cy="821576"/>
            <a:chOff x="838200" y="2381308"/>
            <a:chExt cx="3497339" cy="1265308"/>
          </a:xfrm>
        </p:grpSpPr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19095FC0-10B6-46FD-B481-055101207CB0}"/>
                </a:ext>
              </a:extLst>
            </p:cNvPr>
            <p:cNvSpPr/>
            <p:nvPr/>
          </p:nvSpPr>
          <p:spPr>
            <a:xfrm>
              <a:off x="2254061" y="2381308"/>
              <a:ext cx="2081478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3F04B57-50FD-437D-ACA9-CEBEF4214443}"/>
                </a:ext>
              </a:extLst>
            </p:cNvPr>
            <p:cNvSpPr txBox="1"/>
            <p:nvPr/>
          </p:nvSpPr>
          <p:spPr>
            <a:xfrm>
              <a:off x="838200" y="2722304"/>
              <a:ext cx="3250733" cy="92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Vestibulum dignissim nunc</a:t>
              </a: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49566AEE-6043-455D-9F02-04A29AA2A811}"/>
              </a:ext>
            </a:extLst>
          </p:cNvPr>
          <p:cNvGrpSpPr/>
          <p:nvPr/>
        </p:nvGrpSpPr>
        <p:grpSpPr>
          <a:xfrm>
            <a:off x="1245966" y="3856191"/>
            <a:ext cx="1881642" cy="785224"/>
            <a:chOff x="1592101" y="1440292"/>
            <a:chExt cx="2897919" cy="1209324"/>
          </a:xfrm>
        </p:grpSpPr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A42977E5-4FEC-46C5-9E06-3C1CB554E9EA}"/>
                </a:ext>
              </a:extLst>
            </p:cNvPr>
            <p:cNvSpPr/>
            <p:nvPr/>
          </p:nvSpPr>
          <p:spPr>
            <a:xfrm>
              <a:off x="2655147" y="1440292"/>
              <a:ext cx="1834873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B72DC696-0C65-4EFD-9577-744A7882E3AD}"/>
                </a:ext>
              </a:extLst>
            </p:cNvPr>
            <p:cNvSpPr txBox="1"/>
            <p:nvPr/>
          </p:nvSpPr>
          <p:spPr>
            <a:xfrm>
              <a:off x="1592101" y="1725303"/>
              <a:ext cx="2897917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dolor sit amet, consectetur adipiscing elit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Vestibulum dignissim nunc nisi ac</a:t>
              </a:r>
            </a:p>
          </p:txBody>
        </p:sp>
      </p:grpSp>
      <p:grpSp>
        <p:nvGrpSpPr>
          <p:cNvPr id="36" name="组合 48">
            <a:extLst>
              <a:ext uri="{FF2B5EF4-FFF2-40B4-BE49-F238E27FC236}">
                <a16:creationId xmlns:a16="http://schemas.microsoft.com/office/drawing/2014/main" id="{37878DC2-F169-45C4-95E6-2D47868C0959}"/>
              </a:ext>
            </a:extLst>
          </p:cNvPr>
          <p:cNvGrpSpPr/>
          <p:nvPr/>
        </p:nvGrpSpPr>
        <p:grpSpPr>
          <a:xfrm>
            <a:off x="2590307" y="997871"/>
            <a:ext cx="2657542" cy="3113188"/>
            <a:chOff x="3261436" y="976868"/>
            <a:chExt cx="4092882" cy="4794623"/>
          </a:xfrm>
        </p:grpSpPr>
        <p:grpSp>
          <p:nvGrpSpPr>
            <p:cNvPr id="37" name="组合 45">
              <a:extLst>
                <a:ext uri="{FF2B5EF4-FFF2-40B4-BE49-F238E27FC236}">
                  <a16:creationId xmlns:a16="http://schemas.microsoft.com/office/drawing/2014/main" id="{64B415BE-55BC-432C-89FF-1D52A1AEA37B}"/>
                </a:ext>
              </a:extLst>
            </p:cNvPr>
            <p:cNvGrpSpPr/>
            <p:nvPr/>
          </p:nvGrpSpPr>
          <p:grpSpPr>
            <a:xfrm>
              <a:off x="3261436" y="1217662"/>
              <a:ext cx="4092882" cy="4553829"/>
              <a:chOff x="3256962" y="1177162"/>
              <a:chExt cx="4092882" cy="4553829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6FE0C76F-4566-4DDC-8921-AEA649DEAA3D}"/>
                  </a:ext>
                </a:extLst>
              </p:cNvPr>
              <p:cNvSpPr/>
              <p:nvPr/>
            </p:nvSpPr>
            <p:spPr>
              <a:xfrm>
                <a:off x="3629665" y="1177162"/>
                <a:ext cx="1339403" cy="812561"/>
              </a:xfrm>
              <a:custGeom>
                <a:avLst/>
                <a:gdLst>
                  <a:gd name="connsiteX0" fmla="*/ 1339403 w 1339403"/>
                  <a:gd name="connsiteY0" fmla="*/ 0 h 812561"/>
                  <a:gd name="connsiteX1" fmla="*/ 1339403 w 1339403"/>
                  <a:gd name="connsiteY1" fmla="*/ 264650 h 812561"/>
                  <a:gd name="connsiteX2" fmla="*/ 121989 w 1339403"/>
                  <a:gd name="connsiteY2" fmla="*/ 701690 h 812561"/>
                  <a:gd name="connsiteX3" fmla="*/ 0 w 1339403"/>
                  <a:gd name="connsiteY3" fmla="*/ 812561 h 812561"/>
                  <a:gd name="connsiteX4" fmla="*/ 0 w 1339403"/>
                  <a:gd name="connsiteY4" fmla="*/ 462812 h 812561"/>
                  <a:gd name="connsiteX5" fmla="*/ 121360 w 1339403"/>
                  <a:gd name="connsiteY5" fmla="*/ 372061 h 812561"/>
                  <a:gd name="connsiteX6" fmla="*/ 1116661 w 1339403"/>
                  <a:gd name="connsiteY6" fmla="*/ 11248 h 812561"/>
                  <a:gd name="connsiteX7" fmla="*/ 1339403 w 1339403"/>
                  <a:gd name="connsiteY7" fmla="*/ 0 h 8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9403" h="812561">
                    <a:moveTo>
                      <a:pt x="1339403" y="0"/>
                    </a:moveTo>
                    <a:lnTo>
                      <a:pt x="1339403" y="264650"/>
                    </a:lnTo>
                    <a:cubicBezTo>
                      <a:pt x="876960" y="264650"/>
                      <a:pt x="452823" y="428662"/>
                      <a:pt x="121989" y="701690"/>
                    </a:cubicBezTo>
                    <a:lnTo>
                      <a:pt x="0" y="812561"/>
                    </a:lnTo>
                    <a:lnTo>
                      <a:pt x="0" y="462812"/>
                    </a:lnTo>
                    <a:lnTo>
                      <a:pt x="121360" y="372061"/>
                    </a:lnTo>
                    <a:cubicBezTo>
                      <a:pt x="411108" y="176311"/>
                      <a:pt x="750480" y="48435"/>
                      <a:pt x="1116661" y="11248"/>
                    </a:cubicBezTo>
                    <a:lnTo>
                      <a:pt x="13394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359A5ECC-FE2A-4A11-8A81-B9CD2DA920EE}"/>
                  </a:ext>
                </a:extLst>
              </p:cNvPr>
              <p:cNvSpPr/>
              <p:nvPr/>
            </p:nvSpPr>
            <p:spPr>
              <a:xfrm>
                <a:off x="5046341" y="1181064"/>
                <a:ext cx="1323035" cy="873006"/>
              </a:xfrm>
              <a:custGeom>
                <a:avLst/>
                <a:gdLst>
                  <a:gd name="connsiteX0" fmla="*/ 0 w 1323035"/>
                  <a:gd name="connsiteY0" fmla="*/ 0 h 873006"/>
                  <a:gd name="connsiteX1" fmla="*/ 145471 w 1323035"/>
                  <a:gd name="connsiteY1" fmla="*/ 7346 h 873006"/>
                  <a:gd name="connsiteX2" fmla="*/ 1308484 w 1323035"/>
                  <a:gd name="connsiteY2" fmla="*/ 493571 h 873006"/>
                  <a:gd name="connsiteX3" fmla="*/ 1323035 w 1323035"/>
                  <a:gd name="connsiteY3" fmla="*/ 506796 h 873006"/>
                  <a:gd name="connsiteX4" fmla="*/ 1323035 w 1323035"/>
                  <a:gd name="connsiteY4" fmla="*/ 873006 h 873006"/>
                  <a:gd name="connsiteX5" fmla="*/ 1276054 w 1323035"/>
                  <a:gd name="connsiteY5" fmla="*/ 821314 h 873006"/>
                  <a:gd name="connsiteX6" fmla="*/ 118411 w 1323035"/>
                  <a:gd name="connsiteY6" fmla="*/ 270629 h 873006"/>
                  <a:gd name="connsiteX7" fmla="*/ 0 w 1323035"/>
                  <a:gd name="connsiteY7" fmla="*/ 264650 h 873006"/>
                  <a:gd name="connsiteX8" fmla="*/ 0 w 1323035"/>
                  <a:gd name="connsiteY8" fmla="*/ 0 h 8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035" h="873006">
                    <a:moveTo>
                      <a:pt x="0" y="0"/>
                    </a:moveTo>
                    <a:lnTo>
                      <a:pt x="145471" y="7346"/>
                    </a:lnTo>
                    <a:cubicBezTo>
                      <a:pt x="584889" y="51971"/>
                      <a:pt x="985700" y="227187"/>
                      <a:pt x="1308484" y="493571"/>
                    </a:cubicBezTo>
                    <a:lnTo>
                      <a:pt x="1323035" y="506796"/>
                    </a:lnTo>
                    <a:lnTo>
                      <a:pt x="1323035" y="873006"/>
                    </a:lnTo>
                    <a:lnTo>
                      <a:pt x="1276054" y="821314"/>
                    </a:lnTo>
                    <a:cubicBezTo>
                      <a:pt x="973001" y="518261"/>
                      <a:pt x="568788" y="316367"/>
                      <a:pt x="118411" y="270629"/>
                    </a:cubicBezTo>
                    <a:lnTo>
                      <a:pt x="0" y="2646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2B093B0D-F308-4B9E-BD6A-2104EA2DF37B}"/>
                  </a:ext>
                </a:extLst>
              </p:cNvPr>
              <p:cNvSpPr/>
              <p:nvPr/>
            </p:nvSpPr>
            <p:spPr>
              <a:xfrm>
                <a:off x="6446648" y="1758090"/>
                <a:ext cx="699012" cy="1558976"/>
              </a:xfrm>
              <a:custGeom>
                <a:avLst/>
                <a:gdLst>
                  <a:gd name="connsiteX0" fmla="*/ 0 w 699012"/>
                  <a:gd name="connsiteY0" fmla="*/ 0 h 1558976"/>
                  <a:gd name="connsiteX1" fmla="*/ 62882 w 699012"/>
                  <a:gd name="connsiteY1" fmla="*/ 57152 h 1558976"/>
                  <a:gd name="connsiteX2" fmla="*/ 689715 w 699012"/>
                  <a:gd name="connsiteY2" fmla="*/ 1374871 h 1558976"/>
                  <a:gd name="connsiteX3" fmla="*/ 699012 w 699012"/>
                  <a:gd name="connsiteY3" fmla="*/ 1558976 h 1558976"/>
                  <a:gd name="connsiteX4" fmla="*/ 434361 w 699012"/>
                  <a:gd name="connsiteY4" fmla="*/ 1558976 h 1558976"/>
                  <a:gd name="connsiteX5" fmla="*/ 426431 w 699012"/>
                  <a:gd name="connsiteY5" fmla="*/ 1401930 h 1558976"/>
                  <a:gd name="connsiteX6" fmla="*/ 109449 w 699012"/>
                  <a:gd name="connsiteY6" fmla="*/ 527538 h 1558976"/>
                  <a:gd name="connsiteX7" fmla="*/ 0 w 699012"/>
                  <a:gd name="connsiteY7" fmla="*/ 381173 h 1558976"/>
                  <a:gd name="connsiteX8" fmla="*/ 0 w 699012"/>
                  <a:gd name="connsiteY8" fmla="*/ 0 h 155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012" h="1558976">
                    <a:moveTo>
                      <a:pt x="0" y="0"/>
                    </a:moveTo>
                    <a:lnTo>
                      <a:pt x="62882" y="57152"/>
                    </a:lnTo>
                    <a:cubicBezTo>
                      <a:pt x="407842" y="402110"/>
                      <a:pt x="637653" y="862217"/>
                      <a:pt x="689715" y="1374871"/>
                    </a:cubicBezTo>
                    <a:lnTo>
                      <a:pt x="699012" y="1558976"/>
                    </a:lnTo>
                    <a:lnTo>
                      <a:pt x="434361" y="1558976"/>
                    </a:lnTo>
                    <a:lnTo>
                      <a:pt x="426431" y="1401930"/>
                    </a:lnTo>
                    <a:cubicBezTo>
                      <a:pt x="393761" y="1080232"/>
                      <a:pt x="281420" y="782087"/>
                      <a:pt x="109449" y="527538"/>
                    </a:cubicBezTo>
                    <a:lnTo>
                      <a:pt x="0" y="381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695FA605-44C5-4C30-B3BA-18C67A3E0091}"/>
                  </a:ext>
                </a:extLst>
              </p:cNvPr>
              <p:cNvSpPr/>
              <p:nvPr/>
            </p:nvSpPr>
            <p:spPr>
              <a:xfrm>
                <a:off x="6346756" y="3394340"/>
                <a:ext cx="798904" cy="1287887"/>
              </a:xfrm>
              <a:custGeom>
                <a:avLst/>
                <a:gdLst>
                  <a:gd name="connsiteX0" fmla="*/ 534253 w 798904"/>
                  <a:gd name="connsiteY0" fmla="*/ 0 h 1287887"/>
                  <a:gd name="connsiteX1" fmla="*/ 798904 w 798904"/>
                  <a:gd name="connsiteY1" fmla="*/ 0 h 1287887"/>
                  <a:gd name="connsiteX2" fmla="*/ 789607 w 798904"/>
                  <a:gd name="connsiteY2" fmla="*/ 184108 h 1287887"/>
                  <a:gd name="connsiteX3" fmla="*/ 428794 w 798904"/>
                  <a:gd name="connsiteY3" fmla="*/ 1179409 h 1287887"/>
                  <a:gd name="connsiteX4" fmla="*/ 347676 w 798904"/>
                  <a:gd name="connsiteY4" fmla="*/ 1287887 h 1287887"/>
                  <a:gd name="connsiteX5" fmla="*/ 0 w 798904"/>
                  <a:gd name="connsiteY5" fmla="*/ 1287887 h 1287887"/>
                  <a:gd name="connsiteX6" fmla="*/ 99164 w 798904"/>
                  <a:gd name="connsiteY6" fmla="*/ 1178779 h 1287887"/>
                  <a:gd name="connsiteX7" fmla="*/ 526323 w 798904"/>
                  <a:gd name="connsiteY7" fmla="*/ 157049 h 1287887"/>
                  <a:gd name="connsiteX8" fmla="*/ 534253 w 798904"/>
                  <a:gd name="connsiteY8" fmla="*/ 0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904" h="1287887">
                    <a:moveTo>
                      <a:pt x="534253" y="0"/>
                    </a:moveTo>
                    <a:lnTo>
                      <a:pt x="798904" y="0"/>
                    </a:lnTo>
                    <a:lnTo>
                      <a:pt x="789607" y="184108"/>
                    </a:lnTo>
                    <a:cubicBezTo>
                      <a:pt x="752420" y="550289"/>
                      <a:pt x="624544" y="889661"/>
                      <a:pt x="428794" y="1179409"/>
                    </a:cubicBezTo>
                    <a:lnTo>
                      <a:pt x="347676" y="1287887"/>
                    </a:lnTo>
                    <a:lnTo>
                      <a:pt x="0" y="1287887"/>
                    </a:lnTo>
                    <a:lnTo>
                      <a:pt x="99164" y="1178779"/>
                    </a:lnTo>
                    <a:cubicBezTo>
                      <a:pt x="333188" y="895207"/>
                      <a:pt x="487119" y="543086"/>
                      <a:pt x="526323" y="157049"/>
                    </a:cubicBezTo>
                    <a:lnTo>
                      <a:pt x="534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969D5397-4AAE-4699-B2D5-D591538C0C5C}"/>
                  </a:ext>
                </a:extLst>
              </p:cNvPr>
              <p:cNvSpPr/>
              <p:nvPr/>
            </p:nvSpPr>
            <p:spPr>
              <a:xfrm>
                <a:off x="3617722" y="4710834"/>
                <a:ext cx="1368650" cy="823414"/>
              </a:xfrm>
              <a:custGeom>
                <a:avLst/>
                <a:gdLst>
                  <a:gd name="connsiteX0" fmla="*/ 0 w 1368650"/>
                  <a:gd name="connsiteY0" fmla="*/ 0 h 823414"/>
                  <a:gd name="connsiteX1" fmla="*/ 133931 w 1368650"/>
                  <a:gd name="connsiteY1" fmla="*/ 121724 h 823414"/>
                  <a:gd name="connsiteX2" fmla="*/ 1351345 w 1368650"/>
                  <a:gd name="connsiteY2" fmla="*/ 558764 h 823414"/>
                  <a:gd name="connsiteX3" fmla="*/ 1368650 w 1368650"/>
                  <a:gd name="connsiteY3" fmla="*/ 557890 h 823414"/>
                  <a:gd name="connsiteX4" fmla="*/ 1368650 w 1368650"/>
                  <a:gd name="connsiteY4" fmla="*/ 822540 h 823414"/>
                  <a:gd name="connsiteX5" fmla="*/ 1351346 w 1368650"/>
                  <a:gd name="connsiteY5" fmla="*/ 823414 h 823414"/>
                  <a:gd name="connsiteX6" fmla="*/ 133302 w 1368650"/>
                  <a:gd name="connsiteY6" fmla="*/ 451353 h 823414"/>
                  <a:gd name="connsiteX7" fmla="*/ 0 w 1368650"/>
                  <a:gd name="connsiteY7" fmla="*/ 351672 h 823414"/>
                  <a:gd name="connsiteX8" fmla="*/ 0 w 1368650"/>
                  <a:gd name="connsiteY8" fmla="*/ 0 h 82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8650" h="823414">
                    <a:moveTo>
                      <a:pt x="0" y="0"/>
                    </a:moveTo>
                    <a:lnTo>
                      <a:pt x="133931" y="121724"/>
                    </a:lnTo>
                    <a:cubicBezTo>
                      <a:pt x="464765" y="394752"/>
                      <a:pt x="888902" y="558764"/>
                      <a:pt x="1351345" y="558764"/>
                    </a:cubicBezTo>
                    <a:lnTo>
                      <a:pt x="1368650" y="557890"/>
                    </a:lnTo>
                    <a:lnTo>
                      <a:pt x="1368650" y="822540"/>
                    </a:lnTo>
                    <a:lnTo>
                      <a:pt x="1351346" y="823414"/>
                    </a:lnTo>
                    <a:cubicBezTo>
                      <a:pt x="900155" y="823414"/>
                      <a:pt x="481000" y="686253"/>
                      <a:pt x="133302" y="451353"/>
                    </a:cubicBezTo>
                    <a:lnTo>
                      <a:pt x="0" y="35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9CC91BAD-61D3-47AB-9DD3-F0BBFAC86BC1}"/>
                  </a:ext>
                </a:extLst>
              </p:cNvPr>
              <p:cNvSpPr/>
              <p:nvPr/>
            </p:nvSpPr>
            <p:spPr>
              <a:xfrm>
                <a:off x="5063645" y="4759500"/>
                <a:ext cx="1570098" cy="769972"/>
              </a:xfrm>
              <a:custGeom>
                <a:avLst/>
                <a:gdLst>
                  <a:gd name="connsiteX0" fmla="*/ 1203220 w 1570098"/>
                  <a:gd name="connsiteY0" fmla="*/ 0 h 769972"/>
                  <a:gd name="connsiteX1" fmla="*/ 1570098 w 1570098"/>
                  <a:gd name="connsiteY1" fmla="*/ 0 h 769972"/>
                  <a:gd name="connsiteX2" fmla="*/ 1445885 w 1570098"/>
                  <a:gd name="connsiteY2" fmla="*/ 136667 h 769972"/>
                  <a:gd name="connsiteX3" fmla="*/ 128166 w 1570098"/>
                  <a:gd name="connsiteY3" fmla="*/ 763500 h 769972"/>
                  <a:gd name="connsiteX4" fmla="*/ 0 w 1570098"/>
                  <a:gd name="connsiteY4" fmla="*/ 769972 h 769972"/>
                  <a:gd name="connsiteX5" fmla="*/ 0 w 1570098"/>
                  <a:gd name="connsiteY5" fmla="*/ 505323 h 769972"/>
                  <a:gd name="connsiteX6" fmla="*/ 101106 w 1570098"/>
                  <a:gd name="connsiteY6" fmla="*/ 500217 h 769972"/>
                  <a:gd name="connsiteX7" fmla="*/ 1122836 w 1570098"/>
                  <a:gd name="connsiteY7" fmla="*/ 73058 h 769972"/>
                  <a:gd name="connsiteX8" fmla="*/ 1203220 w 1570098"/>
                  <a:gd name="connsiteY8" fmla="*/ 0 h 76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0098" h="769972">
                    <a:moveTo>
                      <a:pt x="1203220" y="0"/>
                    </a:moveTo>
                    <a:lnTo>
                      <a:pt x="1570098" y="0"/>
                    </a:lnTo>
                    <a:lnTo>
                      <a:pt x="1445885" y="136667"/>
                    </a:lnTo>
                    <a:cubicBezTo>
                      <a:pt x="1100927" y="481627"/>
                      <a:pt x="640820" y="711438"/>
                      <a:pt x="128166" y="763500"/>
                    </a:cubicBezTo>
                    <a:lnTo>
                      <a:pt x="0" y="769972"/>
                    </a:lnTo>
                    <a:lnTo>
                      <a:pt x="0" y="505323"/>
                    </a:lnTo>
                    <a:lnTo>
                      <a:pt x="101106" y="500217"/>
                    </a:lnTo>
                    <a:cubicBezTo>
                      <a:pt x="487144" y="461013"/>
                      <a:pt x="839264" y="307082"/>
                      <a:pt x="1122836" y="73058"/>
                    </a:cubicBezTo>
                    <a:lnTo>
                      <a:pt x="1203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34DDA41-DC9F-4997-8AD0-0F4E1C152BB4}"/>
                  </a:ext>
                </a:extLst>
              </p:cNvPr>
              <p:cNvSpPr/>
              <p:nvPr/>
            </p:nvSpPr>
            <p:spPr>
              <a:xfrm>
                <a:off x="3256962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53EEBF05-ABF1-4BDB-A745-EF531029BBEE}"/>
                  </a:ext>
                </a:extLst>
              </p:cNvPr>
              <p:cNvSpPr/>
              <p:nvPr/>
            </p:nvSpPr>
            <p:spPr>
              <a:xfrm>
                <a:off x="6081858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2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">
                <a:extLst>
                  <a:ext uri="{FF2B5EF4-FFF2-40B4-BE49-F238E27FC236}">
                    <a16:creationId xmlns:a16="http://schemas.microsoft.com/office/drawing/2014/main" id="{73990D1A-1EDF-4CF8-AAF9-4C08B2CFDBAC}"/>
                  </a:ext>
                </a:extLst>
              </p:cNvPr>
              <p:cNvSpPr/>
              <p:nvPr/>
            </p:nvSpPr>
            <p:spPr>
              <a:xfrm>
                <a:off x="6681710" y="3015110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3">
                <a:extLst>
                  <a:ext uri="{FF2B5EF4-FFF2-40B4-BE49-F238E27FC236}">
                    <a16:creationId xmlns:a16="http://schemas.microsoft.com/office/drawing/2014/main" id="{7B4C60AF-CB27-42D3-8B53-A29768A9B63C}"/>
                  </a:ext>
                </a:extLst>
              </p:cNvPr>
              <p:cNvSpPr/>
              <p:nvPr/>
            </p:nvSpPr>
            <p:spPr>
              <a:xfrm>
                <a:off x="6136172" y="4436375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4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4">
                <a:extLst>
                  <a:ext uri="{FF2B5EF4-FFF2-40B4-BE49-F238E27FC236}">
                    <a16:creationId xmlns:a16="http://schemas.microsoft.com/office/drawing/2014/main" id="{E99CB9D3-5A7B-4908-98F5-76DD3924DAEC}"/>
                  </a:ext>
                </a:extLst>
              </p:cNvPr>
              <p:cNvSpPr/>
              <p:nvPr/>
            </p:nvSpPr>
            <p:spPr>
              <a:xfrm>
                <a:off x="4686516" y="5062857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5">
                <a:extLst>
                  <a:ext uri="{FF2B5EF4-FFF2-40B4-BE49-F238E27FC236}">
                    <a16:creationId xmlns:a16="http://schemas.microsoft.com/office/drawing/2014/main" id="{FCE216D9-D39C-4EDD-B09A-CDF826CE6E27}"/>
                  </a:ext>
                </a:extLst>
              </p:cNvPr>
              <p:cNvSpPr/>
              <p:nvPr/>
            </p:nvSpPr>
            <p:spPr>
              <a:xfrm>
                <a:off x="3257022" y="448761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9DC1F17-4767-4E3A-818A-89BC27B83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8898" y="1818328"/>
                <a:ext cx="204262" cy="240405"/>
              </a:xfrm>
              <a:custGeom>
                <a:avLst/>
                <a:gdLst>
                  <a:gd name="T0" fmla="*/ 17 w 158"/>
                  <a:gd name="T1" fmla="*/ 186 h 186"/>
                  <a:gd name="T2" fmla="*/ 10 w 158"/>
                  <a:gd name="T3" fmla="*/ 185 h 186"/>
                  <a:gd name="T4" fmla="*/ 0 w 158"/>
                  <a:gd name="T5" fmla="*/ 169 h 186"/>
                  <a:gd name="T6" fmla="*/ 0 w 158"/>
                  <a:gd name="T7" fmla="*/ 17 h 186"/>
                  <a:gd name="T8" fmla="*/ 11 w 158"/>
                  <a:gd name="T9" fmla="*/ 1 h 186"/>
                  <a:gd name="T10" fmla="*/ 17 w 158"/>
                  <a:gd name="T11" fmla="*/ 0 h 186"/>
                  <a:gd name="T12" fmla="*/ 141 w 158"/>
                  <a:gd name="T13" fmla="*/ 0 h 186"/>
                  <a:gd name="T14" fmla="*/ 147 w 158"/>
                  <a:gd name="T15" fmla="*/ 2 h 186"/>
                  <a:gd name="T16" fmla="*/ 158 w 158"/>
                  <a:gd name="T17" fmla="*/ 17 h 186"/>
                  <a:gd name="T18" fmla="*/ 158 w 158"/>
                  <a:gd name="T19" fmla="*/ 169 h 186"/>
                  <a:gd name="T20" fmla="*/ 147 w 158"/>
                  <a:gd name="T21" fmla="*/ 185 h 186"/>
                  <a:gd name="T22" fmla="*/ 141 w 158"/>
                  <a:gd name="T23" fmla="*/ 186 h 186"/>
                  <a:gd name="T24" fmla="*/ 128 w 158"/>
                  <a:gd name="T25" fmla="*/ 181 h 186"/>
                  <a:gd name="T26" fmla="*/ 79 w 158"/>
                  <a:gd name="T27" fmla="*/ 134 h 186"/>
                  <a:gd name="T28" fmla="*/ 30 w 158"/>
                  <a:gd name="T29" fmla="*/ 181 h 186"/>
                  <a:gd name="T30" fmla="*/ 17 w 158"/>
                  <a:gd name="T31" fmla="*/ 186 h 186"/>
                  <a:gd name="T32" fmla="*/ 17 w 158"/>
                  <a:gd name="T33" fmla="*/ 8 h 186"/>
                  <a:gd name="T34" fmla="*/ 14 w 158"/>
                  <a:gd name="T35" fmla="*/ 9 h 186"/>
                  <a:gd name="T36" fmla="*/ 8 w 158"/>
                  <a:gd name="T37" fmla="*/ 17 h 186"/>
                  <a:gd name="T38" fmla="*/ 8 w 158"/>
                  <a:gd name="T39" fmla="*/ 169 h 186"/>
                  <a:gd name="T40" fmla="*/ 13 w 158"/>
                  <a:gd name="T41" fmla="*/ 177 h 186"/>
                  <a:gd name="T42" fmla="*/ 24 w 158"/>
                  <a:gd name="T43" fmla="*/ 175 h 186"/>
                  <a:gd name="T44" fmla="*/ 79 w 158"/>
                  <a:gd name="T45" fmla="*/ 123 h 186"/>
                  <a:gd name="T46" fmla="*/ 134 w 158"/>
                  <a:gd name="T47" fmla="*/ 175 h 186"/>
                  <a:gd name="T48" fmla="*/ 141 w 158"/>
                  <a:gd name="T49" fmla="*/ 178 h 186"/>
                  <a:gd name="T50" fmla="*/ 144 w 158"/>
                  <a:gd name="T51" fmla="*/ 177 h 186"/>
                  <a:gd name="T52" fmla="*/ 150 w 158"/>
                  <a:gd name="T53" fmla="*/ 169 h 186"/>
                  <a:gd name="T54" fmla="*/ 150 w 158"/>
                  <a:gd name="T55" fmla="*/ 17 h 186"/>
                  <a:gd name="T56" fmla="*/ 144 w 158"/>
                  <a:gd name="T57" fmla="*/ 9 h 186"/>
                  <a:gd name="T58" fmla="*/ 141 w 158"/>
                  <a:gd name="T59" fmla="*/ 8 h 186"/>
                  <a:gd name="T60" fmla="*/ 17 w 158"/>
                  <a:gd name="T61" fmla="*/ 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8" h="186">
                    <a:moveTo>
                      <a:pt x="17" y="186"/>
                    </a:moveTo>
                    <a:cubicBezTo>
                      <a:pt x="15" y="186"/>
                      <a:pt x="13" y="186"/>
                      <a:pt x="10" y="185"/>
                    </a:cubicBezTo>
                    <a:cubicBezTo>
                      <a:pt x="4" y="182"/>
                      <a:pt x="0" y="176"/>
                      <a:pt x="0" y="1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0"/>
                      <a:pt x="4" y="4"/>
                      <a:pt x="11" y="1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0"/>
                      <a:pt x="145" y="1"/>
                      <a:pt x="147" y="2"/>
                    </a:cubicBezTo>
                    <a:cubicBezTo>
                      <a:pt x="154" y="4"/>
                      <a:pt x="158" y="10"/>
                      <a:pt x="158" y="17"/>
                    </a:cubicBezTo>
                    <a:cubicBezTo>
                      <a:pt x="158" y="169"/>
                      <a:pt x="158" y="169"/>
                      <a:pt x="158" y="169"/>
                    </a:cubicBezTo>
                    <a:cubicBezTo>
                      <a:pt x="158" y="176"/>
                      <a:pt x="154" y="182"/>
                      <a:pt x="147" y="185"/>
                    </a:cubicBezTo>
                    <a:cubicBezTo>
                      <a:pt x="145" y="186"/>
                      <a:pt x="143" y="186"/>
                      <a:pt x="141" y="186"/>
                    </a:cubicBezTo>
                    <a:cubicBezTo>
                      <a:pt x="136" y="186"/>
                      <a:pt x="131" y="184"/>
                      <a:pt x="128" y="181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26" y="184"/>
                      <a:pt x="22" y="186"/>
                      <a:pt x="17" y="186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4" y="9"/>
                    </a:cubicBezTo>
                    <a:cubicBezTo>
                      <a:pt x="10" y="10"/>
                      <a:pt x="8" y="14"/>
                      <a:pt x="8" y="17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3"/>
                      <a:pt x="10" y="176"/>
                      <a:pt x="13" y="177"/>
                    </a:cubicBezTo>
                    <a:cubicBezTo>
                      <a:pt x="17" y="179"/>
                      <a:pt x="21" y="178"/>
                      <a:pt x="24" y="175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5" y="177"/>
                      <a:pt x="138" y="178"/>
                      <a:pt x="141" y="178"/>
                    </a:cubicBezTo>
                    <a:cubicBezTo>
                      <a:pt x="142" y="178"/>
                      <a:pt x="143" y="178"/>
                      <a:pt x="144" y="177"/>
                    </a:cubicBezTo>
                    <a:cubicBezTo>
                      <a:pt x="148" y="176"/>
                      <a:pt x="150" y="173"/>
                      <a:pt x="150" y="169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4"/>
                      <a:pt x="148" y="10"/>
                      <a:pt x="144" y="9"/>
                    </a:cubicBezTo>
                    <a:cubicBezTo>
                      <a:pt x="143" y="8"/>
                      <a:pt x="142" y="8"/>
                      <a:pt x="141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A9064291-826B-4773-997A-9804FF602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3120" y="1777306"/>
                <a:ext cx="287055" cy="288375"/>
              </a:xfrm>
              <a:custGeom>
                <a:avLst/>
                <a:gdLst>
                  <a:gd name="T0" fmla="*/ 108 w 184"/>
                  <a:gd name="T1" fmla="*/ 185 h 185"/>
                  <a:gd name="T2" fmla="*/ 95 w 184"/>
                  <a:gd name="T3" fmla="*/ 179 h 185"/>
                  <a:gd name="T4" fmla="*/ 11 w 184"/>
                  <a:gd name="T5" fmla="*/ 96 h 185"/>
                  <a:gd name="T6" fmla="*/ 0 w 184"/>
                  <a:gd name="T7" fmla="*/ 67 h 185"/>
                  <a:gd name="T8" fmla="*/ 0 w 184"/>
                  <a:gd name="T9" fmla="*/ 19 h 185"/>
                  <a:gd name="T10" fmla="*/ 19 w 184"/>
                  <a:gd name="T11" fmla="*/ 0 h 185"/>
                  <a:gd name="T12" fmla="*/ 67 w 184"/>
                  <a:gd name="T13" fmla="*/ 0 h 185"/>
                  <a:gd name="T14" fmla="*/ 96 w 184"/>
                  <a:gd name="T15" fmla="*/ 12 h 185"/>
                  <a:gd name="T16" fmla="*/ 179 w 184"/>
                  <a:gd name="T17" fmla="*/ 95 h 185"/>
                  <a:gd name="T18" fmla="*/ 184 w 184"/>
                  <a:gd name="T19" fmla="*/ 108 h 185"/>
                  <a:gd name="T20" fmla="*/ 179 w 184"/>
                  <a:gd name="T21" fmla="*/ 122 h 185"/>
                  <a:gd name="T22" fmla="*/ 122 w 184"/>
                  <a:gd name="T23" fmla="*/ 179 h 185"/>
                  <a:gd name="T24" fmla="*/ 108 w 184"/>
                  <a:gd name="T25" fmla="*/ 185 h 185"/>
                  <a:gd name="T26" fmla="*/ 19 w 184"/>
                  <a:gd name="T27" fmla="*/ 8 h 185"/>
                  <a:gd name="T28" fmla="*/ 8 w 184"/>
                  <a:gd name="T29" fmla="*/ 19 h 185"/>
                  <a:gd name="T30" fmla="*/ 8 w 184"/>
                  <a:gd name="T31" fmla="*/ 67 h 185"/>
                  <a:gd name="T32" fmla="*/ 17 w 184"/>
                  <a:gd name="T33" fmla="*/ 90 h 185"/>
                  <a:gd name="T34" fmla="*/ 101 w 184"/>
                  <a:gd name="T35" fmla="*/ 173 h 185"/>
                  <a:gd name="T36" fmla="*/ 116 w 184"/>
                  <a:gd name="T37" fmla="*/ 173 h 185"/>
                  <a:gd name="T38" fmla="*/ 173 w 184"/>
                  <a:gd name="T39" fmla="*/ 116 h 185"/>
                  <a:gd name="T40" fmla="*/ 176 w 184"/>
                  <a:gd name="T41" fmla="*/ 108 h 185"/>
                  <a:gd name="T42" fmla="*/ 173 w 184"/>
                  <a:gd name="T43" fmla="*/ 101 h 185"/>
                  <a:gd name="T44" fmla="*/ 90 w 184"/>
                  <a:gd name="T45" fmla="*/ 17 h 185"/>
                  <a:gd name="T46" fmla="*/ 67 w 184"/>
                  <a:gd name="T47" fmla="*/ 8 h 185"/>
                  <a:gd name="T48" fmla="*/ 19 w 184"/>
                  <a:gd name="T49" fmla="*/ 8 h 185"/>
                  <a:gd name="T50" fmla="*/ 41 w 184"/>
                  <a:gd name="T51" fmla="*/ 60 h 185"/>
                  <a:gd name="T52" fmla="*/ 22 w 184"/>
                  <a:gd name="T53" fmla="*/ 41 h 185"/>
                  <a:gd name="T54" fmla="*/ 41 w 184"/>
                  <a:gd name="T55" fmla="*/ 22 h 185"/>
                  <a:gd name="T56" fmla="*/ 60 w 184"/>
                  <a:gd name="T57" fmla="*/ 41 h 185"/>
                  <a:gd name="T58" fmla="*/ 41 w 184"/>
                  <a:gd name="T59" fmla="*/ 60 h 185"/>
                  <a:gd name="T60" fmla="*/ 41 w 184"/>
                  <a:gd name="T61" fmla="*/ 30 h 185"/>
                  <a:gd name="T62" fmla="*/ 30 w 184"/>
                  <a:gd name="T63" fmla="*/ 41 h 185"/>
                  <a:gd name="T64" fmla="*/ 41 w 184"/>
                  <a:gd name="T65" fmla="*/ 52 h 185"/>
                  <a:gd name="T66" fmla="*/ 52 w 184"/>
                  <a:gd name="T67" fmla="*/ 41 h 185"/>
                  <a:gd name="T68" fmla="*/ 41 w 184"/>
                  <a:gd name="T69" fmla="*/ 3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" h="185">
                    <a:moveTo>
                      <a:pt x="108" y="185"/>
                    </a:moveTo>
                    <a:cubicBezTo>
                      <a:pt x="103" y="185"/>
                      <a:pt x="98" y="183"/>
                      <a:pt x="95" y="179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5" y="89"/>
                      <a:pt x="0" y="77"/>
                      <a:pt x="0" y="6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9" y="5"/>
                      <a:pt x="96" y="12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4" y="103"/>
                      <a:pt x="184" y="108"/>
                    </a:cubicBezTo>
                    <a:cubicBezTo>
                      <a:pt x="184" y="113"/>
                      <a:pt x="182" y="118"/>
                      <a:pt x="179" y="122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18" y="183"/>
                      <a:pt x="113" y="185"/>
                      <a:pt x="108" y="185"/>
                    </a:cubicBezTo>
                    <a:close/>
                    <a:moveTo>
                      <a:pt x="19" y="8"/>
                    </a:moveTo>
                    <a:cubicBezTo>
                      <a:pt x="13" y="8"/>
                      <a:pt x="8" y="13"/>
                      <a:pt x="8" y="19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75"/>
                      <a:pt x="12" y="85"/>
                      <a:pt x="17" y="90"/>
                    </a:cubicBezTo>
                    <a:cubicBezTo>
                      <a:pt x="101" y="173"/>
                      <a:pt x="101" y="173"/>
                      <a:pt x="101" y="173"/>
                    </a:cubicBezTo>
                    <a:cubicBezTo>
                      <a:pt x="104" y="177"/>
                      <a:pt x="112" y="177"/>
                      <a:pt x="116" y="173"/>
                    </a:cubicBezTo>
                    <a:cubicBezTo>
                      <a:pt x="173" y="116"/>
                      <a:pt x="173" y="116"/>
                      <a:pt x="173" y="116"/>
                    </a:cubicBezTo>
                    <a:cubicBezTo>
                      <a:pt x="175" y="114"/>
                      <a:pt x="176" y="111"/>
                      <a:pt x="176" y="108"/>
                    </a:cubicBezTo>
                    <a:cubicBezTo>
                      <a:pt x="176" y="105"/>
                      <a:pt x="175" y="103"/>
                      <a:pt x="173" y="101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5" y="12"/>
                      <a:pt x="74" y="8"/>
                      <a:pt x="67" y="8"/>
                    </a:cubicBezTo>
                    <a:lnTo>
                      <a:pt x="19" y="8"/>
                    </a:lnTo>
                    <a:close/>
                    <a:moveTo>
                      <a:pt x="41" y="60"/>
                    </a:moveTo>
                    <a:cubicBezTo>
                      <a:pt x="31" y="60"/>
                      <a:pt x="22" y="52"/>
                      <a:pt x="22" y="41"/>
                    </a:cubicBezTo>
                    <a:cubicBezTo>
                      <a:pt x="22" y="31"/>
                      <a:pt x="31" y="22"/>
                      <a:pt x="41" y="22"/>
                    </a:cubicBezTo>
                    <a:cubicBezTo>
                      <a:pt x="51" y="22"/>
                      <a:pt x="60" y="31"/>
                      <a:pt x="60" y="41"/>
                    </a:cubicBezTo>
                    <a:cubicBezTo>
                      <a:pt x="60" y="52"/>
                      <a:pt x="51" y="60"/>
                      <a:pt x="41" y="60"/>
                    </a:cubicBezTo>
                    <a:close/>
                    <a:moveTo>
                      <a:pt x="41" y="30"/>
                    </a:moveTo>
                    <a:cubicBezTo>
                      <a:pt x="35" y="30"/>
                      <a:pt x="30" y="35"/>
                      <a:pt x="30" y="41"/>
                    </a:cubicBezTo>
                    <a:cubicBezTo>
                      <a:pt x="30" y="47"/>
                      <a:pt x="35" y="52"/>
                      <a:pt x="41" y="52"/>
                    </a:cubicBezTo>
                    <a:cubicBezTo>
                      <a:pt x="47" y="52"/>
                      <a:pt x="52" y="47"/>
                      <a:pt x="52" y="41"/>
                    </a:cubicBezTo>
                    <a:cubicBezTo>
                      <a:pt x="52" y="35"/>
                      <a:pt x="47" y="30"/>
                      <a:pt x="41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977565B3-DFFB-4429-8C2D-FD9317D9D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6015" y="3202733"/>
                <a:ext cx="277866" cy="275690"/>
              </a:xfrm>
              <a:custGeom>
                <a:avLst/>
                <a:gdLst>
                  <a:gd name="T0" fmla="*/ 56 w 162"/>
                  <a:gd name="T1" fmla="*/ 161 h 161"/>
                  <a:gd name="T2" fmla="*/ 56 w 162"/>
                  <a:gd name="T3" fmla="*/ 161 h 161"/>
                  <a:gd name="T4" fmla="*/ 50 w 162"/>
                  <a:gd name="T5" fmla="*/ 158 h 161"/>
                  <a:gd name="T6" fmla="*/ 30 w 162"/>
                  <a:gd name="T7" fmla="*/ 131 h 161"/>
                  <a:gd name="T8" fmla="*/ 3 w 162"/>
                  <a:gd name="T9" fmla="*/ 111 h 161"/>
                  <a:gd name="T10" fmla="*/ 0 w 162"/>
                  <a:gd name="T11" fmla="*/ 105 h 161"/>
                  <a:gd name="T12" fmla="*/ 2 w 162"/>
                  <a:gd name="T13" fmla="*/ 100 h 161"/>
                  <a:gd name="T14" fmla="*/ 13 w 162"/>
                  <a:gd name="T15" fmla="*/ 89 h 161"/>
                  <a:gd name="T16" fmla="*/ 18 w 162"/>
                  <a:gd name="T17" fmla="*/ 87 h 161"/>
                  <a:gd name="T18" fmla="*/ 20 w 162"/>
                  <a:gd name="T19" fmla="*/ 87 h 161"/>
                  <a:gd name="T20" fmla="*/ 39 w 162"/>
                  <a:gd name="T21" fmla="*/ 92 h 161"/>
                  <a:gd name="T22" fmla="*/ 62 w 162"/>
                  <a:gd name="T23" fmla="*/ 69 h 161"/>
                  <a:gd name="T24" fmla="*/ 11 w 162"/>
                  <a:gd name="T25" fmla="*/ 41 h 161"/>
                  <a:gd name="T26" fmla="*/ 7 w 162"/>
                  <a:gd name="T27" fmla="*/ 36 h 161"/>
                  <a:gd name="T28" fmla="*/ 9 w 162"/>
                  <a:gd name="T29" fmla="*/ 29 h 161"/>
                  <a:gd name="T30" fmla="*/ 23 w 162"/>
                  <a:gd name="T31" fmla="*/ 15 h 161"/>
                  <a:gd name="T32" fmla="*/ 30 w 162"/>
                  <a:gd name="T33" fmla="*/ 13 h 161"/>
                  <a:gd name="T34" fmla="*/ 101 w 162"/>
                  <a:gd name="T35" fmla="*/ 30 h 161"/>
                  <a:gd name="T36" fmla="*/ 116 w 162"/>
                  <a:gd name="T37" fmla="*/ 14 h 161"/>
                  <a:gd name="T38" fmla="*/ 146 w 162"/>
                  <a:gd name="T39" fmla="*/ 0 h 161"/>
                  <a:gd name="T40" fmla="*/ 157 w 162"/>
                  <a:gd name="T41" fmla="*/ 4 h 161"/>
                  <a:gd name="T42" fmla="*/ 159 w 162"/>
                  <a:gd name="T43" fmla="*/ 24 h 161"/>
                  <a:gd name="T44" fmla="*/ 147 w 162"/>
                  <a:gd name="T45" fmla="*/ 44 h 161"/>
                  <a:gd name="T46" fmla="*/ 131 w 162"/>
                  <a:gd name="T47" fmla="*/ 61 h 161"/>
                  <a:gd name="T48" fmla="*/ 148 w 162"/>
                  <a:gd name="T49" fmla="*/ 134 h 161"/>
                  <a:gd name="T50" fmla="*/ 145 w 162"/>
                  <a:gd name="T51" fmla="*/ 142 h 161"/>
                  <a:gd name="T52" fmla="*/ 131 w 162"/>
                  <a:gd name="T53" fmla="*/ 153 h 161"/>
                  <a:gd name="T54" fmla="*/ 126 w 162"/>
                  <a:gd name="T55" fmla="*/ 154 h 161"/>
                  <a:gd name="T56" fmla="*/ 124 w 162"/>
                  <a:gd name="T57" fmla="*/ 154 h 161"/>
                  <a:gd name="T58" fmla="*/ 120 w 162"/>
                  <a:gd name="T59" fmla="*/ 150 h 161"/>
                  <a:gd name="T60" fmla="*/ 92 w 162"/>
                  <a:gd name="T61" fmla="*/ 99 h 161"/>
                  <a:gd name="T62" fmla="*/ 69 w 162"/>
                  <a:gd name="T63" fmla="*/ 122 h 161"/>
                  <a:gd name="T64" fmla="*/ 74 w 162"/>
                  <a:gd name="T65" fmla="*/ 141 h 161"/>
                  <a:gd name="T66" fmla="*/ 72 w 162"/>
                  <a:gd name="T67" fmla="*/ 148 h 161"/>
                  <a:gd name="T68" fmla="*/ 62 w 162"/>
                  <a:gd name="T69" fmla="*/ 159 h 161"/>
                  <a:gd name="T70" fmla="*/ 56 w 162"/>
                  <a:gd name="T71" fmla="*/ 161 h 161"/>
                  <a:gd name="T72" fmla="*/ 8 w 162"/>
                  <a:gd name="T73" fmla="*/ 105 h 161"/>
                  <a:gd name="T74" fmla="*/ 36 w 162"/>
                  <a:gd name="T75" fmla="*/ 126 h 161"/>
                  <a:gd name="T76" fmla="*/ 56 w 162"/>
                  <a:gd name="T77" fmla="*/ 153 h 161"/>
                  <a:gd name="T78" fmla="*/ 66 w 162"/>
                  <a:gd name="T79" fmla="*/ 143 h 161"/>
                  <a:gd name="T80" fmla="*/ 60 w 162"/>
                  <a:gd name="T81" fmla="*/ 120 h 161"/>
                  <a:gd name="T82" fmla="*/ 94 w 162"/>
                  <a:gd name="T83" fmla="*/ 86 h 161"/>
                  <a:gd name="T84" fmla="*/ 126 w 162"/>
                  <a:gd name="T85" fmla="*/ 146 h 161"/>
                  <a:gd name="T86" fmla="*/ 140 w 162"/>
                  <a:gd name="T87" fmla="*/ 136 h 161"/>
                  <a:gd name="T88" fmla="*/ 122 w 162"/>
                  <a:gd name="T89" fmla="*/ 58 h 161"/>
                  <a:gd name="T90" fmla="*/ 141 w 162"/>
                  <a:gd name="T91" fmla="*/ 39 h 161"/>
                  <a:gd name="T92" fmla="*/ 152 w 162"/>
                  <a:gd name="T93" fmla="*/ 22 h 161"/>
                  <a:gd name="T94" fmla="*/ 151 w 162"/>
                  <a:gd name="T95" fmla="*/ 10 h 161"/>
                  <a:gd name="T96" fmla="*/ 146 w 162"/>
                  <a:gd name="T97" fmla="*/ 8 h 161"/>
                  <a:gd name="T98" fmla="*/ 122 w 162"/>
                  <a:gd name="T99" fmla="*/ 20 h 161"/>
                  <a:gd name="T100" fmla="*/ 103 w 162"/>
                  <a:gd name="T101" fmla="*/ 39 h 161"/>
                  <a:gd name="T102" fmla="*/ 28 w 162"/>
                  <a:gd name="T103" fmla="*/ 21 h 161"/>
                  <a:gd name="T104" fmla="*/ 15 w 162"/>
                  <a:gd name="T105" fmla="*/ 35 h 161"/>
                  <a:gd name="T106" fmla="*/ 75 w 162"/>
                  <a:gd name="T107" fmla="*/ 67 h 161"/>
                  <a:gd name="T108" fmla="*/ 41 w 162"/>
                  <a:gd name="T109" fmla="*/ 101 h 161"/>
                  <a:gd name="T110" fmla="*/ 18 w 162"/>
                  <a:gd name="T111" fmla="*/ 95 h 161"/>
                  <a:gd name="T112" fmla="*/ 8 w 162"/>
                  <a:gd name="T113" fmla="*/ 10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61">
                    <a:moveTo>
                      <a:pt x="56" y="161"/>
                    </a:moveTo>
                    <a:cubicBezTo>
                      <a:pt x="56" y="161"/>
                      <a:pt x="56" y="161"/>
                      <a:pt x="56" y="161"/>
                    </a:cubicBezTo>
                    <a:cubicBezTo>
                      <a:pt x="53" y="161"/>
                      <a:pt x="52" y="160"/>
                      <a:pt x="50" y="15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1" y="110"/>
                      <a:pt x="0" y="108"/>
                      <a:pt x="0" y="105"/>
                    </a:cubicBezTo>
                    <a:cubicBezTo>
                      <a:pt x="0" y="103"/>
                      <a:pt x="0" y="101"/>
                      <a:pt x="2" y="10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7"/>
                      <a:pt x="16" y="87"/>
                      <a:pt x="18" y="87"/>
                    </a:cubicBezTo>
                    <a:cubicBezTo>
                      <a:pt x="18" y="87"/>
                      <a:pt x="19" y="87"/>
                      <a:pt x="2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0"/>
                      <a:pt x="7" y="38"/>
                      <a:pt x="7" y="36"/>
                    </a:cubicBezTo>
                    <a:cubicBezTo>
                      <a:pt x="7" y="33"/>
                      <a:pt x="7" y="31"/>
                      <a:pt x="9" y="2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3"/>
                      <a:pt x="28" y="13"/>
                      <a:pt x="30" y="13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25" y="6"/>
                      <a:pt x="137" y="0"/>
                      <a:pt x="146" y="0"/>
                    </a:cubicBezTo>
                    <a:cubicBezTo>
                      <a:pt x="151" y="0"/>
                      <a:pt x="154" y="1"/>
                      <a:pt x="157" y="4"/>
                    </a:cubicBezTo>
                    <a:cubicBezTo>
                      <a:pt x="161" y="8"/>
                      <a:pt x="162" y="15"/>
                      <a:pt x="159" y="24"/>
                    </a:cubicBezTo>
                    <a:cubicBezTo>
                      <a:pt x="157" y="31"/>
                      <a:pt x="152" y="39"/>
                      <a:pt x="147" y="44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48" y="134"/>
                      <a:pt x="148" y="134"/>
                      <a:pt x="148" y="134"/>
                    </a:cubicBezTo>
                    <a:cubicBezTo>
                      <a:pt x="148" y="137"/>
                      <a:pt x="147" y="140"/>
                      <a:pt x="145" y="142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0" y="154"/>
                      <a:pt x="128" y="154"/>
                      <a:pt x="126" y="154"/>
                    </a:cubicBezTo>
                    <a:cubicBezTo>
                      <a:pt x="126" y="154"/>
                      <a:pt x="125" y="154"/>
                      <a:pt x="124" y="154"/>
                    </a:cubicBezTo>
                    <a:cubicBezTo>
                      <a:pt x="122" y="153"/>
                      <a:pt x="120" y="152"/>
                      <a:pt x="120" y="15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75" y="144"/>
                      <a:pt x="74" y="146"/>
                      <a:pt x="72" y="14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60" y="160"/>
                      <a:pt x="58" y="161"/>
                      <a:pt x="56" y="161"/>
                    </a:cubicBezTo>
                    <a:close/>
                    <a:moveTo>
                      <a:pt x="8" y="105"/>
                    </a:moveTo>
                    <a:cubicBezTo>
                      <a:pt x="36" y="126"/>
                      <a:pt x="36" y="126"/>
                      <a:pt x="36" y="126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6" y="34"/>
                      <a:pt x="150" y="28"/>
                      <a:pt x="152" y="22"/>
                    </a:cubicBezTo>
                    <a:cubicBezTo>
                      <a:pt x="154" y="16"/>
                      <a:pt x="153" y="12"/>
                      <a:pt x="151" y="10"/>
                    </a:cubicBezTo>
                    <a:cubicBezTo>
                      <a:pt x="150" y="8"/>
                      <a:pt x="149" y="8"/>
                      <a:pt x="146" y="8"/>
                    </a:cubicBezTo>
                    <a:cubicBezTo>
                      <a:pt x="139" y="8"/>
                      <a:pt x="129" y="13"/>
                      <a:pt x="122" y="2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18" y="95"/>
                      <a:pt x="18" y="95"/>
                      <a:pt x="18" y="95"/>
                    </a:cubicBezTo>
                    <a:lnTo>
                      <a:pt x="8" y="10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4">
                <a:extLst>
                  <a:ext uri="{FF2B5EF4-FFF2-40B4-BE49-F238E27FC236}">
                    <a16:creationId xmlns:a16="http://schemas.microsoft.com/office/drawing/2014/main" id="{885A8E85-B56B-4942-B563-BDE8C76E8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1560" y="4691412"/>
                <a:ext cx="258937" cy="260545"/>
              </a:xfrm>
              <a:custGeom>
                <a:avLst/>
                <a:gdLst>
                  <a:gd name="T0" fmla="*/ 284 w 322"/>
                  <a:gd name="T1" fmla="*/ 324 h 324"/>
                  <a:gd name="T2" fmla="*/ 170 w 322"/>
                  <a:gd name="T3" fmla="*/ 324 h 324"/>
                  <a:gd name="T4" fmla="*/ 170 w 322"/>
                  <a:gd name="T5" fmla="*/ 258 h 324"/>
                  <a:gd name="T6" fmla="*/ 152 w 322"/>
                  <a:gd name="T7" fmla="*/ 258 h 324"/>
                  <a:gd name="T8" fmla="*/ 152 w 322"/>
                  <a:gd name="T9" fmla="*/ 324 h 324"/>
                  <a:gd name="T10" fmla="*/ 38 w 322"/>
                  <a:gd name="T11" fmla="*/ 324 h 324"/>
                  <a:gd name="T12" fmla="*/ 38 w 322"/>
                  <a:gd name="T13" fmla="*/ 213 h 324"/>
                  <a:gd name="T14" fmla="*/ 0 w 322"/>
                  <a:gd name="T15" fmla="*/ 213 h 324"/>
                  <a:gd name="T16" fmla="*/ 0 w 322"/>
                  <a:gd name="T17" fmla="*/ 189 h 324"/>
                  <a:gd name="T18" fmla="*/ 161 w 322"/>
                  <a:gd name="T19" fmla="*/ 0 h 324"/>
                  <a:gd name="T20" fmla="*/ 208 w 322"/>
                  <a:gd name="T21" fmla="*/ 57 h 324"/>
                  <a:gd name="T22" fmla="*/ 208 w 322"/>
                  <a:gd name="T23" fmla="*/ 17 h 324"/>
                  <a:gd name="T24" fmla="*/ 265 w 322"/>
                  <a:gd name="T25" fmla="*/ 17 h 324"/>
                  <a:gd name="T26" fmla="*/ 265 w 322"/>
                  <a:gd name="T27" fmla="*/ 123 h 324"/>
                  <a:gd name="T28" fmla="*/ 322 w 322"/>
                  <a:gd name="T29" fmla="*/ 189 h 324"/>
                  <a:gd name="T30" fmla="*/ 322 w 322"/>
                  <a:gd name="T31" fmla="*/ 213 h 324"/>
                  <a:gd name="T32" fmla="*/ 284 w 322"/>
                  <a:gd name="T33" fmla="*/ 213 h 324"/>
                  <a:gd name="T34" fmla="*/ 284 w 322"/>
                  <a:gd name="T35" fmla="*/ 324 h 324"/>
                  <a:gd name="T36" fmla="*/ 189 w 322"/>
                  <a:gd name="T37" fmla="*/ 305 h 324"/>
                  <a:gd name="T38" fmla="*/ 265 w 322"/>
                  <a:gd name="T39" fmla="*/ 305 h 324"/>
                  <a:gd name="T40" fmla="*/ 265 w 322"/>
                  <a:gd name="T41" fmla="*/ 194 h 324"/>
                  <a:gd name="T42" fmla="*/ 300 w 322"/>
                  <a:gd name="T43" fmla="*/ 194 h 324"/>
                  <a:gd name="T44" fmla="*/ 246 w 322"/>
                  <a:gd name="T45" fmla="*/ 130 h 324"/>
                  <a:gd name="T46" fmla="*/ 246 w 322"/>
                  <a:gd name="T47" fmla="*/ 36 h 324"/>
                  <a:gd name="T48" fmla="*/ 227 w 322"/>
                  <a:gd name="T49" fmla="*/ 36 h 324"/>
                  <a:gd name="T50" fmla="*/ 227 w 322"/>
                  <a:gd name="T51" fmla="*/ 107 h 324"/>
                  <a:gd name="T52" fmla="*/ 161 w 322"/>
                  <a:gd name="T53" fmla="*/ 31 h 324"/>
                  <a:gd name="T54" fmla="*/ 22 w 322"/>
                  <a:gd name="T55" fmla="*/ 194 h 324"/>
                  <a:gd name="T56" fmla="*/ 57 w 322"/>
                  <a:gd name="T57" fmla="*/ 194 h 324"/>
                  <a:gd name="T58" fmla="*/ 57 w 322"/>
                  <a:gd name="T59" fmla="*/ 305 h 324"/>
                  <a:gd name="T60" fmla="*/ 133 w 322"/>
                  <a:gd name="T61" fmla="*/ 305 h 324"/>
                  <a:gd name="T62" fmla="*/ 133 w 322"/>
                  <a:gd name="T63" fmla="*/ 239 h 324"/>
                  <a:gd name="T64" fmla="*/ 189 w 322"/>
                  <a:gd name="T65" fmla="*/ 239 h 324"/>
                  <a:gd name="T66" fmla="*/ 189 w 322"/>
                  <a:gd name="T67" fmla="*/ 30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2" h="324">
                    <a:moveTo>
                      <a:pt x="284" y="324"/>
                    </a:moveTo>
                    <a:lnTo>
                      <a:pt x="170" y="324"/>
                    </a:lnTo>
                    <a:lnTo>
                      <a:pt x="170" y="258"/>
                    </a:lnTo>
                    <a:lnTo>
                      <a:pt x="152" y="258"/>
                    </a:lnTo>
                    <a:lnTo>
                      <a:pt x="152" y="324"/>
                    </a:lnTo>
                    <a:lnTo>
                      <a:pt x="38" y="324"/>
                    </a:lnTo>
                    <a:lnTo>
                      <a:pt x="38" y="213"/>
                    </a:lnTo>
                    <a:lnTo>
                      <a:pt x="0" y="213"/>
                    </a:lnTo>
                    <a:lnTo>
                      <a:pt x="0" y="189"/>
                    </a:lnTo>
                    <a:lnTo>
                      <a:pt x="161" y="0"/>
                    </a:lnTo>
                    <a:lnTo>
                      <a:pt x="208" y="57"/>
                    </a:lnTo>
                    <a:lnTo>
                      <a:pt x="208" y="17"/>
                    </a:lnTo>
                    <a:lnTo>
                      <a:pt x="265" y="17"/>
                    </a:lnTo>
                    <a:lnTo>
                      <a:pt x="265" y="123"/>
                    </a:lnTo>
                    <a:lnTo>
                      <a:pt x="322" y="189"/>
                    </a:lnTo>
                    <a:lnTo>
                      <a:pt x="322" y="213"/>
                    </a:lnTo>
                    <a:lnTo>
                      <a:pt x="284" y="213"/>
                    </a:lnTo>
                    <a:lnTo>
                      <a:pt x="284" y="324"/>
                    </a:lnTo>
                    <a:close/>
                    <a:moveTo>
                      <a:pt x="189" y="305"/>
                    </a:moveTo>
                    <a:lnTo>
                      <a:pt x="265" y="305"/>
                    </a:lnTo>
                    <a:lnTo>
                      <a:pt x="265" y="194"/>
                    </a:lnTo>
                    <a:lnTo>
                      <a:pt x="300" y="194"/>
                    </a:lnTo>
                    <a:lnTo>
                      <a:pt x="246" y="130"/>
                    </a:lnTo>
                    <a:lnTo>
                      <a:pt x="246" y="36"/>
                    </a:lnTo>
                    <a:lnTo>
                      <a:pt x="227" y="36"/>
                    </a:lnTo>
                    <a:lnTo>
                      <a:pt x="227" y="107"/>
                    </a:lnTo>
                    <a:lnTo>
                      <a:pt x="161" y="31"/>
                    </a:lnTo>
                    <a:lnTo>
                      <a:pt x="22" y="194"/>
                    </a:lnTo>
                    <a:lnTo>
                      <a:pt x="57" y="194"/>
                    </a:lnTo>
                    <a:lnTo>
                      <a:pt x="57" y="305"/>
                    </a:lnTo>
                    <a:lnTo>
                      <a:pt x="133" y="305"/>
                    </a:lnTo>
                    <a:lnTo>
                      <a:pt x="133" y="239"/>
                    </a:lnTo>
                    <a:lnTo>
                      <a:pt x="189" y="239"/>
                    </a:lnTo>
                    <a:lnTo>
                      <a:pt x="189" y="3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D2B0A20B-B38D-4BA6-B82C-36472B31C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4362" y="5275822"/>
                <a:ext cx="276444" cy="234333"/>
              </a:xfrm>
              <a:custGeom>
                <a:avLst/>
                <a:gdLst>
                  <a:gd name="T0" fmla="*/ 146 w 172"/>
                  <a:gd name="T1" fmla="*/ 146 h 146"/>
                  <a:gd name="T2" fmla="*/ 26 w 172"/>
                  <a:gd name="T3" fmla="*/ 146 h 146"/>
                  <a:gd name="T4" fmla="*/ 0 w 172"/>
                  <a:gd name="T5" fmla="*/ 120 h 146"/>
                  <a:gd name="T6" fmla="*/ 0 w 172"/>
                  <a:gd name="T7" fmla="*/ 26 h 146"/>
                  <a:gd name="T8" fmla="*/ 26 w 172"/>
                  <a:gd name="T9" fmla="*/ 0 h 146"/>
                  <a:gd name="T10" fmla="*/ 58 w 172"/>
                  <a:gd name="T11" fmla="*/ 0 h 146"/>
                  <a:gd name="T12" fmla="*/ 84 w 172"/>
                  <a:gd name="T13" fmla="*/ 25 h 146"/>
                  <a:gd name="T14" fmla="*/ 146 w 172"/>
                  <a:gd name="T15" fmla="*/ 25 h 146"/>
                  <a:gd name="T16" fmla="*/ 172 w 172"/>
                  <a:gd name="T17" fmla="*/ 51 h 146"/>
                  <a:gd name="T18" fmla="*/ 172 w 172"/>
                  <a:gd name="T19" fmla="*/ 120 h 146"/>
                  <a:gd name="T20" fmla="*/ 146 w 172"/>
                  <a:gd name="T21" fmla="*/ 146 h 146"/>
                  <a:gd name="T22" fmla="*/ 26 w 172"/>
                  <a:gd name="T23" fmla="*/ 8 h 146"/>
                  <a:gd name="T24" fmla="*/ 8 w 172"/>
                  <a:gd name="T25" fmla="*/ 26 h 146"/>
                  <a:gd name="T26" fmla="*/ 8 w 172"/>
                  <a:gd name="T27" fmla="*/ 120 h 146"/>
                  <a:gd name="T28" fmla="*/ 26 w 172"/>
                  <a:gd name="T29" fmla="*/ 138 h 146"/>
                  <a:gd name="T30" fmla="*/ 146 w 172"/>
                  <a:gd name="T31" fmla="*/ 138 h 146"/>
                  <a:gd name="T32" fmla="*/ 164 w 172"/>
                  <a:gd name="T33" fmla="*/ 120 h 146"/>
                  <a:gd name="T34" fmla="*/ 164 w 172"/>
                  <a:gd name="T35" fmla="*/ 51 h 146"/>
                  <a:gd name="T36" fmla="*/ 146 w 172"/>
                  <a:gd name="T37" fmla="*/ 33 h 146"/>
                  <a:gd name="T38" fmla="*/ 76 w 172"/>
                  <a:gd name="T39" fmla="*/ 33 h 146"/>
                  <a:gd name="T40" fmla="*/ 76 w 172"/>
                  <a:gd name="T41" fmla="*/ 26 h 146"/>
                  <a:gd name="T42" fmla="*/ 58 w 172"/>
                  <a:gd name="T43" fmla="*/ 8 h 146"/>
                  <a:gd name="T44" fmla="*/ 26 w 172"/>
                  <a:gd name="T45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146">
                    <a:moveTo>
                      <a:pt x="146" y="146"/>
                    </a:moveTo>
                    <a:cubicBezTo>
                      <a:pt x="26" y="146"/>
                      <a:pt x="26" y="146"/>
                      <a:pt x="26" y="146"/>
                    </a:cubicBezTo>
                    <a:cubicBezTo>
                      <a:pt x="12" y="146"/>
                      <a:pt x="0" y="135"/>
                      <a:pt x="0" y="1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2" y="0"/>
                      <a:pt x="83" y="11"/>
                      <a:pt x="84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60" y="25"/>
                      <a:pt x="172" y="37"/>
                      <a:pt x="172" y="51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72" y="135"/>
                      <a:pt x="160" y="146"/>
                      <a:pt x="146" y="146"/>
                    </a:cubicBezTo>
                    <a:close/>
                    <a:moveTo>
                      <a:pt x="26" y="8"/>
                    </a:moveTo>
                    <a:cubicBezTo>
                      <a:pt x="16" y="8"/>
                      <a:pt x="8" y="16"/>
                      <a:pt x="8" y="2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30"/>
                      <a:pt x="16" y="138"/>
                      <a:pt x="26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56" y="138"/>
                      <a:pt x="164" y="130"/>
                      <a:pt x="164" y="120"/>
                    </a:cubicBezTo>
                    <a:cubicBezTo>
                      <a:pt x="164" y="51"/>
                      <a:pt x="164" y="51"/>
                      <a:pt x="164" y="51"/>
                    </a:cubicBezTo>
                    <a:cubicBezTo>
                      <a:pt x="164" y="41"/>
                      <a:pt x="156" y="33"/>
                      <a:pt x="146" y="33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16"/>
                      <a:pt x="68" y="8"/>
                      <a:pt x="58" y="8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5B72220A-2959-420C-9FFB-BE2171481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0674" y="4627373"/>
                <a:ext cx="259501" cy="280609"/>
              </a:xfrm>
              <a:custGeom>
                <a:avLst/>
                <a:gdLst>
                  <a:gd name="T0" fmla="*/ 39 w 177"/>
                  <a:gd name="T1" fmla="*/ 191 h 191"/>
                  <a:gd name="T2" fmla="*/ 0 w 177"/>
                  <a:gd name="T3" fmla="*/ 166 h 191"/>
                  <a:gd name="T4" fmla="*/ 39 w 177"/>
                  <a:gd name="T5" fmla="*/ 141 h 191"/>
                  <a:gd name="T6" fmla="*/ 56 w 177"/>
                  <a:gd name="T7" fmla="*/ 143 h 191"/>
                  <a:gd name="T8" fmla="*/ 56 w 177"/>
                  <a:gd name="T9" fmla="*/ 43 h 191"/>
                  <a:gd name="T10" fmla="*/ 67 w 177"/>
                  <a:gd name="T11" fmla="*/ 29 h 191"/>
                  <a:gd name="T12" fmla="*/ 158 w 177"/>
                  <a:gd name="T13" fmla="*/ 1 h 191"/>
                  <a:gd name="T14" fmla="*/ 162 w 177"/>
                  <a:gd name="T15" fmla="*/ 0 h 191"/>
                  <a:gd name="T16" fmla="*/ 177 w 177"/>
                  <a:gd name="T17" fmla="*/ 15 h 191"/>
                  <a:gd name="T18" fmla="*/ 177 w 177"/>
                  <a:gd name="T19" fmla="*/ 138 h 191"/>
                  <a:gd name="T20" fmla="*/ 138 w 177"/>
                  <a:gd name="T21" fmla="*/ 163 h 191"/>
                  <a:gd name="T22" fmla="*/ 98 w 177"/>
                  <a:gd name="T23" fmla="*/ 138 h 191"/>
                  <a:gd name="T24" fmla="*/ 138 w 177"/>
                  <a:gd name="T25" fmla="*/ 113 h 191"/>
                  <a:gd name="T26" fmla="*/ 155 w 177"/>
                  <a:gd name="T27" fmla="*/ 115 h 191"/>
                  <a:gd name="T28" fmla="*/ 155 w 177"/>
                  <a:gd name="T29" fmla="*/ 68 h 191"/>
                  <a:gd name="T30" fmla="*/ 78 w 177"/>
                  <a:gd name="T31" fmla="*/ 91 h 191"/>
                  <a:gd name="T32" fmla="*/ 78 w 177"/>
                  <a:gd name="T33" fmla="*/ 166 h 191"/>
                  <a:gd name="T34" fmla="*/ 39 w 177"/>
                  <a:gd name="T35" fmla="*/ 191 h 191"/>
                  <a:gd name="T36" fmla="*/ 39 w 177"/>
                  <a:gd name="T37" fmla="*/ 149 h 191"/>
                  <a:gd name="T38" fmla="*/ 8 w 177"/>
                  <a:gd name="T39" fmla="*/ 166 h 191"/>
                  <a:gd name="T40" fmla="*/ 39 w 177"/>
                  <a:gd name="T41" fmla="*/ 183 h 191"/>
                  <a:gd name="T42" fmla="*/ 70 w 177"/>
                  <a:gd name="T43" fmla="*/ 166 h 191"/>
                  <a:gd name="T44" fmla="*/ 70 w 177"/>
                  <a:gd name="T45" fmla="*/ 85 h 191"/>
                  <a:gd name="T46" fmla="*/ 163 w 177"/>
                  <a:gd name="T47" fmla="*/ 57 h 191"/>
                  <a:gd name="T48" fmla="*/ 163 w 177"/>
                  <a:gd name="T49" fmla="*/ 127 h 191"/>
                  <a:gd name="T50" fmla="*/ 157 w 177"/>
                  <a:gd name="T51" fmla="*/ 125 h 191"/>
                  <a:gd name="T52" fmla="*/ 138 w 177"/>
                  <a:gd name="T53" fmla="*/ 121 h 191"/>
                  <a:gd name="T54" fmla="*/ 106 w 177"/>
                  <a:gd name="T55" fmla="*/ 138 h 191"/>
                  <a:gd name="T56" fmla="*/ 138 w 177"/>
                  <a:gd name="T57" fmla="*/ 155 h 191"/>
                  <a:gd name="T58" fmla="*/ 169 w 177"/>
                  <a:gd name="T59" fmla="*/ 138 h 191"/>
                  <a:gd name="T60" fmla="*/ 169 w 177"/>
                  <a:gd name="T61" fmla="*/ 15 h 191"/>
                  <a:gd name="T62" fmla="*/ 162 w 177"/>
                  <a:gd name="T63" fmla="*/ 8 h 191"/>
                  <a:gd name="T64" fmla="*/ 160 w 177"/>
                  <a:gd name="T65" fmla="*/ 9 h 191"/>
                  <a:gd name="T66" fmla="*/ 69 w 177"/>
                  <a:gd name="T67" fmla="*/ 37 h 191"/>
                  <a:gd name="T68" fmla="*/ 64 w 177"/>
                  <a:gd name="T69" fmla="*/ 43 h 191"/>
                  <a:gd name="T70" fmla="*/ 64 w 177"/>
                  <a:gd name="T71" fmla="*/ 155 h 191"/>
                  <a:gd name="T72" fmla="*/ 59 w 177"/>
                  <a:gd name="T73" fmla="*/ 153 h 191"/>
                  <a:gd name="T74" fmla="*/ 39 w 177"/>
                  <a:gd name="T75" fmla="*/ 14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7" h="191">
                    <a:moveTo>
                      <a:pt x="39" y="191"/>
                    </a:moveTo>
                    <a:cubicBezTo>
                      <a:pt x="27" y="191"/>
                      <a:pt x="0" y="185"/>
                      <a:pt x="0" y="166"/>
                    </a:cubicBezTo>
                    <a:cubicBezTo>
                      <a:pt x="0" y="147"/>
                      <a:pt x="27" y="141"/>
                      <a:pt x="39" y="141"/>
                    </a:cubicBezTo>
                    <a:cubicBezTo>
                      <a:pt x="45" y="141"/>
                      <a:pt x="51" y="142"/>
                      <a:pt x="56" y="1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37"/>
                      <a:pt x="60" y="31"/>
                      <a:pt x="67" y="29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9" y="1"/>
                      <a:pt x="160" y="0"/>
                      <a:pt x="162" y="0"/>
                    </a:cubicBezTo>
                    <a:cubicBezTo>
                      <a:pt x="170" y="0"/>
                      <a:pt x="177" y="7"/>
                      <a:pt x="177" y="15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7" y="157"/>
                      <a:pt x="150" y="163"/>
                      <a:pt x="138" y="163"/>
                    </a:cubicBezTo>
                    <a:cubicBezTo>
                      <a:pt x="125" y="163"/>
                      <a:pt x="98" y="157"/>
                      <a:pt x="98" y="138"/>
                    </a:cubicBezTo>
                    <a:cubicBezTo>
                      <a:pt x="98" y="119"/>
                      <a:pt x="125" y="113"/>
                      <a:pt x="138" y="113"/>
                    </a:cubicBezTo>
                    <a:cubicBezTo>
                      <a:pt x="144" y="113"/>
                      <a:pt x="149" y="114"/>
                      <a:pt x="155" y="115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8" y="185"/>
                      <a:pt x="52" y="191"/>
                      <a:pt x="39" y="191"/>
                    </a:cubicBezTo>
                    <a:close/>
                    <a:moveTo>
                      <a:pt x="39" y="149"/>
                    </a:moveTo>
                    <a:cubicBezTo>
                      <a:pt x="28" y="149"/>
                      <a:pt x="8" y="154"/>
                      <a:pt x="8" y="166"/>
                    </a:cubicBezTo>
                    <a:cubicBezTo>
                      <a:pt x="8" y="178"/>
                      <a:pt x="28" y="183"/>
                      <a:pt x="39" y="183"/>
                    </a:cubicBezTo>
                    <a:cubicBezTo>
                      <a:pt x="50" y="183"/>
                      <a:pt x="70" y="178"/>
                      <a:pt x="70" y="166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1" y="122"/>
                      <a:pt x="145" y="121"/>
                      <a:pt x="138" y="121"/>
                    </a:cubicBezTo>
                    <a:cubicBezTo>
                      <a:pt x="127" y="121"/>
                      <a:pt x="106" y="126"/>
                      <a:pt x="106" y="138"/>
                    </a:cubicBezTo>
                    <a:cubicBezTo>
                      <a:pt x="106" y="150"/>
                      <a:pt x="127" y="155"/>
                      <a:pt x="138" y="155"/>
                    </a:cubicBezTo>
                    <a:cubicBezTo>
                      <a:pt x="148" y="155"/>
                      <a:pt x="169" y="150"/>
                      <a:pt x="169" y="138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1"/>
                      <a:pt x="166" y="8"/>
                      <a:pt x="162" y="8"/>
                    </a:cubicBezTo>
                    <a:cubicBezTo>
                      <a:pt x="161" y="8"/>
                      <a:pt x="161" y="8"/>
                      <a:pt x="160" y="9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6" y="38"/>
                      <a:pt x="64" y="40"/>
                      <a:pt x="64" y="43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59" y="153"/>
                      <a:pt x="59" y="153"/>
                      <a:pt x="59" y="153"/>
                    </a:cubicBezTo>
                    <a:cubicBezTo>
                      <a:pt x="53" y="150"/>
                      <a:pt x="46" y="149"/>
                      <a:pt x="39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组合 47">
              <a:extLst>
                <a:ext uri="{FF2B5EF4-FFF2-40B4-BE49-F238E27FC236}">
                  <a16:creationId xmlns:a16="http://schemas.microsoft.com/office/drawing/2014/main" id="{77FE70D2-98E8-4027-872B-D6E53484BFAF}"/>
                </a:ext>
              </a:extLst>
            </p:cNvPr>
            <p:cNvGrpSpPr/>
            <p:nvPr/>
          </p:nvGrpSpPr>
          <p:grpSpPr>
            <a:xfrm>
              <a:off x="4673637" y="976868"/>
              <a:ext cx="668134" cy="668134"/>
              <a:chOff x="4673637" y="976868"/>
              <a:chExt cx="668134" cy="668134"/>
            </a:xfrm>
          </p:grpSpPr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id="{3F3491D6-AEE4-4FD7-82D8-B33801CA9671}"/>
                  </a:ext>
                </a:extLst>
              </p:cNvPr>
              <p:cNvSpPr/>
              <p:nvPr/>
            </p:nvSpPr>
            <p:spPr>
              <a:xfrm>
                <a:off x="4673637" y="97686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254">
                <a:extLst>
                  <a:ext uri="{FF2B5EF4-FFF2-40B4-BE49-F238E27FC236}">
                    <a16:creationId xmlns:a16="http://schemas.microsoft.com/office/drawing/2014/main" id="{48D450A6-3185-4DFA-8534-12E9A0503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9399" y="1202631"/>
                <a:ext cx="316610" cy="236835"/>
              </a:xfrm>
              <a:custGeom>
                <a:avLst/>
                <a:gdLst>
                  <a:gd name="T0" fmla="*/ 202 w 215"/>
                  <a:gd name="T1" fmla="*/ 24 h 161"/>
                  <a:gd name="T2" fmla="*/ 54 w 215"/>
                  <a:gd name="T3" fmla="*/ 9 h 161"/>
                  <a:gd name="T4" fmla="*/ 50 w 215"/>
                  <a:gd name="T5" fmla="*/ 4 h 161"/>
                  <a:gd name="T6" fmla="*/ 48 w 215"/>
                  <a:gd name="T7" fmla="*/ 2 h 161"/>
                  <a:gd name="T8" fmla="*/ 46 w 215"/>
                  <a:gd name="T9" fmla="*/ 1 h 161"/>
                  <a:gd name="T10" fmla="*/ 43 w 215"/>
                  <a:gd name="T11" fmla="*/ 1 h 161"/>
                  <a:gd name="T12" fmla="*/ 14 w 215"/>
                  <a:gd name="T13" fmla="*/ 0 h 161"/>
                  <a:gd name="T14" fmla="*/ 14 w 215"/>
                  <a:gd name="T15" fmla="*/ 27 h 161"/>
                  <a:gd name="T16" fmla="*/ 41 w 215"/>
                  <a:gd name="T17" fmla="*/ 44 h 161"/>
                  <a:gd name="T18" fmla="*/ 64 w 215"/>
                  <a:gd name="T19" fmla="*/ 97 h 161"/>
                  <a:gd name="T20" fmla="*/ 68 w 215"/>
                  <a:gd name="T21" fmla="*/ 106 h 161"/>
                  <a:gd name="T22" fmla="*/ 77 w 215"/>
                  <a:gd name="T23" fmla="*/ 115 h 161"/>
                  <a:gd name="T24" fmla="*/ 174 w 215"/>
                  <a:gd name="T25" fmla="*/ 115 h 161"/>
                  <a:gd name="T26" fmla="*/ 183 w 215"/>
                  <a:gd name="T27" fmla="*/ 106 h 161"/>
                  <a:gd name="T28" fmla="*/ 211 w 215"/>
                  <a:gd name="T29" fmla="*/ 28 h 161"/>
                  <a:gd name="T30" fmla="*/ 177 w 215"/>
                  <a:gd name="T31" fmla="*/ 100 h 161"/>
                  <a:gd name="T32" fmla="*/ 176 w 215"/>
                  <a:gd name="T33" fmla="*/ 103 h 161"/>
                  <a:gd name="T34" fmla="*/ 170 w 215"/>
                  <a:gd name="T35" fmla="*/ 107 h 161"/>
                  <a:gd name="T36" fmla="*/ 166 w 215"/>
                  <a:gd name="T37" fmla="*/ 108 h 161"/>
                  <a:gd name="T38" fmla="*/ 81 w 215"/>
                  <a:gd name="T39" fmla="*/ 107 h 161"/>
                  <a:gd name="T40" fmla="*/ 75 w 215"/>
                  <a:gd name="T41" fmla="*/ 99 h 161"/>
                  <a:gd name="T42" fmla="*/ 52 w 215"/>
                  <a:gd name="T43" fmla="*/ 51 h 161"/>
                  <a:gd name="T44" fmla="*/ 38 w 215"/>
                  <a:gd name="T45" fmla="*/ 20 h 161"/>
                  <a:gd name="T46" fmla="*/ 8 w 215"/>
                  <a:gd name="T47" fmla="*/ 14 h 161"/>
                  <a:gd name="T48" fmla="*/ 42 w 215"/>
                  <a:gd name="T49" fmla="*/ 8 h 161"/>
                  <a:gd name="T50" fmla="*/ 44 w 215"/>
                  <a:gd name="T51" fmla="*/ 9 h 161"/>
                  <a:gd name="T52" fmla="*/ 45 w 215"/>
                  <a:gd name="T53" fmla="*/ 10 h 161"/>
                  <a:gd name="T54" fmla="*/ 47 w 215"/>
                  <a:gd name="T55" fmla="*/ 12 h 161"/>
                  <a:gd name="T56" fmla="*/ 202 w 215"/>
                  <a:gd name="T57" fmla="*/ 31 h 161"/>
                  <a:gd name="T58" fmla="*/ 199 w 215"/>
                  <a:gd name="T59" fmla="*/ 51 h 161"/>
                  <a:gd name="T60" fmla="*/ 77 w 215"/>
                  <a:gd name="T61" fmla="*/ 142 h 161"/>
                  <a:gd name="T62" fmla="*/ 115 w 215"/>
                  <a:gd name="T63" fmla="*/ 142 h 161"/>
                  <a:gd name="T64" fmla="*/ 96 w 215"/>
                  <a:gd name="T65" fmla="*/ 154 h 161"/>
                  <a:gd name="T66" fmla="*/ 96 w 215"/>
                  <a:gd name="T67" fmla="*/ 130 h 161"/>
                  <a:gd name="T68" fmla="*/ 96 w 215"/>
                  <a:gd name="T69" fmla="*/ 154 h 161"/>
                  <a:gd name="T70" fmla="*/ 142 w 215"/>
                  <a:gd name="T71" fmla="*/ 142 h 161"/>
                  <a:gd name="T72" fmla="*/ 180 w 215"/>
                  <a:gd name="T73" fmla="*/ 142 h 161"/>
                  <a:gd name="T74" fmla="*/ 161 w 215"/>
                  <a:gd name="T75" fmla="*/ 154 h 161"/>
                  <a:gd name="T76" fmla="*/ 161 w 215"/>
                  <a:gd name="T77" fmla="*/ 130 h 161"/>
                  <a:gd name="T78" fmla="*/ 161 w 215"/>
                  <a:gd name="T79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161">
                    <a:moveTo>
                      <a:pt x="211" y="28"/>
                    </a:moveTo>
                    <a:cubicBezTo>
                      <a:pt x="209" y="26"/>
                      <a:pt x="207" y="24"/>
                      <a:pt x="202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8"/>
                      <a:pt x="53" y="7"/>
                      <a:pt x="52" y="6"/>
                    </a:cubicBezTo>
                    <a:cubicBezTo>
                      <a:pt x="52" y="5"/>
                      <a:pt x="51" y="5"/>
                      <a:pt x="50" y="4"/>
                    </a:cubicBezTo>
                    <a:cubicBezTo>
                      <a:pt x="50" y="3"/>
                      <a:pt x="49" y="3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9"/>
                      <a:pt x="45" y="54"/>
                      <a:pt x="45" y="54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8"/>
                      <a:pt x="65" y="98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10"/>
                      <a:pt x="73" y="113"/>
                      <a:pt x="78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8" y="113"/>
                      <a:pt x="182" y="110"/>
                      <a:pt x="183" y="106"/>
                    </a:cubicBezTo>
                    <a:cubicBezTo>
                      <a:pt x="206" y="54"/>
                      <a:pt x="206" y="54"/>
                      <a:pt x="206" y="54"/>
                    </a:cubicBezTo>
                    <a:cubicBezTo>
                      <a:pt x="208" y="51"/>
                      <a:pt x="215" y="36"/>
                      <a:pt x="211" y="28"/>
                    </a:cubicBezTo>
                    <a:close/>
                    <a:moveTo>
                      <a:pt x="199" y="51"/>
                    </a:move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6" y="103"/>
                      <a:pt x="176" y="103"/>
                      <a:pt x="176" y="103"/>
                    </a:cubicBezTo>
                    <a:cubicBezTo>
                      <a:pt x="175" y="106"/>
                      <a:pt x="173" y="107"/>
                      <a:pt x="170" y="107"/>
                    </a:cubicBezTo>
                    <a:cubicBezTo>
                      <a:pt x="170" y="107"/>
                      <a:pt x="170" y="107"/>
                      <a:pt x="170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9" y="107"/>
                      <a:pt x="76" y="106"/>
                      <a:pt x="76" y="103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1"/>
                      <a:pt x="49" y="46"/>
                      <a:pt x="48" y="4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20"/>
                      <a:pt x="8" y="17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9"/>
                      <a:pt x="45" y="9"/>
                    </a:cubicBezTo>
                    <a:cubicBezTo>
                      <a:pt x="45" y="9"/>
                      <a:pt x="45" y="9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1"/>
                      <a:pt x="47" y="11"/>
                      <a:pt x="47" y="1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204" y="31"/>
                      <a:pt x="204" y="32"/>
                      <a:pt x="204" y="32"/>
                    </a:cubicBezTo>
                    <a:cubicBezTo>
                      <a:pt x="206" y="35"/>
                      <a:pt x="203" y="44"/>
                      <a:pt x="199" y="51"/>
                    </a:cubicBezTo>
                    <a:close/>
                    <a:moveTo>
                      <a:pt x="96" y="123"/>
                    </a:moveTo>
                    <a:cubicBezTo>
                      <a:pt x="86" y="123"/>
                      <a:pt x="77" y="131"/>
                      <a:pt x="77" y="142"/>
                    </a:cubicBezTo>
                    <a:cubicBezTo>
                      <a:pt x="77" y="152"/>
                      <a:pt x="86" y="161"/>
                      <a:pt x="96" y="161"/>
                    </a:cubicBezTo>
                    <a:cubicBezTo>
                      <a:pt x="106" y="161"/>
                      <a:pt x="115" y="152"/>
                      <a:pt x="115" y="142"/>
                    </a:cubicBezTo>
                    <a:cubicBezTo>
                      <a:pt x="115" y="131"/>
                      <a:pt x="106" y="123"/>
                      <a:pt x="96" y="123"/>
                    </a:cubicBezTo>
                    <a:close/>
                    <a:moveTo>
                      <a:pt x="96" y="154"/>
                    </a:moveTo>
                    <a:cubicBezTo>
                      <a:pt x="89" y="154"/>
                      <a:pt x="84" y="148"/>
                      <a:pt x="84" y="142"/>
                    </a:cubicBezTo>
                    <a:cubicBezTo>
                      <a:pt x="84" y="135"/>
                      <a:pt x="89" y="130"/>
                      <a:pt x="96" y="130"/>
                    </a:cubicBezTo>
                    <a:cubicBezTo>
                      <a:pt x="103" y="130"/>
                      <a:pt x="108" y="135"/>
                      <a:pt x="108" y="142"/>
                    </a:cubicBezTo>
                    <a:cubicBezTo>
                      <a:pt x="108" y="148"/>
                      <a:pt x="103" y="154"/>
                      <a:pt x="96" y="154"/>
                    </a:cubicBezTo>
                    <a:close/>
                    <a:moveTo>
                      <a:pt x="161" y="123"/>
                    </a:moveTo>
                    <a:cubicBezTo>
                      <a:pt x="151" y="123"/>
                      <a:pt x="142" y="131"/>
                      <a:pt x="142" y="142"/>
                    </a:cubicBezTo>
                    <a:cubicBezTo>
                      <a:pt x="142" y="152"/>
                      <a:pt x="151" y="161"/>
                      <a:pt x="161" y="161"/>
                    </a:cubicBezTo>
                    <a:cubicBezTo>
                      <a:pt x="172" y="161"/>
                      <a:pt x="180" y="152"/>
                      <a:pt x="180" y="142"/>
                    </a:cubicBezTo>
                    <a:cubicBezTo>
                      <a:pt x="180" y="131"/>
                      <a:pt x="172" y="123"/>
                      <a:pt x="161" y="123"/>
                    </a:cubicBezTo>
                    <a:close/>
                    <a:moveTo>
                      <a:pt x="161" y="154"/>
                    </a:moveTo>
                    <a:cubicBezTo>
                      <a:pt x="155" y="154"/>
                      <a:pt x="149" y="148"/>
                      <a:pt x="149" y="142"/>
                    </a:cubicBezTo>
                    <a:cubicBezTo>
                      <a:pt x="149" y="135"/>
                      <a:pt x="155" y="130"/>
                      <a:pt x="161" y="130"/>
                    </a:cubicBezTo>
                    <a:cubicBezTo>
                      <a:pt x="168" y="130"/>
                      <a:pt x="173" y="135"/>
                      <a:pt x="173" y="142"/>
                    </a:cubicBezTo>
                    <a:cubicBezTo>
                      <a:pt x="173" y="148"/>
                      <a:pt x="168" y="154"/>
                      <a:pt x="161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587635F-0140-4F67-A115-08FA5DB6179B}"/>
              </a:ext>
            </a:extLst>
          </p:cNvPr>
          <p:cNvGrpSpPr/>
          <p:nvPr/>
        </p:nvGrpSpPr>
        <p:grpSpPr>
          <a:xfrm>
            <a:off x="2836551" y="1695497"/>
            <a:ext cx="1679565" cy="1726218"/>
            <a:chOff x="4718050" y="2314576"/>
            <a:chExt cx="628650" cy="646112"/>
          </a:xfrm>
        </p:grpSpPr>
        <p:sp>
          <p:nvSpPr>
            <p:cNvPr id="61" name="Oval 1596">
              <a:extLst>
                <a:ext uri="{FF2B5EF4-FFF2-40B4-BE49-F238E27FC236}">
                  <a16:creationId xmlns:a16="http://schemas.microsoft.com/office/drawing/2014/main" id="{320099BC-A37F-4E29-928B-956B4577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314576"/>
              <a:ext cx="628650" cy="628650"/>
            </a:xfrm>
            <a:prstGeom prst="ellipse">
              <a:avLst/>
            </a:prstGeom>
            <a:solidFill>
              <a:srgbClr val="98D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97">
              <a:extLst>
                <a:ext uri="{FF2B5EF4-FFF2-40B4-BE49-F238E27FC236}">
                  <a16:creationId xmlns:a16="http://schemas.microsoft.com/office/drawing/2014/main" id="{5A6053AE-40E5-4009-95F2-6BADB5A8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581276"/>
              <a:ext cx="88900" cy="150813"/>
            </a:xfrm>
            <a:custGeom>
              <a:avLst/>
              <a:gdLst>
                <a:gd name="T0" fmla="*/ 242 w 242"/>
                <a:gd name="T1" fmla="*/ 0 h 410"/>
                <a:gd name="T2" fmla="*/ 103 w 242"/>
                <a:gd name="T3" fmla="*/ 136 h 410"/>
                <a:gd name="T4" fmla="*/ 0 w 242"/>
                <a:gd name="T5" fmla="*/ 410 h 410"/>
                <a:gd name="T6" fmla="*/ 166 w 242"/>
                <a:gd name="T7" fmla="*/ 400 h 410"/>
                <a:gd name="T8" fmla="*/ 220 w 242"/>
                <a:gd name="T9" fmla="*/ 372 h 410"/>
                <a:gd name="T10" fmla="*/ 242 w 242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cubicBezTo>
                    <a:pt x="103" y="136"/>
                    <a:pt x="103" y="136"/>
                    <a:pt x="103" y="136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6" y="400"/>
                    <a:pt x="204" y="398"/>
                    <a:pt x="220" y="372"/>
                  </a:cubicBezTo>
                  <a:cubicBezTo>
                    <a:pt x="237" y="346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98">
              <a:extLst>
                <a:ext uri="{FF2B5EF4-FFF2-40B4-BE49-F238E27FC236}">
                  <a16:creationId xmlns:a16="http://schemas.microsoft.com/office/drawing/2014/main" id="{69474A17-4007-4734-9B78-C676DB488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446338"/>
              <a:ext cx="311150" cy="396875"/>
            </a:xfrm>
            <a:custGeom>
              <a:avLst/>
              <a:gdLst>
                <a:gd name="T0" fmla="*/ 16 w 841"/>
                <a:gd name="T1" fmla="*/ 1068 h 1068"/>
                <a:gd name="T2" fmla="*/ 0 w 841"/>
                <a:gd name="T3" fmla="*/ 1052 h 1068"/>
                <a:gd name="T4" fmla="*/ 0 w 841"/>
                <a:gd name="T5" fmla="*/ 16 h 1068"/>
                <a:gd name="T6" fmla="*/ 16 w 841"/>
                <a:gd name="T7" fmla="*/ 0 h 1068"/>
                <a:gd name="T8" fmla="*/ 825 w 841"/>
                <a:gd name="T9" fmla="*/ 0 h 1068"/>
                <a:gd name="T10" fmla="*/ 841 w 841"/>
                <a:gd name="T11" fmla="*/ 16 h 1068"/>
                <a:gd name="T12" fmla="*/ 841 w 841"/>
                <a:gd name="T13" fmla="*/ 1052 h 1068"/>
                <a:gd name="T14" fmla="*/ 825 w 841"/>
                <a:gd name="T15" fmla="*/ 1068 h 1068"/>
                <a:gd name="T16" fmla="*/ 16 w 841"/>
                <a:gd name="T17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1068">
                  <a:moveTo>
                    <a:pt x="16" y="1068"/>
                  </a:moveTo>
                  <a:cubicBezTo>
                    <a:pt x="7" y="1068"/>
                    <a:pt x="0" y="1061"/>
                    <a:pt x="0" y="10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4" y="0"/>
                    <a:pt x="841" y="7"/>
                    <a:pt x="841" y="16"/>
                  </a:cubicBezTo>
                  <a:cubicBezTo>
                    <a:pt x="841" y="1052"/>
                    <a:pt x="841" y="1052"/>
                    <a:pt x="841" y="1052"/>
                  </a:cubicBezTo>
                  <a:cubicBezTo>
                    <a:pt x="841" y="1061"/>
                    <a:pt x="834" y="1068"/>
                    <a:pt x="825" y="1068"/>
                  </a:cubicBezTo>
                  <a:cubicBezTo>
                    <a:pt x="16" y="1068"/>
                    <a:pt x="16" y="1068"/>
                    <a:pt x="16" y="1068"/>
                  </a:cubicBezTo>
                </a:path>
              </a:pathLst>
            </a:custGeom>
            <a:solidFill>
              <a:srgbClr val="69A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Rectangle 1599">
              <a:extLst>
                <a:ext uri="{FF2B5EF4-FFF2-40B4-BE49-F238E27FC236}">
                  <a16:creationId xmlns:a16="http://schemas.microsoft.com/office/drawing/2014/main" id="{FFB6060B-F611-4587-BF07-DC9898EB7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Rectangle 1600">
              <a:extLst>
                <a:ext uri="{FF2B5EF4-FFF2-40B4-BE49-F238E27FC236}">
                  <a16:creationId xmlns:a16="http://schemas.microsoft.com/office/drawing/2014/main" id="{E5E392AA-7A42-4FA2-A332-F87B32B0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01">
              <a:extLst>
                <a:ext uri="{FF2B5EF4-FFF2-40B4-BE49-F238E27FC236}">
                  <a16:creationId xmlns:a16="http://schemas.microsoft.com/office/drawing/2014/main" id="{9D4E2280-0049-446A-8C55-5A47876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  <a:gd name="T10" fmla="*/ 25 w 63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02">
              <a:extLst>
                <a:ext uri="{FF2B5EF4-FFF2-40B4-BE49-F238E27FC236}">
                  <a16:creationId xmlns:a16="http://schemas.microsoft.com/office/drawing/2014/main" id="{9E2FD202-15C7-475F-A211-85B5C54BA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Rectangle 1603">
              <a:extLst>
                <a:ext uri="{FF2B5EF4-FFF2-40B4-BE49-F238E27FC236}">
                  <a16:creationId xmlns:a16="http://schemas.microsoft.com/office/drawing/2014/main" id="{93E62D29-5C9A-48FC-884C-605A57F8E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Rectangle 1604">
              <a:extLst>
                <a:ext uri="{FF2B5EF4-FFF2-40B4-BE49-F238E27FC236}">
                  <a16:creationId xmlns:a16="http://schemas.microsoft.com/office/drawing/2014/main" id="{597A27BD-04FE-4F8D-96D4-F517E45A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Rectangle 1605">
              <a:extLst>
                <a:ext uri="{FF2B5EF4-FFF2-40B4-BE49-F238E27FC236}">
                  <a16:creationId xmlns:a16="http://schemas.microsoft.com/office/drawing/2014/main" id="{63FAEE43-9644-4C04-A227-93C11AD0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446338"/>
              <a:ext cx="117475" cy="285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1606">
              <a:extLst>
                <a:ext uri="{FF2B5EF4-FFF2-40B4-BE49-F238E27FC236}">
                  <a16:creationId xmlns:a16="http://schemas.microsoft.com/office/drawing/2014/main" id="{4D768F15-FA01-45A1-8796-9DE8EF5A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273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Rectangle 1607">
              <a:extLst>
                <a:ext uri="{FF2B5EF4-FFF2-40B4-BE49-F238E27FC236}">
                  <a16:creationId xmlns:a16="http://schemas.microsoft.com/office/drawing/2014/main" id="{A99992BE-37F5-404B-8E09-79F35332F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273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Rectangle 1608">
              <a:extLst>
                <a:ext uri="{FF2B5EF4-FFF2-40B4-BE49-F238E27FC236}">
                  <a16:creationId xmlns:a16="http://schemas.microsoft.com/office/drawing/2014/main" id="{9411DA53-603E-42B4-9F34-B418D5AD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781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Rectangle 1609">
              <a:extLst>
                <a:ext uri="{FF2B5EF4-FFF2-40B4-BE49-F238E27FC236}">
                  <a16:creationId xmlns:a16="http://schemas.microsoft.com/office/drawing/2014/main" id="{CA0C3770-5A28-4197-A339-0584EA7A3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781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Rectangle 1610">
              <a:extLst>
                <a:ext uri="{FF2B5EF4-FFF2-40B4-BE49-F238E27FC236}">
                  <a16:creationId xmlns:a16="http://schemas.microsoft.com/office/drawing/2014/main" id="{D000B71F-F270-432B-872F-2362B875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289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Rectangle 1611">
              <a:extLst>
                <a:ext uri="{FF2B5EF4-FFF2-40B4-BE49-F238E27FC236}">
                  <a16:creationId xmlns:a16="http://schemas.microsoft.com/office/drawing/2014/main" id="{ADD3DBD1-23B4-44A8-A723-07E7A4708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289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Rectangle 1613">
              <a:extLst>
                <a:ext uri="{FF2B5EF4-FFF2-40B4-BE49-F238E27FC236}">
                  <a16:creationId xmlns:a16="http://schemas.microsoft.com/office/drawing/2014/main" id="{1DE6BFED-1698-4CF3-8E59-B465D694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Rectangle 1614">
              <a:extLst>
                <a:ext uri="{FF2B5EF4-FFF2-40B4-BE49-F238E27FC236}">
                  <a16:creationId xmlns:a16="http://schemas.microsoft.com/office/drawing/2014/main" id="{21FFA6D3-70A4-4EA5-A945-AB0C05D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Rectangle 1615">
              <a:extLst>
                <a:ext uri="{FF2B5EF4-FFF2-40B4-BE49-F238E27FC236}">
                  <a16:creationId xmlns:a16="http://schemas.microsoft.com/office/drawing/2014/main" id="{5412201B-3E8F-42AF-8FC0-C7B3C511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79700"/>
              <a:ext cx="41275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Rectangle 1616">
              <a:extLst>
                <a:ext uri="{FF2B5EF4-FFF2-40B4-BE49-F238E27FC236}">
                  <a16:creationId xmlns:a16="http://schemas.microsoft.com/office/drawing/2014/main" id="{36A8E651-EB5D-49D3-B9F8-C996DD01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730500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Rectangle 1617">
              <a:extLst>
                <a:ext uri="{FF2B5EF4-FFF2-40B4-BE49-F238E27FC236}">
                  <a16:creationId xmlns:a16="http://schemas.microsoft.com/office/drawing/2014/main" id="{16D8E92D-3D59-4F83-9692-3FFAF6EF0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730500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18">
              <a:extLst>
                <a:ext uri="{FF2B5EF4-FFF2-40B4-BE49-F238E27FC236}">
                  <a16:creationId xmlns:a16="http://schemas.microsoft.com/office/drawing/2014/main" id="{A2502C30-DD12-4533-AFBF-1F2AE09F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35238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17 w 19"/>
                <a:gd name="T3" fmla="*/ 0 h 14"/>
                <a:gd name="T4" fmla="*/ 7 w 19"/>
                <a:gd name="T5" fmla="*/ 10 h 14"/>
                <a:gd name="T6" fmla="*/ 2 w 19"/>
                <a:gd name="T7" fmla="*/ 4 h 14"/>
                <a:gd name="T8" fmla="*/ 0 w 19"/>
                <a:gd name="T9" fmla="*/ 6 h 14"/>
                <a:gd name="T10" fmla="*/ 5 w 19"/>
                <a:gd name="T11" fmla="*/ 12 h 14"/>
                <a:gd name="T12" fmla="*/ 5 w 19"/>
                <a:gd name="T13" fmla="*/ 12 h 14"/>
                <a:gd name="T14" fmla="*/ 7 w 19"/>
                <a:gd name="T15" fmla="*/ 14 h 14"/>
                <a:gd name="T16" fmla="*/ 7 w 19"/>
                <a:gd name="T17" fmla="*/ 14 h 14"/>
                <a:gd name="T18" fmla="*/ 8 w 19"/>
                <a:gd name="T19" fmla="*/ 14 h 14"/>
                <a:gd name="T20" fmla="*/ 10 w 19"/>
                <a:gd name="T21" fmla="*/ 12 h 14"/>
                <a:gd name="T22" fmla="*/ 10 w 19"/>
                <a:gd name="T23" fmla="*/ 12 h 14"/>
                <a:gd name="T24" fmla="*/ 19 w 19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17" y="0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619">
              <a:extLst>
                <a:ext uri="{FF2B5EF4-FFF2-40B4-BE49-F238E27FC236}">
                  <a16:creationId xmlns:a16="http://schemas.microsoft.com/office/drawing/2014/main" id="{EA6FA61F-0D56-4733-ABF8-43B2E7DE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89213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20">
              <a:extLst>
                <a:ext uri="{FF2B5EF4-FFF2-40B4-BE49-F238E27FC236}">
                  <a16:creationId xmlns:a16="http://schemas.microsoft.com/office/drawing/2014/main" id="{4BAA5926-FFAA-4F2E-A478-E4927D1A5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638425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21">
              <a:extLst>
                <a:ext uri="{FF2B5EF4-FFF2-40B4-BE49-F238E27FC236}">
                  <a16:creationId xmlns:a16="http://schemas.microsoft.com/office/drawing/2014/main" id="{67E170DA-5C45-4524-830E-206C138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6892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7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5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7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622">
              <a:extLst>
                <a:ext uri="{FF2B5EF4-FFF2-40B4-BE49-F238E27FC236}">
                  <a16:creationId xmlns:a16="http://schemas.microsoft.com/office/drawing/2014/main" id="{2CF02574-F176-4659-AF56-FFDF3CA0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7400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6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4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6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23">
              <a:extLst>
                <a:ext uri="{FF2B5EF4-FFF2-40B4-BE49-F238E27FC236}">
                  <a16:creationId xmlns:a16="http://schemas.microsoft.com/office/drawing/2014/main" id="{8116B1BC-B9A3-48C1-9A7D-3ED0E689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609850"/>
              <a:ext cx="104775" cy="133350"/>
            </a:xfrm>
            <a:custGeom>
              <a:avLst/>
              <a:gdLst>
                <a:gd name="T0" fmla="*/ 185 w 282"/>
                <a:gd name="T1" fmla="*/ 211 h 356"/>
                <a:gd name="T2" fmla="*/ 239 w 282"/>
                <a:gd name="T3" fmla="*/ 103 h 356"/>
                <a:gd name="T4" fmla="*/ 239 w 282"/>
                <a:gd name="T5" fmla="*/ 0 h 356"/>
                <a:gd name="T6" fmla="*/ 124 w 282"/>
                <a:gd name="T7" fmla="*/ 137 h 356"/>
                <a:gd name="T8" fmla="*/ 0 w 282"/>
                <a:gd name="T9" fmla="*/ 318 h 356"/>
                <a:gd name="T10" fmla="*/ 185 w 282"/>
                <a:gd name="T11" fmla="*/ 21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356">
                  <a:moveTo>
                    <a:pt x="185" y="211"/>
                  </a:moveTo>
                  <a:cubicBezTo>
                    <a:pt x="185" y="211"/>
                    <a:pt x="196" y="190"/>
                    <a:pt x="239" y="103"/>
                  </a:cubicBezTo>
                  <a:cubicBezTo>
                    <a:pt x="282" y="17"/>
                    <a:pt x="239" y="0"/>
                    <a:pt x="239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185" y="356"/>
                    <a:pt x="185" y="211"/>
                  </a:cubicBez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624">
              <a:extLst>
                <a:ext uri="{FF2B5EF4-FFF2-40B4-BE49-F238E27FC236}">
                  <a16:creationId xmlns:a16="http://schemas.microsoft.com/office/drawing/2014/main" id="{F95DD325-4C55-411B-854E-C584AE8C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28913"/>
              <a:ext cx="65088" cy="82550"/>
            </a:xfrm>
            <a:custGeom>
              <a:avLst/>
              <a:gdLst>
                <a:gd name="T0" fmla="*/ 41 w 41"/>
                <a:gd name="T1" fmla="*/ 0 h 52"/>
                <a:gd name="T2" fmla="*/ 21 w 41"/>
                <a:gd name="T3" fmla="*/ 0 h 52"/>
                <a:gd name="T4" fmla="*/ 0 w 41"/>
                <a:gd name="T5" fmla="*/ 52 h 52"/>
                <a:gd name="T6" fmla="*/ 19 w 41"/>
                <a:gd name="T7" fmla="*/ 52 h 52"/>
                <a:gd name="T8" fmla="*/ 41 w 4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41" y="0"/>
                  </a:moveTo>
                  <a:lnTo>
                    <a:pt x="21" y="0"/>
                  </a:lnTo>
                  <a:lnTo>
                    <a:pt x="0" y="52"/>
                  </a:lnTo>
                  <a:lnTo>
                    <a:pt x="19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25">
              <a:extLst>
                <a:ext uri="{FF2B5EF4-FFF2-40B4-BE49-F238E27FC236}">
                  <a16:creationId xmlns:a16="http://schemas.microsoft.com/office/drawing/2014/main" id="{FDAD79BD-0289-46D7-AB4E-A78ED1E5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747963"/>
              <a:ext cx="155575" cy="163513"/>
            </a:xfrm>
            <a:custGeom>
              <a:avLst/>
              <a:gdLst>
                <a:gd name="T0" fmla="*/ 63 w 98"/>
                <a:gd name="T1" fmla="*/ 103 h 103"/>
                <a:gd name="T2" fmla="*/ 0 w 98"/>
                <a:gd name="T3" fmla="*/ 103 h 103"/>
                <a:gd name="T4" fmla="*/ 45 w 98"/>
                <a:gd name="T5" fmla="*/ 0 h 103"/>
                <a:gd name="T6" fmla="*/ 98 w 98"/>
                <a:gd name="T7" fmla="*/ 0 h 103"/>
                <a:gd name="T8" fmla="*/ 63 w 9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3" y="103"/>
                  </a:moveTo>
                  <a:lnTo>
                    <a:pt x="0" y="103"/>
                  </a:lnTo>
                  <a:lnTo>
                    <a:pt x="45" y="0"/>
                  </a:lnTo>
                  <a:lnTo>
                    <a:pt x="98" y="0"/>
                  </a:lnTo>
                  <a:lnTo>
                    <a:pt x="63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26">
              <a:extLst>
                <a:ext uri="{FF2B5EF4-FFF2-40B4-BE49-F238E27FC236}">
                  <a16:creationId xmlns:a16="http://schemas.microsoft.com/office/drawing/2014/main" id="{C86D9A85-031B-44CC-A328-D71ED84A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2736850"/>
              <a:ext cx="79375" cy="11113"/>
            </a:xfrm>
            <a:custGeom>
              <a:avLst/>
              <a:gdLst>
                <a:gd name="T0" fmla="*/ 50 w 50"/>
                <a:gd name="T1" fmla="*/ 0 h 7"/>
                <a:gd name="T2" fmla="*/ 3 w 50"/>
                <a:gd name="T3" fmla="*/ 0 h 7"/>
                <a:gd name="T4" fmla="*/ 0 w 50"/>
                <a:gd name="T5" fmla="*/ 7 h 7"/>
                <a:gd name="T6" fmla="*/ 47 w 50"/>
                <a:gd name="T7" fmla="*/ 7 h 7"/>
                <a:gd name="T8" fmla="*/ 50 w 5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">
                  <a:moveTo>
                    <a:pt x="5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627">
              <a:extLst>
                <a:ext uri="{FF2B5EF4-FFF2-40B4-BE49-F238E27FC236}">
                  <a16:creationId xmlns:a16="http://schemas.microsoft.com/office/drawing/2014/main" id="{13B791EA-8FC3-4C86-8DA7-1A613925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651125"/>
              <a:ext cx="138113" cy="130175"/>
            </a:xfrm>
            <a:custGeom>
              <a:avLst/>
              <a:gdLst>
                <a:gd name="T0" fmla="*/ 16 w 369"/>
                <a:gd name="T1" fmla="*/ 0 h 349"/>
                <a:gd name="T2" fmla="*/ 243 w 369"/>
                <a:gd name="T3" fmla="*/ 86 h 349"/>
                <a:gd name="T4" fmla="*/ 369 w 369"/>
                <a:gd name="T5" fmla="*/ 349 h 349"/>
                <a:gd name="T6" fmla="*/ 203 w 369"/>
                <a:gd name="T7" fmla="*/ 339 h 349"/>
                <a:gd name="T8" fmla="*/ 149 w 369"/>
                <a:gd name="T9" fmla="*/ 310 h 349"/>
                <a:gd name="T10" fmla="*/ 47 w 369"/>
                <a:gd name="T11" fmla="*/ 64 h 349"/>
                <a:gd name="T12" fmla="*/ 6 w 369"/>
                <a:gd name="T13" fmla="*/ 31 h 349"/>
                <a:gd name="T14" fmla="*/ 16 w 36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49">
                  <a:moveTo>
                    <a:pt x="16" y="0"/>
                  </a:moveTo>
                  <a:cubicBezTo>
                    <a:pt x="243" y="86"/>
                    <a:pt x="243" y="86"/>
                    <a:pt x="243" y="86"/>
                  </a:cubicBezTo>
                  <a:cubicBezTo>
                    <a:pt x="369" y="349"/>
                    <a:pt x="369" y="349"/>
                    <a:pt x="369" y="349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9"/>
                    <a:pt x="165" y="336"/>
                    <a:pt x="149" y="310"/>
                  </a:cubicBezTo>
                  <a:cubicBezTo>
                    <a:pt x="136" y="291"/>
                    <a:pt x="80" y="144"/>
                    <a:pt x="47" y="64"/>
                  </a:cubicBezTo>
                  <a:cubicBezTo>
                    <a:pt x="47" y="64"/>
                    <a:pt x="12" y="46"/>
                    <a:pt x="6" y="31"/>
                  </a:cubicBezTo>
                  <a:cubicBezTo>
                    <a:pt x="0" y="15"/>
                    <a:pt x="16" y="0"/>
                    <a:pt x="16" y="0"/>
                  </a:cubicBezTo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628">
              <a:extLst>
                <a:ext uri="{FF2B5EF4-FFF2-40B4-BE49-F238E27FC236}">
                  <a16:creationId xmlns:a16="http://schemas.microsoft.com/office/drawing/2014/main" id="{2FD9540F-3391-40FA-82AA-0D4098130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400" y="2463800"/>
              <a:ext cx="117475" cy="42863"/>
            </a:xfrm>
            <a:custGeom>
              <a:avLst/>
              <a:gdLst>
                <a:gd name="T0" fmla="*/ 158 w 319"/>
                <a:gd name="T1" fmla="*/ 116 h 116"/>
                <a:gd name="T2" fmla="*/ 100 w 319"/>
                <a:gd name="T3" fmla="*/ 65 h 116"/>
                <a:gd name="T4" fmla="*/ 0 w 319"/>
                <a:gd name="T5" fmla="*/ 65 h 116"/>
                <a:gd name="T6" fmla="*/ 0 w 319"/>
                <a:gd name="T7" fmla="*/ 16 h 116"/>
                <a:gd name="T8" fmla="*/ 118 w 319"/>
                <a:gd name="T9" fmla="*/ 15 h 116"/>
                <a:gd name="T10" fmla="*/ 158 w 319"/>
                <a:gd name="T11" fmla="*/ 0 h 116"/>
                <a:gd name="T12" fmla="*/ 196 w 319"/>
                <a:gd name="T13" fmla="*/ 14 h 116"/>
                <a:gd name="T14" fmla="*/ 319 w 319"/>
                <a:gd name="T15" fmla="*/ 13 h 116"/>
                <a:gd name="T16" fmla="*/ 319 w 319"/>
                <a:gd name="T17" fmla="*/ 65 h 116"/>
                <a:gd name="T18" fmla="*/ 215 w 319"/>
                <a:gd name="T19" fmla="*/ 65 h 116"/>
                <a:gd name="T20" fmla="*/ 158 w 319"/>
                <a:gd name="T21" fmla="*/ 116 h 116"/>
                <a:gd name="T22" fmla="*/ 15 w 319"/>
                <a:gd name="T23" fmla="*/ 50 h 116"/>
                <a:gd name="T24" fmla="*/ 115 w 319"/>
                <a:gd name="T25" fmla="*/ 50 h 116"/>
                <a:gd name="T26" fmla="*/ 115 w 319"/>
                <a:gd name="T27" fmla="*/ 58 h 116"/>
                <a:gd name="T28" fmla="*/ 158 w 319"/>
                <a:gd name="T29" fmla="*/ 101 h 116"/>
                <a:gd name="T30" fmla="*/ 201 w 319"/>
                <a:gd name="T31" fmla="*/ 58 h 116"/>
                <a:gd name="T32" fmla="*/ 201 w 319"/>
                <a:gd name="T33" fmla="*/ 50 h 116"/>
                <a:gd name="T34" fmla="*/ 304 w 319"/>
                <a:gd name="T35" fmla="*/ 50 h 116"/>
                <a:gd name="T36" fmla="*/ 304 w 319"/>
                <a:gd name="T37" fmla="*/ 29 h 116"/>
                <a:gd name="T38" fmla="*/ 190 w 319"/>
                <a:gd name="T39" fmla="*/ 29 h 116"/>
                <a:gd name="T40" fmla="*/ 188 w 319"/>
                <a:gd name="T41" fmla="*/ 27 h 116"/>
                <a:gd name="T42" fmla="*/ 158 w 319"/>
                <a:gd name="T43" fmla="*/ 15 h 116"/>
                <a:gd name="T44" fmla="*/ 127 w 319"/>
                <a:gd name="T45" fmla="*/ 28 h 116"/>
                <a:gd name="T46" fmla="*/ 125 w 319"/>
                <a:gd name="T47" fmla="*/ 30 h 116"/>
                <a:gd name="T48" fmla="*/ 15 w 319"/>
                <a:gd name="T49" fmla="*/ 31 h 116"/>
                <a:gd name="T50" fmla="*/ 15 w 319"/>
                <a:gd name="T5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" h="116">
                  <a:moveTo>
                    <a:pt x="158" y="116"/>
                  </a:moveTo>
                  <a:cubicBezTo>
                    <a:pt x="128" y="116"/>
                    <a:pt x="104" y="94"/>
                    <a:pt x="10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9" y="5"/>
                    <a:pt x="143" y="0"/>
                    <a:pt x="158" y="0"/>
                  </a:cubicBezTo>
                  <a:cubicBezTo>
                    <a:pt x="172" y="0"/>
                    <a:pt x="185" y="5"/>
                    <a:pt x="196" y="14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2" y="94"/>
                    <a:pt x="187" y="116"/>
                    <a:pt x="158" y="116"/>
                  </a:cubicBezTo>
                  <a:close/>
                  <a:moveTo>
                    <a:pt x="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82"/>
                    <a:pt x="134" y="101"/>
                    <a:pt x="158" y="101"/>
                  </a:cubicBezTo>
                  <a:cubicBezTo>
                    <a:pt x="181" y="101"/>
                    <a:pt x="201" y="82"/>
                    <a:pt x="201" y="58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0" y="19"/>
                    <a:pt x="169" y="15"/>
                    <a:pt x="158" y="15"/>
                  </a:cubicBezTo>
                  <a:cubicBezTo>
                    <a:pt x="146" y="15"/>
                    <a:pt x="135" y="19"/>
                    <a:pt x="127" y="28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5" y="31"/>
                    <a:pt x="15" y="31"/>
                    <a:pt x="15" y="31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29">
              <a:extLst>
                <a:ext uri="{FF2B5EF4-FFF2-40B4-BE49-F238E27FC236}">
                  <a16:creationId xmlns:a16="http://schemas.microsoft.com/office/drawing/2014/main" id="{1A89CC75-1338-44C0-AC75-F13A8826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2466975"/>
              <a:ext cx="33338" cy="33338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21 h 21"/>
                <a:gd name="T4" fmla="*/ 0 w 21"/>
                <a:gd name="T5" fmla="*/ 0 h 21"/>
                <a:gd name="T6" fmla="*/ 21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630">
              <a:extLst>
                <a:ext uri="{FF2B5EF4-FFF2-40B4-BE49-F238E27FC236}">
                  <a16:creationId xmlns:a16="http://schemas.microsoft.com/office/drawing/2014/main" id="{511D037C-CE74-4BE6-81BE-5A92DE20F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631">
              <a:extLst>
                <a:ext uri="{FF2B5EF4-FFF2-40B4-BE49-F238E27FC236}">
                  <a16:creationId xmlns:a16="http://schemas.microsoft.com/office/drawing/2014/main" id="{FCF701A6-DEE2-4529-B1A5-B0347731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632">
              <a:extLst>
                <a:ext uri="{FF2B5EF4-FFF2-40B4-BE49-F238E27FC236}">
                  <a16:creationId xmlns:a16="http://schemas.microsoft.com/office/drawing/2014/main" id="{DE0D1B90-0F54-4C4A-8979-0B7CF3B1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633">
              <a:extLst>
                <a:ext uri="{FF2B5EF4-FFF2-40B4-BE49-F238E27FC236}">
                  <a16:creationId xmlns:a16="http://schemas.microsoft.com/office/drawing/2014/main" id="{D2988042-D99F-4CAF-9A32-9F320AF17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634">
              <a:extLst>
                <a:ext uri="{FF2B5EF4-FFF2-40B4-BE49-F238E27FC236}">
                  <a16:creationId xmlns:a16="http://schemas.microsoft.com/office/drawing/2014/main" id="{FF3D79B0-DA7A-4722-804D-09CFE2C3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635">
              <a:extLst>
                <a:ext uri="{FF2B5EF4-FFF2-40B4-BE49-F238E27FC236}">
                  <a16:creationId xmlns:a16="http://schemas.microsoft.com/office/drawing/2014/main" id="{6A529761-CE75-4B3C-8420-07CD4A5A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636">
              <a:extLst>
                <a:ext uri="{FF2B5EF4-FFF2-40B4-BE49-F238E27FC236}">
                  <a16:creationId xmlns:a16="http://schemas.microsoft.com/office/drawing/2014/main" id="{86A35996-FF32-4EA6-ADC7-E04F4963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637">
              <a:extLst>
                <a:ext uri="{FF2B5EF4-FFF2-40B4-BE49-F238E27FC236}">
                  <a16:creationId xmlns:a16="http://schemas.microsoft.com/office/drawing/2014/main" id="{C1496985-BCEF-4913-B05C-3AD90C60C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638">
              <a:extLst>
                <a:ext uri="{FF2B5EF4-FFF2-40B4-BE49-F238E27FC236}">
                  <a16:creationId xmlns:a16="http://schemas.microsoft.com/office/drawing/2014/main" id="{469ED9D8-0FE7-4F80-B269-A31EBD44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674938"/>
              <a:ext cx="85725" cy="106363"/>
            </a:xfrm>
            <a:custGeom>
              <a:avLst/>
              <a:gdLst>
                <a:gd name="T0" fmla="*/ 178 w 230"/>
                <a:gd name="T1" fmla="*/ 285 h 285"/>
                <a:gd name="T2" fmla="*/ 126 w 230"/>
                <a:gd name="T3" fmla="*/ 259 h 285"/>
                <a:gd name="T4" fmla="*/ 0 w 230"/>
                <a:gd name="T5" fmla="*/ 17 h 285"/>
                <a:gd name="T6" fmla="*/ 81 w 230"/>
                <a:gd name="T7" fmla="*/ 56 h 285"/>
                <a:gd name="T8" fmla="*/ 132 w 230"/>
                <a:gd name="T9" fmla="*/ 133 h 285"/>
                <a:gd name="T10" fmla="*/ 164 w 230"/>
                <a:gd name="T11" fmla="*/ 140 h 285"/>
                <a:gd name="T12" fmla="*/ 184 w 230"/>
                <a:gd name="T13" fmla="*/ 82 h 285"/>
                <a:gd name="T14" fmla="*/ 230 w 230"/>
                <a:gd name="T15" fmla="*/ 168 h 285"/>
                <a:gd name="T16" fmla="*/ 178 w 23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85">
                  <a:moveTo>
                    <a:pt x="178" y="285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46" y="0"/>
                    <a:pt x="81" y="56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230" y="168"/>
                    <a:pt x="230" y="168"/>
                    <a:pt x="230" y="168"/>
                  </a:cubicBezTo>
                  <a:lnTo>
                    <a:pt x="178" y="285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639">
              <a:extLst>
                <a:ext uri="{FF2B5EF4-FFF2-40B4-BE49-F238E27FC236}">
                  <a16:creationId xmlns:a16="http://schemas.microsoft.com/office/drawing/2014/main" id="{B5C170D3-275D-4466-8C2A-F1A2AA5B1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2768600"/>
              <a:ext cx="74613" cy="19050"/>
            </a:xfrm>
            <a:custGeom>
              <a:avLst/>
              <a:gdLst>
                <a:gd name="T0" fmla="*/ 0 w 47"/>
                <a:gd name="T1" fmla="*/ 4 h 12"/>
                <a:gd name="T2" fmla="*/ 3 w 47"/>
                <a:gd name="T3" fmla="*/ 12 h 12"/>
                <a:gd name="T4" fmla="*/ 47 w 47"/>
                <a:gd name="T5" fmla="*/ 11 h 12"/>
                <a:gd name="T6" fmla="*/ 41 w 47"/>
                <a:gd name="T7" fmla="*/ 0 h 12"/>
                <a:gd name="T8" fmla="*/ 0 w 4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4"/>
                  </a:moveTo>
                  <a:lnTo>
                    <a:pt x="3" y="12"/>
                  </a:lnTo>
                  <a:lnTo>
                    <a:pt x="47" y="11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640">
              <a:extLst>
                <a:ext uri="{FF2B5EF4-FFF2-40B4-BE49-F238E27FC236}">
                  <a16:creationId xmlns:a16="http://schemas.microsoft.com/office/drawing/2014/main" id="{B59B2A95-7B6C-42C3-8FF3-F2119539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13" y="2797175"/>
              <a:ext cx="153988" cy="163513"/>
            </a:xfrm>
            <a:custGeom>
              <a:avLst/>
              <a:gdLst>
                <a:gd name="T0" fmla="*/ 34 w 97"/>
                <a:gd name="T1" fmla="*/ 103 h 103"/>
                <a:gd name="T2" fmla="*/ 97 w 97"/>
                <a:gd name="T3" fmla="*/ 103 h 103"/>
                <a:gd name="T4" fmla="*/ 53 w 97"/>
                <a:gd name="T5" fmla="*/ 0 h 103"/>
                <a:gd name="T6" fmla="*/ 0 w 97"/>
                <a:gd name="T7" fmla="*/ 0 h 103"/>
                <a:gd name="T8" fmla="*/ 34 w 9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3">
                  <a:moveTo>
                    <a:pt x="34" y="103"/>
                  </a:moveTo>
                  <a:lnTo>
                    <a:pt x="97" y="10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34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641">
              <a:extLst>
                <a:ext uri="{FF2B5EF4-FFF2-40B4-BE49-F238E27FC236}">
                  <a16:creationId xmlns:a16="http://schemas.microsoft.com/office/drawing/2014/main" id="{D67C59F0-1BAB-48B0-B4B3-4F57E027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2784475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48 w 50"/>
                <a:gd name="T3" fmla="*/ 0 h 8"/>
                <a:gd name="T4" fmla="*/ 50 w 50"/>
                <a:gd name="T5" fmla="*/ 8 h 8"/>
                <a:gd name="T6" fmla="*/ 3 w 50"/>
                <a:gd name="T7" fmla="*/ 8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48" y="0"/>
                  </a:lnTo>
                  <a:lnTo>
                    <a:pt x="50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642">
              <a:extLst>
                <a:ext uri="{FF2B5EF4-FFF2-40B4-BE49-F238E27FC236}">
                  <a16:creationId xmlns:a16="http://schemas.microsoft.com/office/drawing/2014/main" id="{B2D76D07-9566-4C15-87DD-8C77EE24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2667000"/>
              <a:ext cx="17463" cy="23813"/>
            </a:xfrm>
            <a:custGeom>
              <a:avLst/>
              <a:gdLst>
                <a:gd name="T0" fmla="*/ 11 w 11"/>
                <a:gd name="T1" fmla="*/ 0 h 15"/>
                <a:gd name="T2" fmla="*/ 8 w 11"/>
                <a:gd name="T3" fmla="*/ 15 h 15"/>
                <a:gd name="T4" fmla="*/ 0 w 11"/>
                <a:gd name="T5" fmla="*/ 8 h 15"/>
                <a:gd name="T6" fmla="*/ 1 w 11"/>
                <a:gd name="T7" fmla="*/ 3 h 15"/>
                <a:gd name="T8" fmla="*/ 11 w 11"/>
                <a:gd name="T9" fmla="*/ 0 h 15"/>
                <a:gd name="T10" fmla="*/ 11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1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72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>
            <a:extLst>
              <a:ext uri="{FF2B5EF4-FFF2-40B4-BE49-F238E27FC236}">
                <a16:creationId xmlns:a16="http://schemas.microsoft.com/office/drawing/2014/main" id="{DA92B410-26D8-4F4B-BEE1-76964F0F4D0F}"/>
              </a:ext>
            </a:extLst>
          </p:cNvPr>
          <p:cNvSpPr/>
          <p:nvPr/>
        </p:nvSpPr>
        <p:spPr>
          <a:xfrm>
            <a:off x="172069" y="2709403"/>
            <a:ext cx="8028384" cy="171734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12">
            <a:extLst>
              <a:ext uri="{FF2B5EF4-FFF2-40B4-BE49-F238E27FC236}">
                <a16:creationId xmlns:a16="http://schemas.microsoft.com/office/drawing/2014/main" id="{699F5DFB-A774-449E-92C2-272EF8E5D8A9}"/>
              </a:ext>
            </a:extLst>
          </p:cNvPr>
          <p:cNvGrpSpPr/>
          <p:nvPr/>
        </p:nvGrpSpPr>
        <p:grpSpPr>
          <a:xfrm>
            <a:off x="852997" y="3386975"/>
            <a:ext cx="1640306" cy="1009677"/>
            <a:chOff x="1134819" y="5060053"/>
            <a:chExt cx="2490989" cy="1533306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7F00882A-D7E1-4109-974F-40F7FC510E8D}"/>
                </a:ext>
              </a:extLst>
            </p:cNvPr>
            <p:cNvSpPr txBox="1"/>
            <p:nvPr/>
          </p:nvSpPr>
          <p:spPr>
            <a:xfrm>
              <a:off x="2006404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2016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C8ED571A-0271-4D02-8B2B-F6077A59B0C1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E9CEC67D-D5EA-4EA8-8592-45C6D399A2D9}"/>
              </a:ext>
            </a:extLst>
          </p:cNvPr>
          <p:cNvGrpSpPr/>
          <p:nvPr/>
        </p:nvGrpSpPr>
        <p:grpSpPr>
          <a:xfrm>
            <a:off x="2600018" y="3386975"/>
            <a:ext cx="1640306" cy="1009677"/>
            <a:chOff x="1134819" y="5060053"/>
            <a:chExt cx="2490989" cy="1533306"/>
          </a:xfrm>
        </p:grpSpPr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621C21E6-1C46-441C-BB44-C79159AD8EDE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2017</a:t>
              </a: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454B6F8D-DD52-466E-A002-15099902408B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8" name="Group 24">
            <a:extLst>
              <a:ext uri="{FF2B5EF4-FFF2-40B4-BE49-F238E27FC236}">
                <a16:creationId xmlns:a16="http://schemas.microsoft.com/office/drawing/2014/main" id="{D806A0A1-06BB-426C-8443-50046B49A1BA}"/>
              </a:ext>
            </a:extLst>
          </p:cNvPr>
          <p:cNvGrpSpPr/>
          <p:nvPr/>
        </p:nvGrpSpPr>
        <p:grpSpPr>
          <a:xfrm>
            <a:off x="4347040" y="3386975"/>
            <a:ext cx="1640306" cy="1009677"/>
            <a:chOff x="1134819" y="5060053"/>
            <a:chExt cx="2490989" cy="1533306"/>
          </a:xfrm>
        </p:grpSpPr>
        <p:sp>
          <p:nvSpPr>
            <p:cNvPr id="69" name="TextBox 25">
              <a:extLst>
                <a:ext uri="{FF2B5EF4-FFF2-40B4-BE49-F238E27FC236}">
                  <a16:creationId xmlns:a16="http://schemas.microsoft.com/office/drawing/2014/main" id="{BF4A5F11-097D-4022-9DFA-2C412B10931D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2018</a:t>
              </a:r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F29B1843-FAFE-4012-B999-781C8C8A9D7D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12CC647E-26B1-41D6-A37B-D282EB19991D}"/>
              </a:ext>
            </a:extLst>
          </p:cNvPr>
          <p:cNvGrpSpPr/>
          <p:nvPr/>
        </p:nvGrpSpPr>
        <p:grpSpPr>
          <a:xfrm>
            <a:off x="6094062" y="3386975"/>
            <a:ext cx="1640306" cy="1009677"/>
            <a:chOff x="1134819" y="5060053"/>
            <a:chExt cx="2490989" cy="1533306"/>
          </a:xfrm>
        </p:grpSpPr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64A1DD06-C2AC-407A-8D94-567BF2255AF4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2019</a:t>
              </a:r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F470BA88-08CF-4D34-8B04-87990346435F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A136443D-9B43-4C2F-86A3-C73E40309F35}"/>
              </a:ext>
            </a:extLst>
          </p:cNvPr>
          <p:cNvGrpSpPr/>
          <p:nvPr/>
        </p:nvGrpSpPr>
        <p:grpSpPr>
          <a:xfrm>
            <a:off x="848049" y="1131590"/>
            <a:ext cx="1650200" cy="983296"/>
            <a:chOff x="1026552" y="1853942"/>
            <a:chExt cx="2506014" cy="1493245"/>
          </a:xfrm>
        </p:grpSpPr>
        <p:sp>
          <p:nvSpPr>
            <p:cNvPr id="75" name="Freeform 250">
              <a:extLst>
                <a:ext uri="{FF2B5EF4-FFF2-40B4-BE49-F238E27FC236}">
                  <a16:creationId xmlns:a16="http://schemas.microsoft.com/office/drawing/2014/main" id="{9300DF9A-AF98-4E04-AECB-76E180B62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985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26255B62-89CD-4966-A379-E5A18F55B97B}"/>
                </a:ext>
              </a:extLst>
            </p:cNvPr>
            <p:cNvSpPr/>
            <p:nvPr/>
          </p:nvSpPr>
          <p:spPr>
            <a:xfrm>
              <a:off x="1026552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1C789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77" name="Group 20">
            <a:extLst>
              <a:ext uri="{FF2B5EF4-FFF2-40B4-BE49-F238E27FC236}">
                <a16:creationId xmlns:a16="http://schemas.microsoft.com/office/drawing/2014/main" id="{3F07E6DF-569A-4BE4-B2F5-35FA82FF113D}"/>
              </a:ext>
            </a:extLst>
          </p:cNvPr>
          <p:cNvGrpSpPr/>
          <p:nvPr/>
        </p:nvGrpSpPr>
        <p:grpSpPr>
          <a:xfrm>
            <a:off x="2593422" y="1131590"/>
            <a:ext cx="1650200" cy="983296"/>
            <a:chOff x="3677096" y="1853942"/>
            <a:chExt cx="2506014" cy="1493245"/>
          </a:xfrm>
        </p:grpSpPr>
        <p:sp>
          <p:nvSpPr>
            <p:cNvPr id="78" name="Freeform 250">
              <a:extLst>
                <a:ext uri="{FF2B5EF4-FFF2-40B4-BE49-F238E27FC236}">
                  <a16:creationId xmlns:a16="http://schemas.microsoft.com/office/drawing/2014/main" id="{A0922C21-2E4C-413E-A1D6-955A62E74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0033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02417E13-E5E7-4077-A970-956CF4CCA8D6}"/>
                </a:ext>
              </a:extLst>
            </p:cNvPr>
            <p:cNvSpPr/>
            <p:nvPr/>
          </p:nvSpPr>
          <p:spPr>
            <a:xfrm>
              <a:off x="3677096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D051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0" name="Group 53">
            <a:extLst>
              <a:ext uri="{FF2B5EF4-FFF2-40B4-BE49-F238E27FC236}">
                <a16:creationId xmlns:a16="http://schemas.microsoft.com/office/drawing/2014/main" id="{E8829EB2-71EA-4C7A-8514-18C87FF7DF17}"/>
              </a:ext>
            </a:extLst>
          </p:cNvPr>
          <p:cNvGrpSpPr/>
          <p:nvPr/>
        </p:nvGrpSpPr>
        <p:grpSpPr>
          <a:xfrm>
            <a:off x="4338795" y="1131590"/>
            <a:ext cx="1650200" cy="983296"/>
            <a:chOff x="6327640" y="1853942"/>
            <a:chExt cx="2506014" cy="1493245"/>
          </a:xfrm>
        </p:grpSpPr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id="{A791B9CE-DA02-4E4E-8EBF-EE443762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3081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BECBA089-81AF-4C37-98C6-1417FA4EB4D5}"/>
                </a:ext>
              </a:extLst>
            </p:cNvPr>
            <p:cNvSpPr/>
            <p:nvPr/>
          </p:nvSpPr>
          <p:spPr>
            <a:xfrm>
              <a:off x="6327640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61940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3" name="Group 54">
            <a:extLst>
              <a:ext uri="{FF2B5EF4-FFF2-40B4-BE49-F238E27FC236}">
                <a16:creationId xmlns:a16="http://schemas.microsoft.com/office/drawing/2014/main" id="{BF2F2BDF-4CC0-4D0C-97FA-0AB892453F1D}"/>
              </a:ext>
            </a:extLst>
          </p:cNvPr>
          <p:cNvGrpSpPr/>
          <p:nvPr/>
        </p:nvGrpSpPr>
        <p:grpSpPr>
          <a:xfrm>
            <a:off x="6084168" y="1131590"/>
            <a:ext cx="1650200" cy="983296"/>
            <a:chOff x="8978185" y="1853942"/>
            <a:chExt cx="2506014" cy="1493245"/>
          </a:xfrm>
        </p:grpSpPr>
        <p:sp>
          <p:nvSpPr>
            <p:cNvPr id="84" name="Freeform 250">
              <a:extLst>
                <a:ext uri="{FF2B5EF4-FFF2-40B4-BE49-F238E27FC236}">
                  <a16:creationId xmlns:a16="http://schemas.microsoft.com/office/drawing/2014/main" id="{DA7452DB-BA31-4457-BED4-59C0026D5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130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EA675194-7244-4893-91B9-9861688693B5}"/>
                </a:ext>
              </a:extLst>
            </p:cNvPr>
            <p:cNvSpPr/>
            <p:nvPr/>
          </p:nvSpPr>
          <p:spPr>
            <a:xfrm>
              <a:off x="8978185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79A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6" name="Group 16">
            <a:extLst>
              <a:ext uri="{FF2B5EF4-FFF2-40B4-BE49-F238E27FC236}">
                <a16:creationId xmlns:a16="http://schemas.microsoft.com/office/drawing/2014/main" id="{74817A01-310D-45A2-824B-36D0931C5136}"/>
              </a:ext>
            </a:extLst>
          </p:cNvPr>
          <p:cNvGrpSpPr/>
          <p:nvPr/>
        </p:nvGrpSpPr>
        <p:grpSpPr>
          <a:xfrm>
            <a:off x="2885889" y="2146497"/>
            <a:ext cx="1068567" cy="1068567"/>
            <a:chOff x="4121239" y="3395192"/>
            <a:chExt cx="1622739" cy="1622739"/>
          </a:xfrm>
        </p:grpSpPr>
        <p:sp>
          <p:nvSpPr>
            <p:cNvPr id="87" name="Oval 5">
              <a:extLst>
                <a:ext uri="{FF2B5EF4-FFF2-40B4-BE49-F238E27FC236}">
                  <a16:creationId xmlns:a16="http://schemas.microsoft.com/office/drawing/2014/main" id="{259BE155-F840-49F4-B1DF-70A0624185EA}"/>
                </a:ext>
              </a:extLst>
            </p:cNvPr>
            <p:cNvSpPr/>
            <p:nvPr/>
          </p:nvSpPr>
          <p:spPr>
            <a:xfrm>
              <a:off x="4121239" y="3395192"/>
              <a:ext cx="1622739" cy="1622739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组合 34">
              <a:extLst>
                <a:ext uri="{FF2B5EF4-FFF2-40B4-BE49-F238E27FC236}">
                  <a16:creationId xmlns:a16="http://schemas.microsoft.com/office/drawing/2014/main" id="{2E3A009F-555D-45DD-A5C8-08D3586E2BE8}"/>
                </a:ext>
              </a:extLst>
            </p:cNvPr>
            <p:cNvGrpSpPr/>
            <p:nvPr/>
          </p:nvGrpSpPr>
          <p:grpSpPr>
            <a:xfrm>
              <a:off x="4492951" y="3924164"/>
              <a:ext cx="879315" cy="564795"/>
              <a:chOff x="3698875" y="4430713"/>
              <a:chExt cx="1868487" cy="1200150"/>
            </a:xfrm>
            <a:solidFill>
              <a:schemeClr val="tx1"/>
            </a:solidFill>
          </p:grpSpPr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8D06374D-B3FA-4B9D-876E-6C29FAE4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4430713"/>
                <a:ext cx="1082675" cy="350838"/>
              </a:xfrm>
              <a:custGeom>
                <a:avLst/>
                <a:gdLst>
                  <a:gd name="T0" fmla="*/ 630 w 682"/>
                  <a:gd name="T1" fmla="*/ 221 h 221"/>
                  <a:gd name="T2" fmla="*/ 630 w 682"/>
                  <a:gd name="T3" fmla="*/ 221 h 221"/>
                  <a:gd name="T4" fmla="*/ 638 w 682"/>
                  <a:gd name="T5" fmla="*/ 189 h 221"/>
                  <a:gd name="T6" fmla="*/ 648 w 682"/>
                  <a:gd name="T7" fmla="*/ 160 h 221"/>
                  <a:gd name="T8" fmla="*/ 663 w 682"/>
                  <a:gd name="T9" fmla="*/ 135 h 221"/>
                  <a:gd name="T10" fmla="*/ 682 w 682"/>
                  <a:gd name="T11" fmla="*/ 110 h 221"/>
                  <a:gd name="T12" fmla="*/ 313 w 682"/>
                  <a:gd name="T13" fmla="*/ 110 h 221"/>
                  <a:gd name="T14" fmla="*/ 313 w 682"/>
                  <a:gd name="T15" fmla="*/ 52 h 221"/>
                  <a:gd name="T16" fmla="*/ 313 w 682"/>
                  <a:gd name="T17" fmla="*/ 52 h 221"/>
                  <a:gd name="T18" fmla="*/ 313 w 682"/>
                  <a:gd name="T19" fmla="*/ 41 h 221"/>
                  <a:gd name="T20" fmla="*/ 311 w 682"/>
                  <a:gd name="T21" fmla="*/ 31 h 221"/>
                  <a:gd name="T22" fmla="*/ 305 w 682"/>
                  <a:gd name="T23" fmla="*/ 23 h 221"/>
                  <a:gd name="T24" fmla="*/ 298 w 682"/>
                  <a:gd name="T25" fmla="*/ 14 h 221"/>
                  <a:gd name="T26" fmla="*/ 292 w 682"/>
                  <a:gd name="T27" fmla="*/ 8 h 221"/>
                  <a:gd name="T28" fmla="*/ 282 w 682"/>
                  <a:gd name="T29" fmla="*/ 4 h 221"/>
                  <a:gd name="T30" fmla="*/ 273 w 682"/>
                  <a:gd name="T31" fmla="*/ 2 h 221"/>
                  <a:gd name="T32" fmla="*/ 263 w 682"/>
                  <a:gd name="T33" fmla="*/ 0 h 221"/>
                  <a:gd name="T34" fmla="*/ 53 w 682"/>
                  <a:gd name="T35" fmla="*/ 0 h 221"/>
                  <a:gd name="T36" fmla="*/ 53 w 682"/>
                  <a:gd name="T37" fmla="*/ 0 h 221"/>
                  <a:gd name="T38" fmla="*/ 42 w 682"/>
                  <a:gd name="T39" fmla="*/ 2 h 221"/>
                  <a:gd name="T40" fmla="*/ 32 w 682"/>
                  <a:gd name="T41" fmla="*/ 4 h 221"/>
                  <a:gd name="T42" fmla="*/ 23 w 682"/>
                  <a:gd name="T43" fmla="*/ 8 h 221"/>
                  <a:gd name="T44" fmla="*/ 17 w 682"/>
                  <a:gd name="T45" fmla="*/ 14 h 221"/>
                  <a:gd name="T46" fmla="*/ 11 w 682"/>
                  <a:gd name="T47" fmla="*/ 23 h 221"/>
                  <a:gd name="T48" fmla="*/ 5 w 682"/>
                  <a:gd name="T49" fmla="*/ 31 h 221"/>
                  <a:gd name="T50" fmla="*/ 3 w 682"/>
                  <a:gd name="T51" fmla="*/ 41 h 221"/>
                  <a:gd name="T52" fmla="*/ 0 w 682"/>
                  <a:gd name="T53" fmla="*/ 52 h 221"/>
                  <a:gd name="T54" fmla="*/ 0 w 682"/>
                  <a:gd name="T55" fmla="*/ 221 h 221"/>
                  <a:gd name="T56" fmla="*/ 630 w 682"/>
                  <a:gd name="T57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2" h="221">
                    <a:moveTo>
                      <a:pt x="630" y="221"/>
                    </a:moveTo>
                    <a:lnTo>
                      <a:pt x="630" y="221"/>
                    </a:lnTo>
                    <a:lnTo>
                      <a:pt x="638" y="189"/>
                    </a:lnTo>
                    <a:lnTo>
                      <a:pt x="648" y="160"/>
                    </a:lnTo>
                    <a:lnTo>
                      <a:pt x="663" y="135"/>
                    </a:lnTo>
                    <a:lnTo>
                      <a:pt x="682" y="110"/>
                    </a:lnTo>
                    <a:lnTo>
                      <a:pt x="313" y="110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41"/>
                    </a:lnTo>
                    <a:lnTo>
                      <a:pt x="311" y="31"/>
                    </a:lnTo>
                    <a:lnTo>
                      <a:pt x="305" y="23"/>
                    </a:lnTo>
                    <a:lnTo>
                      <a:pt x="298" y="14"/>
                    </a:lnTo>
                    <a:lnTo>
                      <a:pt x="292" y="8"/>
                    </a:lnTo>
                    <a:lnTo>
                      <a:pt x="282" y="4"/>
                    </a:lnTo>
                    <a:lnTo>
                      <a:pt x="273" y="2"/>
                    </a:lnTo>
                    <a:lnTo>
                      <a:pt x="26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7" y="14"/>
                    </a:lnTo>
                    <a:lnTo>
                      <a:pt x="11" y="23"/>
                    </a:lnTo>
                    <a:lnTo>
                      <a:pt x="5" y="31"/>
                    </a:lnTo>
                    <a:lnTo>
                      <a:pt x="3" y="41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630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36">
                <a:extLst>
                  <a:ext uri="{FF2B5EF4-FFF2-40B4-BE49-F238E27FC236}">
                    <a16:creationId xmlns:a16="http://schemas.microsoft.com/office/drawing/2014/main" id="{F8DE4C7F-B514-4ADC-8C6F-A2383AAF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5" y="4837113"/>
                <a:ext cx="1527175" cy="793750"/>
              </a:xfrm>
              <a:custGeom>
                <a:avLst/>
                <a:gdLst>
                  <a:gd name="T0" fmla="*/ 714 w 962"/>
                  <a:gd name="T1" fmla="*/ 17 h 500"/>
                  <a:gd name="T2" fmla="*/ 714 w 962"/>
                  <a:gd name="T3" fmla="*/ 17 h 500"/>
                  <a:gd name="T4" fmla="*/ 714 w 962"/>
                  <a:gd name="T5" fmla="*/ 0 h 500"/>
                  <a:gd name="T6" fmla="*/ 37 w 962"/>
                  <a:gd name="T7" fmla="*/ 0 h 500"/>
                  <a:gd name="T8" fmla="*/ 37 w 962"/>
                  <a:gd name="T9" fmla="*/ 0 h 500"/>
                  <a:gd name="T10" fmla="*/ 29 w 962"/>
                  <a:gd name="T11" fmla="*/ 0 h 500"/>
                  <a:gd name="T12" fmla="*/ 21 w 962"/>
                  <a:gd name="T13" fmla="*/ 2 h 500"/>
                  <a:gd name="T14" fmla="*/ 14 w 962"/>
                  <a:gd name="T15" fmla="*/ 4 h 500"/>
                  <a:gd name="T16" fmla="*/ 10 w 962"/>
                  <a:gd name="T17" fmla="*/ 8 h 500"/>
                  <a:gd name="T18" fmla="*/ 6 w 962"/>
                  <a:gd name="T19" fmla="*/ 15 h 500"/>
                  <a:gd name="T20" fmla="*/ 2 w 962"/>
                  <a:gd name="T21" fmla="*/ 19 h 500"/>
                  <a:gd name="T22" fmla="*/ 0 w 962"/>
                  <a:gd name="T23" fmla="*/ 33 h 500"/>
                  <a:gd name="T24" fmla="*/ 0 w 962"/>
                  <a:gd name="T25" fmla="*/ 33 h 500"/>
                  <a:gd name="T26" fmla="*/ 2 w 962"/>
                  <a:gd name="T27" fmla="*/ 46 h 500"/>
                  <a:gd name="T28" fmla="*/ 106 w 962"/>
                  <a:gd name="T29" fmla="*/ 448 h 500"/>
                  <a:gd name="T30" fmla="*/ 106 w 962"/>
                  <a:gd name="T31" fmla="*/ 448 h 500"/>
                  <a:gd name="T32" fmla="*/ 110 w 962"/>
                  <a:gd name="T33" fmla="*/ 458 h 500"/>
                  <a:gd name="T34" fmla="*/ 114 w 962"/>
                  <a:gd name="T35" fmla="*/ 469 h 500"/>
                  <a:gd name="T36" fmla="*/ 123 w 962"/>
                  <a:gd name="T37" fmla="*/ 477 h 500"/>
                  <a:gd name="T38" fmla="*/ 131 w 962"/>
                  <a:gd name="T39" fmla="*/ 485 h 500"/>
                  <a:gd name="T40" fmla="*/ 141 w 962"/>
                  <a:gd name="T41" fmla="*/ 492 h 500"/>
                  <a:gd name="T42" fmla="*/ 152 w 962"/>
                  <a:gd name="T43" fmla="*/ 496 h 500"/>
                  <a:gd name="T44" fmla="*/ 162 w 962"/>
                  <a:gd name="T45" fmla="*/ 500 h 500"/>
                  <a:gd name="T46" fmla="*/ 175 w 962"/>
                  <a:gd name="T47" fmla="*/ 500 h 500"/>
                  <a:gd name="T48" fmla="*/ 848 w 962"/>
                  <a:gd name="T49" fmla="*/ 500 h 500"/>
                  <a:gd name="T50" fmla="*/ 848 w 962"/>
                  <a:gd name="T51" fmla="*/ 500 h 500"/>
                  <a:gd name="T52" fmla="*/ 858 w 962"/>
                  <a:gd name="T53" fmla="*/ 500 h 500"/>
                  <a:gd name="T54" fmla="*/ 868 w 962"/>
                  <a:gd name="T55" fmla="*/ 496 h 500"/>
                  <a:gd name="T56" fmla="*/ 879 w 962"/>
                  <a:gd name="T57" fmla="*/ 492 h 500"/>
                  <a:gd name="T58" fmla="*/ 889 w 962"/>
                  <a:gd name="T59" fmla="*/ 485 h 500"/>
                  <a:gd name="T60" fmla="*/ 898 w 962"/>
                  <a:gd name="T61" fmla="*/ 477 h 500"/>
                  <a:gd name="T62" fmla="*/ 906 w 962"/>
                  <a:gd name="T63" fmla="*/ 469 h 500"/>
                  <a:gd name="T64" fmla="*/ 912 w 962"/>
                  <a:gd name="T65" fmla="*/ 458 h 500"/>
                  <a:gd name="T66" fmla="*/ 914 w 962"/>
                  <a:gd name="T67" fmla="*/ 448 h 500"/>
                  <a:gd name="T68" fmla="*/ 962 w 962"/>
                  <a:gd name="T69" fmla="*/ 269 h 500"/>
                  <a:gd name="T70" fmla="*/ 962 w 962"/>
                  <a:gd name="T71" fmla="*/ 269 h 500"/>
                  <a:gd name="T72" fmla="*/ 937 w 962"/>
                  <a:gd name="T73" fmla="*/ 267 h 500"/>
                  <a:gd name="T74" fmla="*/ 912 w 962"/>
                  <a:gd name="T75" fmla="*/ 262 h 500"/>
                  <a:gd name="T76" fmla="*/ 887 w 962"/>
                  <a:gd name="T77" fmla="*/ 256 h 500"/>
                  <a:gd name="T78" fmla="*/ 864 w 962"/>
                  <a:gd name="T79" fmla="*/ 248 h 500"/>
                  <a:gd name="T80" fmla="*/ 843 w 962"/>
                  <a:gd name="T81" fmla="*/ 235 h 500"/>
                  <a:gd name="T82" fmla="*/ 823 w 962"/>
                  <a:gd name="T83" fmla="*/ 223 h 500"/>
                  <a:gd name="T84" fmla="*/ 804 w 962"/>
                  <a:gd name="T85" fmla="*/ 208 h 500"/>
                  <a:gd name="T86" fmla="*/ 787 w 962"/>
                  <a:gd name="T87" fmla="*/ 192 h 500"/>
                  <a:gd name="T88" fmla="*/ 771 w 962"/>
                  <a:gd name="T89" fmla="*/ 175 h 500"/>
                  <a:gd name="T90" fmla="*/ 756 w 962"/>
                  <a:gd name="T91" fmla="*/ 156 h 500"/>
                  <a:gd name="T92" fmla="*/ 743 w 962"/>
                  <a:gd name="T93" fmla="*/ 135 h 500"/>
                  <a:gd name="T94" fmla="*/ 733 w 962"/>
                  <a:gd name="T95" fmla="*/ 112 h 500"/>
                  <a:gd name="T96" fmla="*/ 725 w 962"/>
                  <a:gd name="T97" fmla="*/ 90 h 500"/>
                  <a:gd name="T98" fmla="*/ 718 w 962"/>
                  <a:gd name="T99" fmla="*/ 67 h 500"/>
                  <a:gd name="T100" fmla="*/ 714 w 962"/>
                  <a:gd name="T101" fmla="*/ 42 h 500"/>
                  <a:gd name="T102" fmla="*/ 714 w 962"/>
                  <a:gd name="T103" fmla="*/ 17 h 500"/>
                  <a:gd name="T104" fmla="*/ 714 w 962"/>
                  <a:gd name="T105" fmla="*/ 1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2" h="500">
                    <a:moveTo>
                      <a:pt x="714" y="17"/>
                    </a:moveTo>
                    <a:lnTo>
                      <a:pt x="714" y="17"/>
                    </a:lnTo>
                    <a:lnTo>
                      <a:pt x="71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5"/>
                    </a:lnTo>
                    <a:lnTo>
                      <a:pt x="2" y="1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106" y="448"/>
                    </a:lnTo>
                    <a:lnTo>
                      <a:pt x="106" y="448"/>
                    </a:lnTo>
                    <a:lnTo>
                      <a:pt x="110" y="458"/>
                    </a:lnTo>
                    <a:lnTo>
                      <a:pt x="114" y="469"/>
                    </a:lnTo>
                    <a:lnTo>
                      <a:pt x="123" y="477"/>
                    </a:lnTo>
                    <a:lnTo>
                      <a:pt x="131" y="485"/>
                    </a:lnTo>
                    <a:lnTo>
                      <a:pt x="141" y="492"/>
                    </a:lnTo>
                    <a:lnTo>
                      <a:pt x="152" y="496"/>
                    </a:lnTo>
                    <a:lnTo>
                      <a:pt x="162" y="500"/>
                    </a:lnTo>
                    <a:lnTo>
                      <a:pt x="175" y="500"/>
                    </a:lnTo>
                    <a:lnTo>
                      <a:pt x="848" y="500"/>
                    </a:lnTo>
                    <a:lnTo>
                      <a:pt x="848" y="500"/>
                    </a:lnTo>
                    <a:lnTo>
                      <a:pt x="858" y="500"/>
                    </a:lnTo>
                    <a:lnTo>
                      <a:pt x="868" y="496"/>
                    </a:lnTo>
                    <a:lnTo>
                      <a:pt x="879" y="492"/>
                    </a:lnTo>
                    <a:lnTo>
                      <a:pt x="889" y="485"/>
                    </a:lnTo>
                    <a:lnTo>
                      <a:pt x="898" y="477"/>
                    </a:lnTo>
                    <a:lnTo>
                      <a:pt x="906" y="469"/>
                    </a:lnTo>
                    <a:lnTo>
                      <a:pt x="912" y="458"/>
                    </a:lnTo>
                    <a:lnTo>
                      <a:pt x="914" y="448"/>
                    </a:lnTo>
                    <a:lnTo>
                      <a:pt x="962" y="269"/>
                    </a:lnTo>
                    <a:lnTo>
                      <a:pt x="962" y="269"/>
                    </a:lnTo>
                    <a:lnTo>
                      <a:pt x="937" y="267"/>
                    </a:lnTo>
                    <a:lnTo>
                      <a:pt x="912" y="262"/>
                    </a:lnTo>
                    <a:lnTo>
                      <a:pt x="887" y="256"/>
                    </a:lnTo>
                    <a:lnTo>
                      <a:pt x="864" y="248"/>
                    </a:lnTo>
                    <a:lnTo>
                      <a:pt x="843" y="235"/>
                    </a:lnTo>
                    <a:lnTo>
                      <a:pt x="823" y="223"/>
                    </a:lnTo>
                    <a:lnTo>
                      <a:pt x="804" y="208"/>
                    </a:lnTo>
                    <a:lnTo>
                      <a:pt x="787" y="192"/>
                    </a:lnTo>
                    <a:lnTo>
                      <a:pt x="771" y="175"/>
                    </a:lnTo>
                    <a:lnTo>
                      <a:pt x="756" y="156"/>
                    </a:lnTo>
                    <a:lnTo>
                      <a:pt x="743" y="135"/>
                    </a:lnTo>
                    <a:lnTo>
                      <a:pt x="733" y="112"/>
                    </a:lnTo>
                    <a:lnTo>
                      <a:pt x="725" y="90"/>
                    </a:lnTo>
                    <a:lnTo>
                      <a:pt x="718" y="67"/>
                    </a:lnTo>
                    <a:lnTo>
                      <a:pt x="714" y="42"/>
                    </a:lnTo>
                    <a:lnTo>
                      <a:pt x="714" y="17"/>
                    </a:lnTo>
                    <a:lnTo>
                      <a:pt x="71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64946AF6-C686-4EB9-938E-A6A5520CD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025" y="4529138"/>
                <a:ext cx="668337" cy="665163"/>
              </a:xfrm>
              <a:custGeom>
                <a:avLst/>
                <a:gdLst>
                  <a:gd name="T0" fmla="*/ 210 w 421"/>
                  <a:gd name="T1" fmla="*/ 0 h 419"/>
                  <a:gd name="T2" fmla="*/ 167 w 421"/>
                  <a:gd name="T3" fmla="*/ 4 h 419"/>
                  <a:gd name="T4" fmla="*/ 129 w 421"/>
                  <a:gd name="T5" fmla="*/ 17 h 419"/>
                  <a:gd name="T6" fmla="*/ 92 w 421"/>
                  <a:gd name="T7" fmla="*/ 36 h 419"/>
                  <a:gd name="T8" fmla="*/ 62 w 421"/>
                  <a:gd name="T9" fmla="*/ 61 h 419"/>
                  <a:gd name="T10" fmla="*/ 35 w 421"/>
                  <a:gd name="T11" fmla="*/ 92 h 419"/>
                  <a:gd name="T12" fmla="*/ 17 w 421"/>
                  <a:gd name="T13" fmla="*/ 127 h 419"/>
                  <a:gd name="T14" fmla="*/ 4 w 421"/>
                  <a:gd name="T15" fmla="*/ 167 h 419"/>
                  <a:gd name="T16" fmla="*/ 0 w 421"/>
                  <a:gd name="T17" fmla="*/ 211 h 419"/>
                  <a:gd name="T18" fmla="*/ 2 w 421"/>
                  <a:gd name="T19" fmla="*/ 231 h 419"/>
                  <a:gd name="T20" fmla="*/ 10 w 421"/>
                  <a:gd name="T21" fmla="*/ 273 h 419"/>
                  <a:gd name="T22" fmla="*/ 25 w 421"/>
                  <a:gd name="T23" fmla="*/ 311 h 419"/>
                  <a:gd name="T24" fmla="*/ 48 w 421"/>
                  <a:gd name="T25" fmla="*/ 344 h 419"/>
                  <a:gd name="T26" fmla="*/ 77 w 421"/>
                  <a:gd name="T27" fmla="*/ 371 h 419"/>
                  <a:gd name="T28" fmla="*/ 110 w 421"/>
                  <a:gd name="T29" fmla="*/ 394 h 419"/>
                  <a:gd name="T30" fmla="*/ 148 w 421"/>
                  <a:gd name="T31" fmla="*/ 411 h 419"/>
                  <a:gd name="T32" fmla="*/ 187 w 421"/>
                  <a:gd name="T33" fmla="*/ 419 h 419"/>
                  <a:gd name="T34" fmla="*/ 210 w 421"/>
                  <a:gd name="T35" fmla="*/ 419 h 419"/>
                  <a:gd name="T36" fmla="*/ 252 w 421"/>
                  <a:gd name="T37" fmla="*/ 415 h 419"/>
                  <a:gd name="T38" fmla="*/ 292 w 421"/>
                  <a:gd name="T39" fmla="*/ 402 h 419"/>
                  <a:gd name="T40" fmla="*/ 327 w 421"/>
                  <a:gd name="T41" fmla="*/ 384 h 419"/>
                  <a:gd name="T42" fmla="*/ 358 w 421"/>
                  <a:gd name="T43" fmla="*/ 359 h 419"/>
                  <a:gd name="T44" fmla="*/ 383 w 421"/>
                  <a:gd name="T45" fmla="*/ 327 h 419"/>
                  <a:gd name="T46" fmla="*/ 404 w 421"/>
                  <a:gd name="T47" fmla="*/ 292 h 419"/>
                  <a:gd name="T48" fmla="*/ 415 w 421"/>
                  <a:gd name="T49" fmla="*/ 252 h 419"/>
                  <a:gd name="T50" fmla="*/ 421 w 421"/>
                  <a:gd name="T51" fmla="*/ 211 h 419"/>
                  <a:gd name="T52" fmla="*/ 419 w 421"/>
                  <a:gd name="T53" fmla="*/ 188 h 419"/>
                  <a:gd name="T54" fmla="*/ 410 w 421"/>
                  <a:gd name="T55" fmla="*/ 148 h 419"/>
                  <a:gd name="T56" fmla="*/ 394 w 421"/>
                  <a:gd name="T57" fmla="*/ 111 h 419"/>
                  <a:gd name="T58" fmla="*/ 371 w 421"/>
                  <a:gd name="T59" fmla="*/ 77 h 419"/>
                  <a:gd name="T60" fmla="*/ 344 w 421"/>
                  <a:gd name="T61" fmla="*/ 48 h 419"/>
                  <a:gd name="T62" fmla="*/ 310 w 421"/>
                  <a:gd name="T63" fmla="*/ 25 h 419"/>
                  <a:gd name="T64" fmla="*/ 273 w 421"/>
                  <a:gd name="T65" fmla="*/ 8 h 419"/>
                  <a:gd name="T66" fmla="*/ 231 w 421"/>
                  <a:gd name="T67" fmla="*/ 0 h 419"/>
                  <a:gd name="T68" fmla="*/ 210 w 421"/>
                  <a:gd name="T69" fmla="*/ 0 h 419"/>
                  <a:gd name="T70" fmla="*/ 240 w 421"/>
                  <a:gd name="T71" fmla="*/ 240 h 419"/>
                  <a:gd name="T72" fmla="*/ 240 w 421"/>
                  <a:gd name="T73" fmla="*/ 315 h 419"/>
                  <a:gd name="T74" fmla="*/ 231 w 421"/>
                  <a:gd name="T75" fmla="*/ 336 h 419"/>
                  <a:gd name="T76" fmla="*/ 210 w 421"/>
                  <a:gd name="T77" fmla="*/ 344 h 419"/>
                  <a:gd name="T78" fmla="*/ 198 w 421"/>
                  <a:gd name="T79" fmla="*/ 342 h 419"/>
                  <a:gd name="T80" fmla="*/ 183 w 421"/>
                  <a:gd name="T81" fmla="*/ 325 h 419"/>
                  <a:gd name="T82" fmla="*/ 181 w 421"/>
                  <a:gd name="T83" fmla="*/ 240 h 419"/>
                  <a:gd name="T84" fmla="*/ 106 w 421"/>
                  <a:gd name="T85" fmla="*/ 240 h 419"/>
                  <a:gd name="T86" fmla="*/ 85 w 421"/>
                  <a:gd name="T87" fmla="*/ 231 h 419"/>
                  <a:gd name="T88" fmla="*/ 75 w 421"/>
                  <a:gd name="T89" fmla="*/ 211 h 419"/>
                  <a:gd name="T90" fmla="*/ 79 w 421"/>
                  <a:gd name="T91" fmla="*/ 198 h 419"/>
                  <a:gd name="T92" fmla="*/ 94 w 421"/>
                  <a:gd name="T93" fmla="*/ 184 h 419"/>
                  <a:gd name="T94" fmla="*/ 181 w 421"/>
                  <a:gd name="T95" fmla="*/ 181 h 419"/>
                  <a:gd name="T96" fmla="*/ 181 w 421"/>
                  <a:gd name="T97" fmla="*/ 104 h 419"/>
                  <a:gd name="T98" fmla="*/ 190 w 421"/>
                  <a:gd name="T99" fmla="*/ 83 h 419"/>
                  <a:gd name="T100" fmla="*/ 210 w 421"/>
                  <a:gd name="T101" fmla="*/ 75 h 419"/>
                  <a:gd name="T102" fmla="*/ 221 w 421"/>
                  <a:gd name="T103" fmla="*/ 77 h 419"/>
                  <a:gd name="T104" fmla="*/ 237 w 421"/>
                  <a:gd name="T105" fmla="*/ 94 h 419"/>
                  <a:gd name="T106" fmla="*/ 240 w 421"/>
                  <a:gd name="T107" fmla="*/ 181 h 419"/>
                  <a:gd name="T108" fmla="*/ 315 w 421"/>
                  <a:gd name="T109" fmla="*/ 181 h 419"/>
                  <a:gd name="T110" fmla="*/ 335 w 421"/>
                  <a:gd name="T111" fmla="*/ 190 h 419"/>
                  <a:gd name="T112" fmla="*/ 344 w 421"/>
                  <a:gd name="T113" fmla="*/ 211 h 419"/>
                  <a:gd name="T114" fmla="*/ 342 w 421"/>
                  <a:gd name="T115" fmla="*/ 221 h 419"/>
                  <a:gd name="T116" fmla="*/ 325 w 421"/>
                  <a:gd name="T117" fmla="*/ 238 h 419"/>
                  <a:gd name="T118" fmla="*/ 315 w 421"/>
                  <a:gd name="T119" fmla="*/ 24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1" h="419">
                    <a:moveTo>
                      <a:pt x="210" y="0"/>
                    </a:moveTo>
                    <a:lnTo>
                      <a:pt x="210" y="0"/>
                    </a:lnTo>
                    <a:lnTo>
                      <a:pt x="187" y="0"/>
                    </a:lnTo>
                    <a:lnTo>
                      <a:pt x="167" y="4"/>
                    </a:lnTo>
                    <a:lnTo>
                      <a:pt x="148" y="8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2" y="36"/>
                    </a:lnTo>
                    <a:lnTo>
                      <a:pt x="77" y="48"/>
                    </a:lnTo>
                    <a:lnTo>
                      <a:pt x="62" y="61"/>
                    </a:lnTo>
                    <a:lnTo>
                      <a:pt x="48" y="77"/>
                    </a:lnTo>
                    <a:lnTo>
                      <a:pt x="35" y="92"/>
                    </a:lnTo>
                    <a:lnTo>
                      <a:pt x="25" y="111"/>
                    </a:lnTo>
                    <a:lnTo>
                      <a:pt x="17" y="127"/>
                    </a:lnTo>
                    <a:lnTo>
                      <a:pt x="10" y="148"/>
                    </a:lnTo>
                    <a:lnTo>
                      <a:pt x="4" y="167"/>
                    </a:lnTo>
                    <a:lnTo>
                      <a:pt x="2" y="188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2" y="231"/>
                    </a:lnTo>
                    <a:lnTo>
                      <a:pt x="4" y="252"/>
                    </a:lnTo>
                    <a:lnTo>
                      <a:pt x="10" y="273"/>
                    </a:lnTo>
                    <a:lnTo>
                      <a:pt x="17" y="292"/>
                    </a:lnTo>
                    <a:lnTo>
                      <a:pt x="25" y="311"/>
                    </a:lnTo>
                    <a:lnTo>
                      <a:pt x="35" y="327"/>
                    </a:lnTo>
                    <a:lnTo>
                      <a:pt x="48" y="344"/>
                    </a:lnTo>
                    <a:lnTo>
                      <a:pt x="62" y="359"/>
                    </a:lnTo>
                    <a:lnTo>
                      <a:pt x="77" y="371"/>
                    </a:lnTo>
                    <a:lnTo>
                      <a:pt x="92" y="384"/>
                    </a:lnTo>
                    <a:lnTo>
                      <a:pt x="110" y="394"/>
                    </a:lnTo>
                    <a:lnTo>
                      <a:pt x="129" y="402"/>
                    </a:lnTo>
                    <a:lnTo>
                      <a:pt x="148" y="411"/>
                    </a:lnTo>
                    <a:lnTo>
                      <a:pt x="167" y="415"/>
                    </a:lnTo>
                    <a:lnTo>
                      <a:pt x="187" y="419"/>
                    </a:lnTo>
                    <a:lnTo>
                      <a:pt x="210" y="419"/>
                    </a:lnTo>
                    <a:lnTo>
                      <a:pt x="210" y="419"/>
                    </a:lnTo>
                    <a:lnTo>
                      <a:pt x="231" y="419"/>
                    </a:lnTo>
                    <a:lnTo>
                      <a:pt x="252" y="415"/>
                    </a:lnTo>
                    <a:lnTo>
                      <a:pt x="273" y="411"/>
                    </a:lnTo>
                    <a:lnTo>
                      <a:pt x="292" y="402"/>
                    </a:lnTo>
                    <a:lnTo>
                      <a:pt x="310" y="394"/>
                    </a:lnTo>
                    <a:lnTo>
                      <a:pt x="327" y="384"/>
                    </a:lnTo>
                    <a:lnTo>
                      <a:pt x="344" y="371"/>
                    </a:lnTo>
                    <a:lnTo>
                      <a:pt x="358" y="359"/>
                    </a:lnTo>
                    <a:lnTo>
                      <a:pt x="371" y="344"/>
                    </a:lnTo>
                    <a:lnTo>
                      <a:pt x="383" y="327"/>
                    </a:lnTo>
                    <a:lnTo>
                      <a:pt x="394" y="311"/>
                    </a:lnTo>
                    <a:lnTo>
                      <a:pt x="404" y="292"/>
                    </a:lnTo>
                    <a:lnTo>
                      <a:pt x="410" y="273"/>
                    </a:lnTo>
                    <a:lnTo>
                      <a:pt x="415" y="252"/>
                    </a:lnTo>
                    <a:lnTo>
                      <a:pt x="419" y="231"/>
                    </a:lnTo>
                    <a:lnTo>
                      <a:pt x="421" y="211"/>
                    </a:lnTo>
                    <a:lnTo>
                      <a:pt x="421" y="211"/>
                    </a:lnTo>
                    <a:lnTo>
                      <a:pt x="419" y="188"/>
                    </a:lnTo>
                    <a:lnTo>
                      <a:pt x="415" y="167"/>
                    </a:lnTo>
                    <a:lnTo>
                      <a:pt x="410" y="148"/>
                    </a:lnTo>
                    <a:lnTo>
                      <a:pt x="404" y="127"/>
                    </a:lnTo>
                    <a:lnTo>
                      <a:pt x="394" y="111"/>
                    </a:lnTo>
                    <a:lnTo>
                      <a:pt x="383" y="92"/>
                    </a:lnTo>
                    <a:lnTo>
                      <a:pt x="371" y="77"/>
                    </a:lnTo>
                    <a:lnTo>
                      <a:pt x="358" y="61"/>
                    </a:lnTo>
                    <a:lnTo>
                      <a:pt x="344" y="48"/>
                    </a:lnTo>
                    <a:lnTo>
                      <a:pt x="327" y="36"/>
                    </a:lnTo>
                    <a:lnTo>
                      <a:pt x="310" y="25"/>
                    </a:lnTo>
                    <a:lnTo>
                      <a:pt x="292" y="17"/>
                    </a:lnTo>
                    <a:lnTo>
                      <a:pt x="273" y="8"/>
                    </a:lnTo>
                    <a:lnTo>
                      <a:pt x="252" y="4"/>
                    </a:lnTo>
                    <a:lnTo>
                      <a:pt x="231" y="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  <a:moveTo>
                      <a:pt x="315" y="240"/>
                    </a:moveTo>
                    <a:lnTo>
                      <a:pt x="240" y="240"/>
                    </a:lnTo>
                    <a:lnTo>
                      <a:pt x="240" y="315"/>
                    </a:lnTo>
                    <a:lnTo>
                      <a:pt x="240" y="315"/>
                    </a:lnTo>
                    <a:lnTo>
                      <a:pt x="237" y="325"/>
                    </a:lnTo>
                    <a:lnTo>
                      <a:pt x="231" y="336"/>
                    </a:lnTo>
                    <a:lnTo>
                      <a:pt x="221" y="342"/>
                    </a:lnTo>
                    <a:lnTo>
                      <a:pt x="210" y="344"/>
                    </a:lnTo>
                    <a:lnTo>
                      <a:pt x="210" y="344"/>
                    </a:lnTo>
                    <a:lnTo>
                      <a:pt x="198" y="342"/>
                    </a:lnTo>
                    <a:lnTo>
                      <a:pt x="190" y="336"/>
                    </a:lnTo>
                    <a:lnTo>
                      <a:pt x="183" y="325"/>
                    </a:lnTo>
                    <a:lnTo>
                      <a:pt x="181" y="315"/>
                    </a:lnTo>
                    <a:lnTo>
                      <a:pt x="181" y="240"/>
                    </a:lnTo>
                    <a:lnTo>
                      <a:pt x="106" y="240"/>
                    </a:lnTo>
                    <a:lnTo>
                      <a:pt x="106" y="240"/>
                    </a:lnTo>
                    <a:lnTo>
                      <a:pt x="94" y="238"/>
                    </a:lnTo>
                    <a:lnTo>
                      <a:pt x="85" y="231"/>
                    </a:lnTo>
                    <a:lnTo>
                      <a:pt x="79" y="221"/>
                    </a:lnTo>
                    <a:lnTo>
                      <a:pt x="75" y="211"/>
                    </a:lnTo>
                    <a:lnTo>
                      <a:pt x="75" y="211"/>
                    </a:lnTo>
                    <a:lnTo>
                      <a:pt x="79" y="198"/>
                    </a:lnTo>
                    <a:lnTo>
                      <a:pt x="85" y="190"/>
                    </a:lnTo>
                    <a:lnTo>
                      <a:pt x="94" y="184"/>
                    </a:lnTo>
                    <a:lnTo>
                      <a:pt x="106" y="181"/>
                    </a:lnTo>
                    <a:lnTo>
                      <a:pt x="181" y="181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3" y="94"/>
                    </a:lnTo>
                    <a:lnTo>
                      <a:pt x="190" y="83"/>
                    </a:lnTo>
                    <a:lnTo>
                      <a:pt x="198" y="77"/>
                    </a:lnTo>
                    <a:lnTo>
                      <a:pt x="210" y="75"/>
                    </a:lnTo>
                    <a:lnTo>
                      <a:pt x="210" y="75"/>
                    </a:lnTo>
                    <a:lnTo>
                      <a:pt x="221" y="77"/>
                    </a:lnTo>
                    <a:lnTo>
                      <a:pt x="231" y="83"/>
                    </a:lnTo>
                    <a:lnTo>
                      <a:pt x="237" y="94"/>
                    </a:lnTo>
                    <a:lnTo>
                      <a:pt x="240" y="104"/>
                    </a:lnTo>
                    <a:lnTo>
                      <a:pt x="240" y="181"/>
                    </a:lnTo>
                    <a:lnTo>
                      <a:pt x="315" y="181"/>
                    </a:lnTo>
                    <a:lnTo>
                      <a:pt x="315" y="181"/>
                    </a:lnTo>
                    <a:lnTo>
                      <a:pt x="325" y="184"/>
                    </a:lnTo>
                    <a:lnTo>
                      <a:pt x="335" y="190"/>
                    </a:lnTo>
                    <a:lnTo>
                      <a:pt x="342" y="198"/>
                    </a:lnTo>
                    <a:lnTo>
                      <a:pt x="344" y="211"/>
                    </a:lnTo>
                    <a:lnTo>
                      <a:pt x="344" y="211"/>
                    </a:lnTo>
                    <a:lnTo>
                      <a:pt x="342" y="221"/>
                    </a:lnTo>
                    <a:lnTo>
                      <a:pt x="335" y="231"/>
                    </a:lnTo>
                    <a:lnTo>
                      <a:pt x="325" y="238"/>
                    </a:lnTo>
                    <a:lnTo>
                      <a:pt x="315" y="240"/>
                    </a:lnTo>
                    <a:lnTo>
                      <a:pt x="315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17">
            <a:extLst>
              <a:ext uri="{FF2B5EF4-FFF2-40B4-BE49-F238E27FC236}">
                <a16:creationId xmlns:a16="http://schemas.microsoft.com/office/drawing/2014/main" id="{CCFF2101-A443-498D-AA61-3B091F3AAD51}"/>
              </a:ext>
            </a:extLst>
          </p:cNvPr>
          <p:cNvGrpSpPr/>
          <p:nvPr/>
        </p:nvGrpSpPr>
        <p:grpSpPr>
          <a:xfrm>
            <a:off x="4632910" y="2146497"/>
            <a:ext cx="1068567" cy="1068567"/>
            <a:chOff x="6774287" y="3395192"/>
            <a:chExt cx="1622739" cy="1622739"/>
          </a:xfrm>
        </p:grpSpPr>
        <p:sp>
          <p:nvSpPr>
            <p:cNvPr id="93" name="Oval 6">
              <a:extLst>
                <a:ext uri="{FF2B5EF4-FFF2-40B4-BE49-F238E27FC236}">
                  <a16:creationId xmlns:a16="http://schemas.microsoft.com/office/drawing/2014/main" id="{A7A1AAB3-B684-4DB9-9CA1-B21BA5FFC732}"/>
                </a:ext>
              </a:extLst>
            </p:cNvPr>
            <p:cNvSpPr/>
            <p:nvPr/>
          </p:nvSpPr>
          <p:spPr>
            <a:xfrm>
              <a:off x="6774287" y="3395192"/>
              <a:ext cx="1622739" cy="162273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组合 31">
              <a:extLst>
                <a:ext uri="{FF2B5EF4-FFF2-40B4-BE49-F238E27FC236}">
                  <a16:creationId xmlns:a16="http://schemas.microsoft.com/office/drawing/2014/main" id="{D5CA6AED-4FA5-4D96-91B5-50233D1807EB}"/>
                </a:ext>
              </a:extLst>
            </p:cNvPr>
            <p:cNvGrpSpPr/>
            <p:nvPr/>
          </p:nvGrpSpPr>
          <p:grpSpPr>
            <a:xfrm>
              <a:off x="7107897" y="3867012"/>
              <a:ext cx="955519" cy="679099"/>
              <a:chOff x="9936163" y="1336675"/>
              <a:chExt cx="2030412" cy="1443038"/>
            </a:xfrm>
            <a:solidFill>
              <a:schemeClr val="tx1"/>
            </a:solidFill>
          </p:grpSpPr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2FAAB0E7-57E3-4753-8A1D-61B2ACE6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225" y="1336675"/>
                <a:ext cx="1022350" cy="1300163"/>
              </a:xfrm>
              <a:custGeom>
                <a:avLst/>
                <a:gdLst>
                  <a:gd name="T0" fmla="*/ 644 w 644"/>
                  <a:gd name="T1" fmla="*/ 321 h 819"/>
                  <a:gd name="T2" fmla="*/ 635 w 644"/>
                  <a:gd name="T3" fmla="*/ 257 h 819"/>
                  <a:gd name="T4" fmla="*/ 613 w 644"/>
                  <a:gd name="T5" fmla="*/ 196 h 819"/>
                  <a:gd name="T6" fmla="*/ 573 w 644"/>
                  <a:gd name="T7" fmla="*/ 142 h 819"/>
                  <a:gd name="T8" fmla="*/ 523 w 644"/>
                  <a:gd name="T9" fmla="*/ 94 h 819"/>
                  <a:gd name="T10" fmla="*/ 463 w 644"/>
                  <a:gd name="T11" fmla="*/ 57 h 819"/>
                  <a:gd name="T12" fmla="*/ 392 w 644"/>
                  <a:gd name="T13" fmla="*/ 25 h 819"/>
                  <a:gd name="T14" fmla="*/ 315 w 644"/>
                  <a:gd name="T15" fmla="*/ 9 h 819"/>
                  <a:gd name="T16" fmla="*/ 231 w 644"/>
                  <a:gd name="T17" fmla="*/ 0 h 819"/>
                  <a:gd name="T18" fmla="*/ 198 w 644"/>
                  <a:gd name="T19" fmla="*/ 3 h 819"/>
                  <a:gd name="T20" fmla="*/ 138 w 644"/>
                  <a:gd name="T21" fmla="*/ 9 h 819"/>
                  <a:gd name="T22" fmla="*/ 79 w 644"/>
                  <a:gd name="T23" fmla="*/ 23 h 819"/>
                  <a:gd name="T24" fmla="*/ 25 w 644"/>
                  <a:gd name="T25" fmla="*/ 44 h 819"/>
                  <a:gd name="T26" fmla="*/ 0 w 644"/>
                  <a:gd name="T27" fmla="*/ 57 h 819"/>
                  <a:gd name="T28" fmla="*/ 56 w 644"/>
                  <a:gd name="T29" fmla="*/ 84 h 819"/>
                  <a:gd name="T30" fmla="*/ 106 w 644"/>
                  <a:gd name="T31" fmla="*/ 115 h 819"/>
                  <a:gd name="T32" fmla="*/ 152 w 644"/>
                  <a:gd name="T33" fmla="*/ 150 h 819"/>
                  <a:gd name="T34" fmla="*/ 190 w 644"/>
                  <a:gd name="T35" fmla="*/ 192 h 819"/>
                  <a:gd name="T36" fmla="*/ 221 w 644"/>
                  <a:gd name="T37" fmla="*/ 238 h 819"/>
                  <a:gd name="T38" fmla="*/ 244 w 644"/>
                  <a:gd name="T39" fmla="*/ 286 h 819"/>
                  <a:gd name="T40" fmla="*/ 258 w 644"/>
                  <a:gd name="T41" fmla="*/ 338 h 819"/>
                  <a:gd name="T42" fmla="*/ 263 w 644"/>
                  <a:gd name="T43" fmla="*/ 392 h 819"/>
                  <a:gd name="T44" fmla="*/ 263 w 644"/>
                  <a:gd name="T45" fmla="*/ 413 h 819"/>
                  <a:gd name="T46" fmla="*/ 256 w 644"/>
                  <a:gd name="T47" fmla="*/ 455 h 819"/>
                  <a:gd name="T48" fmla="*/ 244 w 644"/>
                  <a:gd name="T49" fmla="*/ 496 h 819"/>
                  <a:gd name="T50" fmla="*/ 227 w 644"/>
                  <a:gd name="T51" fmla="*/ 536 h 819"/>
                  <a:gd name="T52" fmla="*/ 204 w 644"/>
                  <a:gd name="T53" fmla="*/ 571 h 819"/>
                  <a:gd name="T54" fmla="*/ 177 w 644"/>
                  <a:gd name="T55" fmla="*/ 607 h 819"/>
                  <a:gd name="T56" fmla="*/ 146 w 644"/>
                  <a:gd name="T57" fmla="*/ 640 h 819"/>
                  <a:gd name="T58" fmla="*/ 108 w 644"/>
                  <a:gd name="T59" fmla="*/ 669 h 819"/>
                  <a:gd name="T60" fmla="*/ 90 w 644"/>
                  <a:gd name="T61" fmla="*/ 684 h 819"/>
                  <a:gd name="T62" fmla="*/ 113 w 644"/>
                  <a:gd name="T63" fmla="*/ 715 h 819"/>
                  <a:gd name="T64" fmla="*/ 140 w 644"/>
                  <a:gd name="T65" fmla="*/ 744 h 819"/>
                  <a:gd name="T66" fmla="*/ 173 w 644"/>
                  <a:gd name="T67" fmla="*/ 769 h 819"/>
                  <a:gd name="T68" fmla="*/ 208 w 644"/>
                  <a:gd name="T69" fmla="*/ 788 h 819"/>
                  <a:gd name="T70" fmla="*/ 246 w 644"/>
                  <a:gd name="T71" fmla="*/ 805 h 819"/>
                  <a:gd name="T72" fmla="*/ 285 w 644"/>
                  <a:gd name="T73" fmla="*/ 815 h 819"/>
                  <a:gd name="T74" fmla="*/ 329 w 644"/>
                  <a:gd name="T75" fmla="*/ 819 h 819"/>
                  <a:gd name="T76" fmla="*/ 373 w 644"/>
                  <a:gd name="T77" fmla="*/ 817 h 819"/>
                  <a:gd name="T78" fmla="*/ 354 w 644"/>
                  <a:gd name="T79" fmla="*/ 809 h 819"/>
                  <a:gd name="T80" fmla="*/ 310 w 644"/>
                  <a:gd name="T81" fmla="*/ 784 h 819"/>
                  <a:gd name="T82" fmla="*/ 281 w 644"/>
                  <a:gd name="T83" fmla="*/ 757 h 819"/>
                  <a:gd name="T84" fmla="*/ 263 w 644"/>
                  <a:gd name="T85" fmla="*/ 732 h 819"/>
                  <a:gd name="T86" fmla="*/ 250 w 644"/>
                  <a:gd name="T87" fmla="*/ 701 h 819"/>
                  <a:gd name="T88" fmla="*/ 244 w 644"/>
                  <a:gd name="T89" fmla="*/ 663 h 819"/>
                  <a:gd name="T90" fmla="*/ 244 w 644"/>
                  <a:gd name="T91" fmla="*/ 642 h 819"/>
                  <a:gd name="T92" fmla="*/ 252 w 644"/>
                  <a:gd name="T93" fmla="*/ 640 h 819"/>
                  <a:gd name="T94" fmla="*/ 331 w 644"/>
                  <a:gd name="T95" fmla="*/ 632 h 819"/>
                  <a:gd name="T96" fmla="*/ 404 w 644"/>
                  <a:gd name="T97" fmla="*/ 611 h 819"/>
                  <a:gd name="T98" fmla="*/ 473 w 644"/>
                  <a:gd name="T99" fmla="*/ 580 h 819"/>
                  <a:gd name="T100" fmla="*/ 529 w 644"/>
                  <a:gd name="T101" fmla="*/ 542 h 819"/>
                  <a:gd name="T102" fmla="*/ 577 w 644"/>
                  <a:gd name="T103" fmla="*/ 494 h 819"/>
                  <a:gd name="T104" fmla="*/ 615 w 644"/>
                  <a:gd name="T105" fmla="*/ 442 h 819"/>
                  <a:gd name="T106" fmla="*/ 638 w 644"/>
                  <a:gd name="T107" fmla="*/ 384 h 819"/>
                  <a:gd name="T108" fmla="*/ 644 w 644"/>
                  <a:gd name="T109" fmla="*/ 32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4" h="819">
                    <a:moveTo>
                      <a:pt x="644" y="321"/>
                    </a:moveTo>
                    <a:lnTo>
                      <a:pt x="644" y="321"/>
                    </a:lnTo>
                    <a:lnTo>
                      <a:pt x="642" y="288"/>
                    </a:lnTo>
                    <a:lnTo>
                      <a:pt x="635" y="257"/>
                    </a:lnTo>
                    <a:lnTo>
                      <a:pt x="625" y="225"/>
                    </a:lnTo>
                    <a:lnTo>
                      <a:pt x="613" y="196"/>
                    </a:lnTo>
                    <a:lnTo>
                      <a:pt x="594" y="169"/>
                    </a:lnTo>
                    <a:lnTo>
                      <a:pt x="573" y="142"/>
                    </a:lnTo>
                    <a:lnTo>
                      <a:pt x="550" y="117"/>
                    </a:lnTo>
                    <a:lnTo>
                      <a:pt x="523" y="94"/>
                    </a:lnTo>
                    <a:lnTo>
                      <a:pt x="494" y="73"/>
                    </a:lnTo>
                    <a:lnTo>
                      <a:pt x="463" y="57"/>
                    </a:lnTo>
                    <a:lnTo>
                      <a:pt x="427" y="40"/>
                    </a:lnTo>
                    <a:lnTo>
                      <a:pt x="392" y="25"/>
                    </a:lnTo>
                    <a:lnTo>
                      <a:pt x="354" y="15"/>
                    </a:lnTo>
                    <a:lnTo>
                      <a:pt x="315" y="9"/>
                    </a:lnTo>
                    <a:lnTo>
                      <a:pt x="273" y="3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198" y="3"/>
                    </a:lnTo>
                    <a:lnTo>
                      <a:pt x="167" y="5"/>
                    </a:lnTo>
                    <a:lnTo>
                      <a:pt x="138" y="9"/>
                    </a:lnTo>
                    <a:lnTo>
                      <a:pt x="108" y="17"/>
                    </a:lnTo>
                    <a:lnTo>
                      <a:pt x="79" y="23"/>
                    </a:lnTo>
                    <a:lnTo>
                      <a:pt x="52" y="34"/>
                    </a:lnTo>
                    <a:lnTo>
                      <a:pt x="25" y="4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7" y="69"/>
                    </a:lnTo>
                    <a:lnTo>
                      <a:pt x="56" y="84"/>
                    </a:lnTo>
                    <a:lnTo>
                      <a:pt x="81" y="98"/>
                    </a:lnTo>
                    <a:lnTo>
                      <a:pt x="106" y="115"/>
                    </a:lnTo>
                    <a:lnTo>
                      <a:pt x="129" y="132"/>
                    </a:lnTo>
                    <a:lnTo>
                      <a:pt x="152" y="150"/>
                    </a:lnTo>
                    <a:lnTo>
                      <a:pt x="171" y="171"/>
                    </a:lnTo>
                    <a:lnTo>
                      <a:pt x="190" y="192"/>
                    </a:lnTo>
                    <a:lnTo>
                      <a:pt x="206" y="215"/>
                    </a:lnTo>
                    <a:lnTo>
                      <a:pt x="221" y="238"/>
                    </a:lnTo>
                    <a:lnTo>
                      <a:pt x="233" y="261"/>
                    </a:lnTo>
                    <a:lnTo>
                      <a:pt x="244" y="286"/>
                    </a:lnTo>
                    <a:lnTo>
                      <a:pt x="252" y="313"/>
                    </a:lnTo>
                    <a:lnTo>
                      <a:pt x="258" y="338"/>
                    </a:lnTo>
                    <a:lnTo>
                      <a:pt x="263" y="36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3" y="413"/>
                    </a:lnTo>
                    <a:lnTo>
                      <a:pt x="260" y="434"/>
                    </a:lnTo>
                    <a:lnTo>
                      <a:pt x="256" y="455"/>
                    </a:lnTo>
                    <a:lnTo>
                      <a:pt x="252" y="475"/>
                    </a:lnTo>
                    <a:lnTo>
                      <a:pt x="244" y="496"/>
                    </a:lnTo>
                    <a:lnTo>
                      <a:pt x="238" y="515"/>
                    </a:lnTo>
                    <a:lnTo>
                      <a:pt x="227" y="536"/>
                    </a:lnTo>
                    <a:lnTo>
                      <a:pt x="217" y="555"/>
                    </a:lnTo>
                    <a:lnTo>
                      <a:pt x="204" y="571"/>
                    </a:lnTo>
                    <a:lnTo>
                      <a:pt x="192" y="590"/>
                    </a:lnTo>
                    <a:lnTo>
                      <a:pt x="177" y="607"/>
                    </a:lnTo>
                    <a:lnTo>
                      <a:pt x="163" y="623"/>
                    </a:lnTo>
                    <a:lnTo>
                      <a:pt x="146" y="640"/>
                    </a:lnTo>
                    <a:lnTo>
                      <a:pt x="127" y="655"/>
                    </a:lnTo>
                    <a:lnTo>
                      <a:pt x="108" y="669"/>
                    </a:lnTo>
                    <a:lnTo>
                      <a:pt x="90" y="684"/>
                    </a:lnTo>
                    <a:lnTo>
                      <a:pt x="90" y="684"/>
                    </a:lnTo>
                    <a:lnTo>
                      <a:pt x="100" y="698"/>
                    </a:lnTo>
                    <a:lnTo>
                      <a:pt x="113" y="715"/>
                    </a:lnTo>
                    <a:lnTo>
                      <a:pt x="125" y="730"/>
                    </a:lnTo>
                    <a:lnTo>
                      <a:pt x="140" y="744"/>
                    </a:lnTo>
                    <a:lnTo>
                      <a:pt x="156" y="757"/>
                    </a:lnTo>
                    <a:lnTo>
                      <a:pt x="173" y="769"/>
                    </a:lnTo>
                    <a:lnTo>
                      <a:pt x="190" y="780"/>
                    </a:lnTo>
                    <a:lnTo>
                      <a:pt x="208" y="788"/>
                    </a:lnTo>
                    <a:lnTo>
                      <a:pt x="227" y="798"/>
                    </a:lnTo>
                    <a:lnTo>
                      <a:pt x="246" y="805"/>
                    </a:lnTo>
                    <a:lnTo>
                      <a:pt x="267" y="811"/>
                    </a:lnTo>
                    <a:lnTo>
                      <a:pt x="285" y="815"/>
                    </a:lnTo>
                    <a:lnTo>
                      <a:pt x="308" y="817"/>
                    </a:lnTo>
                    <a:lnTo>
                      <a:pt x="329" y="819"/>
                    </a:lnTo>
                    <a:lnTo>
                      <a:pt x="350" y="819"/>
                    </a:lnTo>
                    <a:lnTo>
                      <a:pt x="373" y="817"/>
                    </a:lnTo>
                    <a:lnTo>
                      <a:pt x="373" y="817"/>
                    </a:lnTo>
                    <a:lnTo>
                      <a:pt x="354" y="809"/>
                    </a:lnTo>
                    <a:lnTo>
                      <a:pt x="333" y="798"/>
                    </a:lnTo>
                    <a:lnTo>
                      <a:pt x="310" y="784"/>
                    </a:lnTo>
                    <a:lnTo>
                      <a:pt x="290" y="767"/>
                    </a:lnTo>
                    <a:lnTo>
                      <a:pt x="281" y="757"/>
                    </a:lnTo>
                    <a:lnTo>
                      <a:pt x="271" y="744"/>
                    </a:lnTo>
                    <a:lnTo>
                      <a:pt x="263" y="732"/>
                    </a:lnTo>
                    <a:lnTo>
                      <a:pt x="256" y="717"/>
                    </a:lnTo>
                    <a:lnTo>
                      <a:pt x="250" y="701"/>
                    </a:lnTo>
                    <a:lnTo>
                      <a:pt x="246" y="682"/>
                    </a:lnTo>
                    <a:lnTo>
                      <a:pt x="244" y="663"/>
                    </a:lnTo>
                    <a:lnTo>
                      <a:pt x="244" y="642"/>
                    </a:lnTo>
                    <a:lnTo>
                      <a:pt x="244" y="642"/>
                    </a:lnTo>
                    <a:lnTo>
                      <a:pt x="252" y="640"/>
                    </a:lnTo>
                    <a:lnTo>
                      <a:pt x="252" y="640"/>
                    </a:lnTo>
                    <a:lnTo>
                      <a:pt x="292" y="636"/>
                    </a:lnTo>
                    <a:lnTo>
                      <a:pt x="331" y="632"/>
                    </a:lnTo>
                    <a:lnTo>
                      <a:pt x="369" y="621"/>
                    </a:lnTo>
                    <a:lnTo>
                      <a:pt x="404" y="611"/>
                    </a:lnTo>
                    <a:lnTo>
                      <a:pt x="440" y="596"/>
                    </a:lnTo>
                    <a:lnTo>
                      <a:pt x="473" y="580"/>
                    </a:lnTo>
                    <a:lnTo>
                      <a:pt x="502" y="563"/>
                    </a:lnTo>
                    <a:lnTo>
                      <a:pt x="529" y="542"/>
                    </a:lnTo>
                    <a:lnTo>
                      <a:pt x="556" y="519"/>
                    </a:lnTo>
                    <a:lnTo>
                      <a:pt x="577" y="494"/>
                    </a:lnTo>
                    <a:lnTo>
                      <a:pt x="598" y="469"/>
                    </a:lnTo>
                    <a:lnTo>
                      <a:pt x="615" y="442"/>
                    </a:lnTo>
                    <a:lnTo>
                      <a:pt x="627" y="413"/>
                    </a:lnTo>
                    <a:lnTo>
                      <a:pt x="638" y="384"/>
                    </a:lnTo>
                    <a:lnTo>
                      <a:pt x="642" y="353"/>
                    </a:lnTo>
                    <a:lnTo>
                      <a:pt x="644" y="321"/>
                    </a:lnTo>
                    <a:lnTo>
                      <a:pt x="644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D618D345-BE74-49DE-9B3F-29BEDDAFA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6163" y="1436688"/>
                <a:ext cx="1355725" cy="1343025"/>
              </a:xfrm>
              <a:custGeom>
                <a:avLst/>
                <a:gdLst>
                  <a:gd name="T0" fmla="*/ 852 w 854"/>
                  <a:gd name="T1" fmla="*/ 296 h 846"/>
                  <a:gd name="T2" fmla="*/ 820 w 854"/>
                  <a:gd name="T3" fmla="*/ 202 h 846"/>
                  <a:gd name="T4" fmla="*/ 758 w 854"/>
                  <a:gd name="T5" fmla="*/ 119 h 846"/>
                  <a:gd name="T6" fmla="*/ 666 w 854"/>
                  <a:gd name="T7" fmla="*/ 56 h 846"/>
                  <a:gd name="T8" fmla="*/ 554 w 854"/>
                  <a:gd name="T9" fmla="*/ 15 h 846"/>
                  <a:gd name="T10" fmla="*/ 427 w 854"/>
                  <a:gd name="T11" fmla="*/ 0 h 846"/>
                  <a:gd name="T12" fmla="*/ 341 w 854"/>
                  <a:gd name="T13" fmla="*/ 6 h 846"/>
                  <a:gd name="T14" fmla="*/ 225 w 854"/>
                  <a:gd name="T15" fmla="*/ 40 h 846"/>
                  <a:gd name="T16" fmla="*/ 125 w 854"/>
                  <a:gd name="T17" fmla="*/ 96 h 846"/>
                  <a:gd name="T18" fmla="*/ 52 w 854"/>
                  <a:gd name="T19" fmla="*/ 173 h 846"/>
                  <a:gd name="T20" fmla="*/ 8 w 854"/>
                  <a:gd name="T21" fmla="*/ 262 h 846"/>
                  <a:gd name="T22" fmla="*/ 0 w 854"/>
                  <a:gd name="T23" fmla="*/ 329 h 846"/>
                  <a:gd name="T24" fmla="*/ 18 w 854"/>
                  <a:gd name="T25" fmla="*/ 425 h 846"/>
                  <a:gd name="T26" fmla="*/ 68 w 854"/>
                  <a:gd name="T27" fmla="*/ 508 h 846"/>
                  <a:gd name="T28" fmla="*/ 148 w 854"/>
                  <a:gd name="T29" fmla="*/ 579 h 846"/>
                  <a:gd name="T30" fmla="*/ 248 w 854"/>
                  <a:gd name="T31" fmla="*/ 629 h 846"/>
                  <a:gd name="T32" fmla="*/ 364 w 854"/>
                  <a:gd name="T33" fmla="*/ 656 h 846"/>
                  <a:gd name="T34" fmla="*/ 414 w 854"/>
                  <a:gd name="T35" fmla="*/ 660 h 846"/>
                  <a:gd name="T36" fmla="*/ 410 w 854"/>
                  <a:gd name="T37" fmla="*/ 702 h 846"/>
                  <a:gd name="T38" fmla="*/ 393 w 854"/>
                  <a:gd name="T39" fmla="*/ 754 h 846"/>
                  <a:gd name="T40" fmla="*/ 366 w 854"/>
                  <a:gd name="T41" fmla="*/ 790 h 846"/>
                  <a:gd name="T42" fmla="*/ 300 w 854"/>
                  <a:gd name="T43" fmla="*/ 835 h 846"/>
                  <a:gd name="T44" fmla="*/ 310 w 854"/>
                  <a:gd name="T45" fmla="*/ 846 h 846"/>
                  <a:gd name="T46" fmla="*/ 391 w 854"/>
                  <a:gd name="T47" fmla="*/ 835 h 846"/>
                  <a:gd name="T48" fmla="*/ 466 w 854"/>
                  <a:gd name="T49" fmla="*/ 806 h 846"/>
                  <a:gd name="T50" fmla="*/ 529 w 854"/>
                  <a:gd name="T51" fmla="*/ 758 h 846"/>
                  <a:gd name="T52" fmla="*/ 577 w 854"/>
                  <a:gd name="T53" fmla="*/ 698 h 846"/>
                  <a:gd name="T54" fmla="*/ 606 w 854"/>
                  <a:gd name="T55" fmla="*/ 629 h 846"/>
                  <a:gd name="T56" fmla="*/ 633 w 854"/>
                  <a:gd name="T57" fmla="*/ 619 h 846"/>
                  <a:gd name="T58" fmla="*/ 706 w 854"/>
                  <a:gd name="T59" fmla="*/ 579 h 846"/>
                  <a:gd name="T60" fmla="*/ 768 w 854"/>
                  <a:gd name="T61" fmla="*/ 529 h 846"/>
                  <a:gd name="T62" fmla="*/ 814 w 854"/>
                  <a:gd name="T63" fmla="*/ 469 h 846"/>
                  <a:gd name="T64" fmla="*/ 843 w 854"/>
                  <a:gd name="T65" fmla="*/ 402 h 846"/>
                  <a:gd name="T66" fmla="*/ 854 w 854"/>
                  <a:gd name="T67" fmla="*/ 329 h 846"/>
                  <a:gd name="T68" fmla="*/ 427 w 854"/>
                  <a:gd name="T69" fmla="*/ 150 h 846"/>
                  <a:gd name="T70" fmla="*/ 462 w 854"/>
                  <a:gd name="T71" fmla="*/ 158 h 846"/>
                  <a:gd name="T72" fmla="*/ 479 w 854"/>
                  <a:gd name="T73" fmla="*/ 183 h 846"/>
                  <a:gd name="T74" fmla="*/ 481 w 854"/>
                  <a:gd name="T75" fmla="*/ 206 h 846"/>
                  <a:gd name="T76" fmla="*/ 468 w 854"/>
                  <a:gd name="T77" fmla="*/ 315 h 846"/>
                  <a:gd name="T78" fmla="*/ 456 w 854"/>
                  <a:gd name="T79" fmla="*/ 371 h 846"/>
                  <a:gd name="T80" fmla="*/ 427 w 854"/>
                  <a:gd name="T81" fmla="*/ 385 h 846"/>
                  <a:gd name="T82" fmla="*/ 406 w 854"/>
                  <a:gd name="T83" fmla="*/ 379 h 846"/>
                  <a:gd name="T84" fmla="*/ 395 w 854"/>
                  <a:gd name="T85" fmla="*/ 360 h 846"/>
                  <a:gd name="T86" fmla="*/ 375 w 854"/>
                  <a:gd name="T87" fmla="*/ 237 h 846"/>
                  <a:gd name="T88" fmla="*/ 375 w 854"/>
                  <a:gd name="T89" fmla="*/ 194 h 846"/>
                  <a:gd name="T90" fmla="*/ 385 w 854"/>
                  <a:gd name="T91" fmla="*/ 165 h 846"/>
                  <a:gd name="T92" fmla="*/ 414 w 854"/>
                  <a:gd name="T93" fmla="*/ 150 h 846"/>
                  <a:gd name="T94" fmla="*/ 427 w 854"/>
                  <a:gd name="T95" fmla="*/ 515 h 846"/>
                  <a:gd name="T96" fmla="*/ 406 w 854"/>
                  <a:gd name="T97" fmla="*/ 510 h 846"/>
                  <a:gd name="T98" fmla="*/ 381 w 854"/>
                  <a:gd name="T99" fmla="*/ 490 h 846"/>
                  <a:gd name="T100" fmla="*/ 373 w 854"/>
                  <a:gd name="T101" fmla="*/ 458 h 846"/>
                  <a:gd name="T102" fmla="*/ 377 w 854"/>
                  <a:gd name="T103" fmla="*/ 438 h 846"/>
                  <a:gd name="T104" fmla="*/ 395 w 854"/>
                  <a:gd name="T105" fmla="*/ 412 h 846"/>
                  <a:gd name="T106" fmla="*/ 427 w 854"/>
                  <a:gd name="T107" fmla="*/ 404 h 846"/>
                  <a:gd name="T108" fmla="*/ 450 w 854"/>
                  <a:gd name="T109" fmla="*/ 408 h 846"/>
                  <a:gd name="T110" fmla="*/ 473 w 854"/>
                  <a:gd name="T111" fmla="*/ 427 h 846"/>
                  <a:gd name="T112" fmla="*/ 483 w 854"/>
                  <a:gd name="T113" fmla="*/ 458 h 846"/>
                  <a:gd name="T114" fmla="*/ 479 w 854"/>
                  <a:gd name="T115" fmla="*/ 479 h 846"/>
                  <a:gd name="T116" fmla="*/ 458 w 854"/>
                  <a:gd name="T117" fmla="*/ 504 h 846"/>
                  <a:gd name="T118" fmla="*/ 427 w 854"/>
                  <a:gd name="T119" fmla="*/ 51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4" h="846">
                    <a:moveTo>
                      <a:pt x="854" y="329"/>
                    </a:moveTo>
                    <a:lnTo>
                      <a:pt x="854" y="329"/>
                    </a:lnTo>
                    <a:lnTo>
                      <a:pt x="852" y="296"/>
                    </a:lnTo>
                    <a:lnTo>
                      <a:pt x="845" y="262"/>
                    </a:lnTo>
                    <a:lnTo>
                      <a:pt x="835" y="231"/>
                    </a:lnTo>
                    <a:lnTo>
                      <a:pt x="820" y="202"/>
                    </a:lnTo>
                    <a:lnTo>
                      <a:pt x="804" y="173"/>
                    </a:lnTo>
                    <a:lnTo>
                      <a:pt x="781" y="146"/>
                    </a:lnTo>
                    <a:lnTo>
                      <a:pt x="758" y="119"/>
                    </a:lnTo>
                    <a:lnTo>
                      <a:pt x="729" y="96"/>
                    </a:lnTo>
                    <a:lnTo>
                      <a:pt x="700" y="75"/>
                    </a:lnTo>
                    <a:lnTo>
                      <a:pt x="666" y="56"/>
                    </a:lnTo>
                    <a:lnTo>
                      <a:pt x="631" y="40"/>
                    </a:lnTo>
                    <a:lnTo>
                      <a:pt x="593" y="25"/>
                    </a:lnTo>
                    <a:lnTo>
                      <a:pt x="554" y="15"/>
                    </a:lnTo>
                    <a:lnTo>
                      <a:pt x="514" y="6"/>
                    </a:lnTo>
                    <a:lnTo>
                      <a:pt x="470" y="2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383" y="2"/>
                    </a:lnTo>
                    <a:lnTo>
                      <a:pt x="341" y="6"/>
                    </a:lnTo>
                    <a:lnTo>
                      <a:pt x="300" y="15"/>
                    </a:lnTo>
                    <a:lnTo>
                      <a:pt x="262" y="25"/>
                    </a:lnTo>
                    <a:lnTo>
                      <a:pt x="225" y="40"/>
                    </a:lnTo>
                    <a:lnTo>
                      <a:pt x="189" y="56"/>
                    </a:lnTo>
                    <a:lnTo>
                      <a:pt x="156" y="75"/>
                    </a:lnTo>
                    <a:lnTo>
                      <a:pt x="125" y="96"/>
                    </a:lnTo>
                    <a:lnTo>
                      <a:pt x="98" y="119"/>
                    </a:lnTo>
                    <a:lnTo>
                      <a:pt x="73" y="146"/>
                    </a:lnTo>
                    <a:lnTo>
                      <a:pt x="52" y="173"/>
                    </a:lnTo>
                    <a:lnTo>
                      <a:pt x="33" y="202"/>
                    </a:lnTo>
                    <a:lnTo>
                      <a:pt x="18" y="231"/>
                    </a:lnTo>
                    <a:lnTo>
                      <a:pt x="8" y="262"/>
                    </a:lnTo>
                    <a:lnTo>
                      <a:pt x="2" y="29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62"/>
                    </a:lnTo>
                    <a:lnTo>
                      <a:pt x="8" y="394"/>
                    </a:lnTo>
                    <a:lnTo>
                      <a:pt x="18" y="425"/>
                    </a:lnTo>
                    <a:lnTo>
                      <a:pt x="31" y="454"/>
                    </a:lnTo>
                    <a:lnTo>
                      <a:pt x="50" y="483"/>
                    </a:lnTo>
                    <a:lnTo>
                      <a:pt x="68" y="508"/>
                    </a:lnTo>
                    <a:lnTo>
                      <a:pt x="91" y="533"/>
                    </a:lnTo>
                    <a:lnTo>
                      <a:pt x="118" y="556"/>
                    </a:lnTo>
                    <a:lnTo>
                      <a:pt x="148" y="579"/>
                    </a:lnTo>
                    <a:lnTo>
                      <a:pt x="179" y="598"/>
                    </a:lnTo>
                    <a:lnTo>
                      <a:pt x="212" y="615"/>
                    </a:lnTo>
                    <a:lnTo>
                      <a:pt x="248" y="629"/>
                    </a:lnTo>
                    <a:lnTo>
                      <a:pt x="285" y="640"/>
                    </a:lnTo>
                    <a:lnTo>
                      <a:pt x="325" y="650"/>
                    </a:lnTo>
                    <a:lnTo>
                      <a:pt x="364" y="656"/>
                    </a:lnTo>
                    <a:lnTo>
                      <a:pt x="406" y="658"/>
                    </a:lnTo>
                    <a:lnTo>
                      <a:pt x="406" y="658"/>
                    </a:lnTo>
                    <a:lnTo>
                      <a:pt x="414" y="660"/>
                    </a:lnTo>
                    <a:lnTo>
                      <a:pt x="414" y="660"/>
                    </a:lnTo>
                    <a:lnTo>
                      <a:pt x="414" y="683"/>
                    </a:lnTo>
                    <a:lnTo>
                      <a:pt x="410" y="702"/>
                    </a:lnTo>
                    <a:lnTo>
                      <a:pt x="406" y="721"/>
                    </a:lnTo>
                    <a:lnTo>
                      <a:pt x="402" y="738"/>
                    </a:lnTo>
                    <a:lnTo>
                      <a:pt x="393" y="754"/>
                    </a:lnTo>
                    <a:lnTo>
                      <a:pt x="385" y="767"/>
                    </a:lnTo>
                    <a:lnTo>
                      <a:pt x="377" y="779"/>
                    </a:lnTo>
                    <a:lnTo>
                      <a:pt x="366" y="790"/>
                    </a:lnTo>
                    <a:lnTo>
                      <a:pt x="345" y="808"/>
                    </a:lnTo>
                    <a:lnTo>
                      <a:pt x="323" y="823"/>
                    </a:lnTo>
                    <a:lnTo>
                      <a:pt x="300" y="835"/>
                    </a:lnTo>
                    <a:lnTo>
                      <a:pt x="281" y="844"/>
                    </a:lnTo>
                    <a:lnTo>
                      <a:pt x="281" y="844"/>
                    </a:lnTo>
                    <a:lnTo>
                      <a:pt x="310" y="846"/>
                    </a:lnTo>
                    <a:lnTo>
                      <a:pt x="337" y="844"/>
                    </a:lnTo>
                    <a:lnTo>
                      <a:pt x="364" y="842"/>
                    </a:lnTo>
                    <a:lnTo>
                      <a:pt x="391" y="835"/>
                    </a:lnTo>
                    <a:lnTo>
                      <a:pt x="418" y="827"/>
                    </a:lnTo>
                    <a:lnTo>
                      <a:pt x="443" y="819"/>
                    </a:lnTo>
                    <a:lnTo>
                      <a:pt x="466" y="806"/>
                    </a:lnTo>
                    <a:lnTo>
                      <a:pt x="489" y="792"/>
                    </a:lnTo>
                    <a:lnTo>
                      <a:pt x="510" y="775"/>
                    </a:lnTo>
                    <a:lnTo>
                      <a:pt x="529" y="758"/>
                    </a:lnTo>
                    <a:lnTo>
                      <a:pt x="548" y="740"/>
                    </a:lnTo>
                    <a:lnTo>
                      <a:pt x="564" y="719"/>
                    </a:lnTo>
                    <a:lnTo>
                      <a:pt x="577" y="698"/>
                    </a:lnTo>
                    <a:lnTo>
                      <a:pt x="589" y="677"/>
                    </a:lnTo>
                    <a:lnTo>
                      <a:pt x="600" y="652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33" y="619"/>
                    </a:lnTo>
                    <a:lnTo>
                      <a:pt x="658" y="606"/>
                    </a:lnTo>
                    <a:lnTo>
                      <a:pt x="683" y="594"/>
                    </a:lnTo>
                    <a:lnTo>
                      <a:pt x="706" y="579"/>
                    </a:lnTo>
                    <a:lnTo>
                      <a:pt x="729" y="563"/>
                    </a:lnTo>
                    <a:lnTo>
                      <a:pt x="750" y="546"/>
                    </a:lnTo>
                    <a:lnTo>
                      <a:pt x="768" y="529"/>
                    </a:lnTo>
                    <a:lnTo>
                      <a:pt x="785" y="510"/>
                    </a:lnTo>
                    <a:lnTo>
                      <a:pt x="802" y="490"/>
                    </a:lnTo>
                    <a:lnTo>
                      <a:pt x="814" y="469"/>
                    </a:lnTo>
                    <a:lnTo>
                      <a:pt x="827" y="448"/>
                    </a:lnTo>
                    <a:lnTo>
                      <a:pt x="837" y="425"/>
                    </a:lnTo>
                    <a:lnTo>
                      <a:pt x="843" y="402"/>
                    </a:lnTo>
                    <a:lnTo>
                      <a:pt x="850" y="379"/>
                    </a:lnTo>
                    <a:lnTo>
                      <a:pt x="854" y="354"/>
                    </a:lnTo>
                    <a:lnTo>
                      <a:pt x="854" y="329"/>
                    </a:lnTo>
                    <a:lnTo>
                      <a:pt x="854" y="329"/>
                    </a:lnTo>
                    <a:close/>
                    <a:moveTo>
                      <a:pt x="427" y="150"/>
                    </a:moveTo>
                    <a:lnTo>
                      <a:pt x="427" y="150"/>
                    </a:lnTo>
                    <a:lnTo>
                      <a:pt x="441" y="150"/>
                    </a:lnTo>
                    <a:lnTo>
                      <a:pt x="452" y="154"/>
                    </a:lnTo>
                    <a:lnTo>
                      <a:pt x="462" y="158"/>
                    </a:lnTo>
                    <a:lnTo>
                      <a:pt x="468" y="165"/>
                    </a:lnTo>
                    <a:lnTo>
                      <a:pt x="475" y="173"/>
                    </a:lnTo>
                    <a:lnTo>
                      <a:pt x="479" y="183"/>
                    </a:lnTo>
                    <a:lnTo>
                      <a:pt x="481" y="194"/>
                    </a:lnTo>
                    <a:lnTo>
                      <a:pt x="481" y="206"/>
                    </a:lnTo>
                    <a:lnTo>
                      <a:pt x="481" y="206"/>
                    </a:lnTo>
                    <a:lnTo>
                      <a:pt x="479" y="237"/>
                    </a:lnTo>
                    <a:lnTo>
                      <a:pt x="475" y="273"/>
                    </a:lnTo>
                    <a:lnTo>
                      <a:pt x="468" y="315"/>
                    </a:lnTo>
                    <a:lnTo>
                      <a:pt x="458" y="360"/>
                    </a:lnTo>
                    <a:lnTo>
                      <a:pt x="458" y="360"/>
                    </a:lnTo>
                    <a:lnTo>
                      <a:pt x="456" y="371"/>
                    </a:lnTo>
                    <a:lnTo>
                      <a:pt x="450" y="379"/>
                    </a:lnTo>
                    <a:lnTo>
                      <a:pt x="441" y="383"/>
                    </a:lnTo>
                    <a:lnTo>
                      <a:pt x="427" y="385"/>
                    </a:lnTo>
                    <a:lnTo>
                      <a:pt x="427" y="385"/>
                    </a:lnTo>
                    <a:lnTo>
                      <a:pt x="414" y="383"/>
                    </a:lnTo>
                    <a:lnTo>
                      <a:pt x="406" y="379"/>
                    </a:lnTo>
                    <a:lnTo>
                      <a:pt x="400" y="371"/>
                    </a:lnTo>
                    <a:lnTo>
                      <a:pt x="395" y="360"/>
                    </a:lnTo>
                    <a:lnTo>
                      <a:pt x="395" y="360"/>
                    </a:lnTo>
                    <a:lnTo>
                      <a:pt x="387" y="315"/>
                    </a:lnTo>
                    <a:lnTo>
                      <a:pt x="379" y="273"/>
                    </a:lnTo>
                    <a:lnTo>
                      <a:pt x="375" y="237"/>
                    </a:lnTo>
                    <a:lnTo>
                      <a:pt x="375" y="206"/>
                    </a:lnTo>
                    <a:lnTo>
                      <a:pt x="375" y="206"/>
                    </a:lnTo>
                    <a:lnTo>
                      <a:pt x="375" y="194"/>
                    </a:lnTo>
                    <a:lnTo>
                      <a:pt x="377" y="183"/>
                    </a:lnTo>
                    <a:lnTo>
                      <a:pt x="381" y="173"/>
                    </a:lnTo>
                    <a:lnTo>
                      <a:pt x="385" y="165"/>
                    </a:lnTo>
                    <a:lnTo>
                      <a:pt x="393" y="158"/>
                    </a:lnTo>
                    <a:lnTo>
                      <a:pt x="402" y="154"/>
                    </a:lnTo>
                    <a:lnTo>
                      <a:pt x="414" y="150"/>
                    </a:lnTo>
                    <a:lnTo>
                      <a:pt x="427" y="150"/>
                    </a:lnTo>
                    <a:lnTo>
                      <a:pt x="427" y="150"/>
                    </a:lnTo>
                    <a:close/>
                    <a:moveTo>
                      <a:pt x="427" y="515"/>
                    </a:moveTo>
                    <a:lnTo>
                      <a:pt x="427" y="515"/>
                    </a:lnTo>
                    <a:lnTo>
                      <a:pt x="416" y="513"/>
                    </a:lnTo>
                    <a:lnTo>
                      <a:pt x="406" y="510"/>
                    </a:lnTo>
                    <a:lnTo>
                      <a:pt x="395" y="504"/>
                    </a:lnTo>
                    <a:lnTo>
                      <a:pt x="389" y="498"/>
                    </a:lnTo>
                    <a:lnTo>
                      <a:pt x="381" y="490"/>
                    </a:lnTo>
                    <a:lnTo>
                      <a:pt x="377" y="479"/>
                    </a:lnTo>
                    <a:lnTo>
                      <a:pt x="373" y="469"/>
                    </a:lnTo>
                    <a:lnTo>
                      <a:pt x="373" y="458"/>
                    </a:lnTo>
                    <a:lnTo>
                      <a:pt x="373" y="458"/>
                    </a:lnTo>
                    <a:lnTo>
                      <a:pt x="373" y="448"/>
                    </a:lnTo>
                    <a:lnTo>
                      <a:pt x="377" y="438"/>
                    </a:lnTo>
                    <a:lnTo>
                      <a:pt x="381" y="427"/>
                    </a:lnTo>
                    <a:lnTo>
                      <a:pt x="389" y="419"/>
                    </a:lnTo>
                    <a:lnTo>
                      <a:pt x="395" y="412"/>
                    </a:lnTo>
                    <a:lnTo>
                      <a:pt x="406" y="408"/>
                    </a:lnTo>
                    <a:lnTo>
                      <a:pt x="416" y="404"/>
                    </a:lnTo>
                    <a:lnTo>
                      <a:pt x="427" y="404"/>
                    </a:lnTo>
                    <a:lnTo>
                      <a:pt x="427" y="404"/>
                    </a:lnTo>
                    <a:lnTo>
                      <a:pt x="439" y="404"/>
                    </a:lnTo>
                    <a:lnTo>
                      <a:pt x="450" y="408"/>
                    </a:lnTo>
                    <a:lnTo>
                      <a:pt x="458" y="412"/>
                    </a:lnTo>
                    <a:lnTo>
                      <a:pt x="466" y="419"/>
                    </a:lnTo>
                    <a:lnTo>
                      <a:pt x="473" y="427"/>
                    </a:lnTo>
                    <a:lnTo>
                      <a:pt x="479" y="438"/>
                    </a:lnTo>
                    <a:lnTo>
                      <a:pt x="481" y="448"/>
                    </a:lnTo>
                    <a:lnTo>
                      <a:pt x="483" y="458"/>
                    </a:lnTo>
                    <a:lnTo>
                      <a:pt x="483" y="458"/>
                    </a:lnTo>
                    <a:lnTo>
                      <a:pt x="481" y="469"/>
                    </a:lnTo>
                    <a:lnTo>
                      <a:pt x="479" y="479"/>
                    </a:lnTo>
                    <a:lnTo>
                      <a:pt x="473" y="490"/>
                    </a:lnTo>
                    <a:lnTo>
                      <a:pt x="466" y="498"/>
                    </a:lnTo>
                    <a:lnTo>
                      <a:pt x="458" y="504"/>
                    </a:lnTo>
                    <a:lnTo>
                      <a:pt x="450" y="510"/>
                    </a:lnTo>
                    <a:lnTo>
                      <a:pt x="439" y="513"/>
                    </a:lnTo>
                    <a:lnTo>
                      <a:pt x="427" y="515"/>
                    </a:lnTo>
                    <a:lnTo>
                      <a:pt x="427" y="5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18">
            <a:extLst>
              <a:ext uri="{FF2B5EF4-FFF2-40B4-BE49-F238E27FC236}">
                <a16:creationId xmlns:a16="http://schemas.microsoft.com/office/drawing/2014/main" id="{D0CAB1D9-3279-4218-B859-084E17213BDD}"/>
              </a:ext>
            </a:extLst>
          </p:cNvPr>
          <p:cNvGrpSpPr/>
          <p:nvPr/>
        </p:nvGrpSpPr>
        <p:grpSpPr>
          <a:xfrm>
            <a:off x="6379933" y="2146497"/>
            <a:ext cx="1068567" cy="1068567"/>
            <a:chOff x="9427336" y="3395192"/>
            <a:chExt cx="1622739" cy="1622739"/>
          </a:xfrm>
        </p:grpSpPr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13D8BA2D-6E4C-4A1A-AEF3-18FD075FFF51}"/>
                </a:ext>
              </a:extLst>
            </p:cNvPr>
            <p:cNvSpPr/>
            <p:nvPr/>
          </p:nvSpPr>
          <p:spPr>
            <a:xfrm>
              <a:off x="9427336" y="3395192"/>
              <a:ext cx="1622739" cy="162273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组合 35">
              <a:extLst>
                <a:ext uri="{FF2B5EF4-FFF2-40B4-BE49-F238E27FC236}">
                  <a16:creationId xmlns:a16="http://schemas.microsoft.com/office/drawing/2014/main" id="{81954B97-605C-4CD9-A3F3-8D54BB7CE6AD}"/>
                </a:ext>
              </a:extLst>
            </p:cNvPr>
            <p:cNvGrpSpPr/>
            <p:nvPr/>
          </p:nvGrpSpPr>
          <p:grpSpPr>
            <a:xfrm>
              <a:off x="9805398" y="3899137"/>
              <a:ext cx="866615" cy="614849"/>
              <a:chOff x="328613" y="4324350"/>
              <a:chExt cx="1841500" cy="1306513"/>
            </a:xfrm>
            <a:solidFill>
              <a:schemeClr val="tx1"/>
            </a:solidFill>
          </p:grpSpPr>
          <p:sp>
            <p:nvSpPr>
              <p:cNvPr id="100" name="Freeform 42">
                <a:extLst>
                  <a:ext uri="{FF2B5EF4-FFF2-40B4-BE49-F238E27FC236}">
                    <a16:creationId xmlns:a16="http://schemas.microsoft.com/office/drawing/2014/main" id="{1B0C5F53-246F-4254-B8D7-329D7333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43">
                <a:extLst>
                  <a:ext uri="{FF2B5EF4-FFF2-40B4-BE49-F238E27FC236}">
                    <a16:creationId xmlns:a16="http://schemas.microsoft.com/office/drawing/2014/main" id="{CA176C60-C654-4238-A355-90F56476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44">
                <a:extLst>
                  <a:ext uri="{FF2B5EF4-FFF2-40B4-BE49-F238E27FC236}">
                    <a16:creationId xmlns:a16="http://schemas.microsoft.com/office/drawing/2014/main" id="{091883CF-7041-497D-B3DD-AD5EDD848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5">
            <a:extLst>
              <a:ext uri="{FF2B5EF4-FFF2-40B4-BE49-F238E27FC236}">
                <a16:creationId xmlns:a16="http://schemas.microsoft.com/office/drawing/2014/main" id="{6BF324A5-1517-4467-96E7-B98176CBFB16}"/>
              </a:ext>
            </a:extLst>
          </p:cNvPr>
          <p:cNvGrpSpPr/>
          <p:nvPr/>
        </p:nvGrpSpPr>
        <p:grpSpPr>
          <a:xfrm>
            <a:off x="1138866" y="2146497"/>
            <a:ext cx="1068567" cy="1068567"/>
            <a:chOff x="1468190" y="3395192"/>
            <a:chExt cx="1622739" cy="1622739"/>
          </a:xfrm>
        </p:grpSpPr>
        <p:sp>
          <p:nvSpPr>
            <p:cNvPr id="104" name="Oval 4">
              <a:extLst>
                <a:ext uri="{FF2B5EF4-FFF2-40B4-BE49-F238E27FC236}">
                  <a16:creationId xmlns:a16="http://schemas.microsoft.com/office/drawing/2014/main" id="{F840F249-F9C4-4A8A-B23C-44C7B9511714}"/>
                </a:ext>
              </a:extLst>
            </p:cNvPr>
            <p:cNvSpPr/>
            <p:nvPr/>
          </p:nvSpPr>
          <p:spPr>
            <a:xfrm>
              <a:off x="1468190" y="3395192"/>
              <a:ext cx="1622739" cy="1622739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组合 29">
              <a:extLst>
                <a:ext uri="{FF2B5EF4-FFF2-40B4-BE49-F238E27FC236}">
                  <a16:creationId xmlns:a16="http://schemas.microsoft.com/office/drawing/2014/main" id="{D4080621-A073-4812-8BE1-55324E60ECA8}"/>
                </a:ext>
              </a:extLst>
            </p:cNvPr>
            <p:cNvGrpSpPr/>
            <p:nvPr/>
          </p:nvGrpSpPr>
          <p:grpSpPr>
            <a:xfrm>
              <a:off x="1867916" y="3859914"/>
              <a:ext cx="823286" cy="693294"/>
              <a:chOff x="3675063" y="1296988"/>
              <a:chExt cx="1749425" cy="1473200"/>
            </a:xfrm>
            <a:solidFill>
              <a:schemeClr val="tx1"/>
            </a:solidFill>
          </p:grpSpPr>
          <p:sp>
            <p:nvSpPr>
              <p:cNvPr id="106" name="Freeform 46">
                <a:extLst>
                  <a:ext uri="{FF2B5EF4-FFF2-40B4-BE49-F238E27FC236}">
                    <a16:creationId xmlns:a16="http://schemas.microsoft.com/office/drawing/2014/main" id="{CE4485DC-D795-46E5-9CCB-0C48BCC5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460500"/>
                <a:ext cx="503237" cy="501650"/>
              </a:xfrm>
              <a:custGeom>
                <a:avLst/>
                <a:gdLst>
                  <a:gd name="T0" fmla="*/ 317 w 317"/>
                  <a:gd name="T1" fmla="*/ 158 h 316"/>
                  <a:gd name="T2" fmla="*/ 312 w 317"/>
                  <a:gd name="T3" fmla="*/ 191 h 316"/>
                  <a:gd name="T4" fmla="*/ 304 w 317"/>
                  <a:gd name="T5" fmla="*/ 220 h 316"/>
                  <a:gd name="T6" fmla="*/ 290 w 317"/>
                  <a:gd name="T7" fmla="*/ 247 h 316"/>
                  <a:gd name="T8" fmla="*/ 271 w 317"/>
                  <a:gd name="T9" fmla="*/ 270 h 316"/>
                  <a:gd name="T10" fmla="*/ 246 w 317"/>
                  <a:gd name="T11" fmla="*/ 289 h 316"/>
                  <a:gd name="T12" fmla="*/ 219 w 317"/>
                  <a:gd name="T13" fmla="*/ 304 h 316"/>
                  <a:gd name="T14" fmla="*/ 190 w 317"/>
                  <a:gd name="T15" fmla="*/ 314 h 316"/>
                  <a:gd name="T16" fmla="*/ 158 w 317"/>
                  <a:gd name="T17" fmla="*/ 316 h 316"/>
                  <a:gd name="T18" fmla="*/ 142 w 317"/>
                  <a:gd name="T19" fmla="*/ 316 h 316"/>
                  <a:gd name="T20" fmla="*/ 110 w 317"/>
                  <a:gd name="T21" fmla="*/ 310 h 316"/>
                  <a:gd name="T22" fmla="*/ 83 w 317"/>
                  <a:gd name="T23" fmla="*/ 297 h 316"/>
                  <a:gd name="T24" fmla="*/ 56 w 317"/>
                  <a:gd name="T25" fmla="*/ 281 h 316"/>
                  <a:gd name="T26" fmla="*/ 35 w 317"/>
                  <a:gd name="T27" fmla="*/ 260 h 316"/>
                  <a:gd name="T28" fmla="*/ 19 w 317"/>
                  <a:gd name="T29" fmla="*/ 235 h 316"/>
                  <a:gd name="T30" fmla="*/ 6 w 317"/>
                  <a:gd name="T31" fmla="*/ 206 h 316"/>
                  <a:gd name="T32" fmla="*/ 0 w 317"/>
                  <a:gd name="T33" fmla="*/ 175 h 316"/>
                  <a:gd name="T34" fmla="*/ 0 w 317"/>
                  <a:gd name="T35" fmla="*/ 158 h 316"/>
                  <a:gd name="T36" fmla="*/ 2 w 317"/>
                  <a:gd name="T37" fmla="*/ 127 h 316"/>
                  <a:gd name="T38" fmla="*/ 12 w 317"/>
                  <a:gd name="T39" fmla="*/ 97 h 316"/>
                  <a:gd name="T40" fmla="*/ 27 w 317"/>
                  <a:gd name="T41" fmla="*/ 70 h 316"/>
                  <a:gd name="T42" fmla="*/ 46 w 317"/>
                  <a:gd name="T43" fmla="*/ 47 h 316"/>
                  <a:gd name="T44" fmla="*/ 69 w 317"/>
                  <a:gd name="T45" fmla="*/ 27 h 316"/>
                  <a:gd name="T46" fmla="*/ 96 w 317"/>
                  <a:gd name="T47" fmla="*/ 12 h 316"/>
                  <a:gd name="T48" fmla="*/ 125 w 317"/>
                  <a:gd name="T49" fmla="*/ 4 h 316"/>
                  <a:gd name="T50" fmla="*/ 158 w 317"/>
                  <a:gd name="T51" fmla="*/ 0 h 316"/>
                  <a:gd name="T52" fmla="*/ 175 w 317"/>
                  <a:gd name="T53" fmla="*/ 2 h 316"/>
                  <a:gd name="T54" fmla="*/ 204 w 317"/>
                  <a:gd name="T55" fmla="*/ 8 h 316"/>
                  <a:gd name="T56" fmla="*/ 233 w 317"/>
                  <a:gd name="T57" fmla="*/ 20 h 316"/>
                  <a:gd name="T58" fmla="*/ 258 w 317"/>
                  <a:gd name="T59" fmla="*/ 37 h 316"/>
                  <a:gd name="T60" fmla="*/ 279 w 317"/>
                  <a:gd name="T61" fmla="*/ 58 h 316"/>
                  <a:gd name="T62" fmla="*/ 298 w 317"/>
                  <a:gd name="T63" fmla="*/ 83 h 316"/>
                  <a:gd name="T64" fmla="*/ 308 w 317"/>
                  <a:gd name="T65" fmla="*/ 112 h 316"/>
                  <a:gd name="T66" fmla="*/ 315 w 317"/>
                  <a:gd name="T67" fmla="*/ 143 h 316"/>
                  <a:gd name="T68" fmla="*/ 317 w 317"/>
                  <a:gd name="T69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7" h="316">
                    <a:moveTo>
                      <a:pt x="317" y="158"/>
                    </a:moveTo>
                    <a:lnTo>
                      <a:pt x="317" y="158"/>
                    </a:lnTo>
                    <a:lnTo>
                      <a:pt x="315" y="175"/>
                    </a:lnTo>
                    <a:lnTo>
                      <a:pt x="312" y="191"/>
                    </a:lnTo>
                    <a:lnTo>
                      <a:pt x="308" y="206"/>
                    </a:lnTo>
                    <a:lnTo>
                      <a:pt x="304" y="220"/>
                    </a:lnTo>
                    <a:lnTo>
                      <a:pt x="298" y="235"/>
                    </a:lnTo>
                    <a:lnTo>
                      <a:pt x="290" y="247"/>
                    </a:lnTo>
                    <a:lnTo>
                      <a:pt x="279" y="260"/>
                    </a:lnTo>
                    <a:lnTo>
                      <a:pt x="271" y="270"/>
                    </a:lnTo>
                    <a:lnTo>
                      <a:pt x="258" y="281"/>
                    </a:lnTo>
                    <a:lnTo>
                      <a:pt x="246" y="289"/>
                    </a:lnTo>
                    <a:lnTo>
                      <a:pt x="233" y="297"/>
                    </a:lnTo>
                    <a:lnTo>
                      <a:pt x="219" y="304"/>
                    </a:lnTo>
                    <a:lnTo>
                      <a:pt x="204" y="310"/>
                    </a:lnTo>
                    <a:lnTo>
                      <a:pt x="190" y="314"/>
                    </a:lnTo>
                    <a:lnTo>
                      <a:pt x="175" y="316"/>
                    </a:lnTo>
                    <a:lnTo>
                      <a:pt x="158" y="316"/>
                    </a:lnTo>
                    <a:lnTo>
                      <a:pt x="158" y="316"/>
                    </a:lnTo>
                    <a:lnTo>
                      <a:pt x="142" y="316"/>
                    </a:lnTo>
                    <a:lnTo>
                      <a:pt x="125" y="314"/>
                    </a:lnTo>
                    <a:lnTo>
                      <a:pt x="110" y="310"/>
                    </a:lnTo>
                    <a:lnTo>
                      <a:pt x="96" y="304"/>
                    </a:lnTo>
                    <a:lnTo>
                      <a:pt x="83" y="297"/>
                    </a:lnTo>
                    <a:lnTo>
                      <a:pt x="69" y="289"/>
                    </a:lnTo>
                    <a:lnTo>
                      <a:pt x="56" y="281"/>
                    </a:lnTo>
                    <a:lnTo>
                      <a:pt x="46" y="270"/>
                    </a:lnTo>
                    <a:lnTo>
                      <a:pt x="35" y="260"/>
                    </a:lnTo>
                    <a:lnTo>
                      <a:pt x="27" y="247"/>
                    </a:lnTo>
                    <a:lnTo>
                      <a:pt x="19" y="235"/>
                    </a:lnTo>
                    <a:lnTo>
                      <a:pt x="12" y="220"/>
                    </a:lnTo>
                    <a:lnTo>
                      <a:pt x="6" y="206"/>
                    </a:lnTo>
                    <a:lnTo>
                      <a:pt x="2" y="191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6" y="112"/>
                    </a:lnTo>
                    <a:lnTo>
                      <a:pt x="12" y="97"/>
                    </a:lnTo>
                    <a:lnTo>
                      <a:pt x="19" y="83"/>
                    </a:lnTo>
                    <a:lnTo>
                      <a:pt x="27" y="70"/>
                    </a:lnTo>
                    <a:lnTo>
                      <a:pt x="35" y="58"/>
                    </a:lnTo>
                    <a:lnTo>
                      <a:pt x="46" y="47"/>
                    </a:lnTo>
                    <a:lnTo>
                      <a:pt x="56" y="37"/>
                    </a:lnTo>
                    <a:lnTo>
                      <a:pt x="69" y="27"/>
                    </a:lnTo>
                    <a:lnTo>
                      <a:pt x="83" y="20"/>
                    </a:lnTo>
                    <a:lnTo>
                      <a:pt x="96" y="12"/>
                    </a:lnTo>
                    <a:lnTo>
                      <a:pt x="110" y="8"/>
                    </a:lnTo>
                    <a:lnTo>
                      <a:pt x="125" y="4"/>
                    </a:lnTo>
                    <a:lnTo>
                      <a:pt x="142" y="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75" y="2"/>
                    </a:lnTo>
                    <a:lnTo>
                      <a:pt x="190" y="4"/>
                    </a:lnTo>
                    <a:lnTo>
                      <a:pt x="204" y="8"/>
                    </a:lnTo>
                    <a:lnTo>
                      <a:pt x="219" y="12"/>
                    </a:lnTo>
                    <a:lnTo>
                      <a:pt x="233" y="20"/>
                    </a:lnTo>
                    <a:lnTo>
                      <a:pt x="246" y="27"/>
                    </a:lnTo>
                    <a:lnTo>
                      <a:pt x="258" y="37"/>
                    </a:lnTo>
                    <a:lnTo>
                      <a:pt x="271" y="47"/>
                    </a:lnTo>
                    <a:lnTo>
                      <a:pt x="279" y="58"/>
                    </a:lnTo>
                    <a:lnTo>
                      <a:pt x="290" y="70"/>
                    </a:lnTo>
                    <a:lnTo>
                      <a:pt x="298" y="83"/>
                    </a:lnTo>
                    <a:lnTo>
                      <a:pt x="304" y="97"/>
                    </a:lnTo>
                    <a:lnTo>
                      <a:pt x="308" y="112"/>
                    </a:lnTo>
                    <a:lnTo>
                      <a:pt x="312" y="127"/>
                    </a:lnTo>
                    <a:lnTo>
                      <a:pt x="315" y="143"/>
                    </a:lnTo>
                    <a:lnTo>
                      <a:pt x="317" y="158"/>
                    </a:lnTo>
                    <a:lnTo>
                      <a:pt x="317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7">
                <a:extLst>
                  <a:ext uri="{FF2B5EF4-FFF2-40B4-BE49-F238E27FC236}">
                    <a16:creationId xmlns:a16="http://schemas.microsoft.com/office/drawing/2014/main" id="{5617D410-D040-4A0E-A811-3456ED8C1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00" y="2008188"/>
                <a:ext cx="882650" cy="762000"/>
              </a:xfrm>
              <a:custGeom>
                <a:avLst/>
                <a:gdLst>
                  <a:gd name="T0" fmla="*/ 377 w 556"/>
                  <a:gd name="T1" fmla="*/ 0 h 480"/>
                  <a:gd name="T2" fmla="*/ 277 w 556"/>
                  <a:gd name="T3" fmla="*/ 117 h 480"/>
                  <a:gd name="T4" fmla="*/ 179 w 556"/>
                  <a:gd name="T5" fmla="*/ 0 h 480"/>
                  <a:gd name="T6" fmla="*/ 179 w 556"/>
                  <a:gd name="T7" fmla="*/ 0 h 480"/>
                  <a:gd name="T8" fmla="*/ 161 w 556"/>
                  <a:gd name="T9" fmla="*/ 11 h 480"/>
                  <a:gd name="T10" fmla="*/ 142 w 556"/>
                  <a:gd name="T11" fmla="*/ 21 h 480"/>
                  <a:gd name="T12" fmla="*/ 123 w 556"/>
                  <a:gd name="T13" fmla="*/ 34 h 480"/>
                  <a:gd name="T14" fmla="*/ 106 w 556"/>
                  <a:gd name="T15" fmla="*/ 48 h 480"/>
                  <a:gd name="T16" fmla="*/ 92 w 556"/>
                  <a:gd name="T17" fmla="*/ 63 h 480"/>
                  <a:gd name="T18" fmla="*/ 77 w 556"/>
                  <a:gd name="T19" fmla="*/ 82 h 480"/>
                  <a:gd name="T20" fmla="*/ 63 w 556"/>
                  <a:gd name="T21" fmla="*/ 98 h 480"/>
                  <a:gd name="T22" fmla="*/ 50 w 556"/>
                  <a:gd name="T23" fmla="*/ 117 h 480"/>
                  <a:gd name="T24" fmla="*/ 40 w 556"/>
                  <a:gd name="T25" fmla="*/ 138 h 480"/>
                  <a:gd name="T26" fmla="*/ 29 w 556"/>
                  <a:gd name="T27" fmla="*/ 159 h 480"/>
                  <a:gd name="T28" fmla="*/ 21 w 556"/>
                  <a:gd name="T29" fmla="*/ 182 h 480"/>
                  <a:gd name="T30" fmla="*/ 15 w 556"/>
                  <a:gd name="T31" fmla="*/ 205 h 480"/>
                  <a:gd name="T32" fmla="*/ 9 w 556"/>
                  <a:gd name="T33" fmla="*/ 228 h 480"/>
                  <a:gd name="T34" fmla="*/ 4 w 556"/>
                  <a:gd name="T35" fmla="*/ 253 h 480"/>
                  <a:gd name="T36" fmla="*/ 2 w 556"/>
                  <a:gd name="T37" fmla="*/ 278 h 480"/>
                  <a:gd name="T38" fmla="*/ 0 w 556"/>
                  <a:gd name="T39" fmla="*/ 303 h 480"/>
                  <a:gd name="T40" fmla="*/ 0 w 556"/>
                  <a:gd name="T41" fmla="*/ 303 h 480"/>
                  <a:gd name="T42" fmla="*/ 2 w 556"/>
                  <a:gd name="T43" fmla="*/ 330 h 480"/>
                  <a:gd name="T44" fmla="*/ 4 w 556"/>
                  <a:gd name="T45" fmla="*/ 357 h 480"/>
                  <a:gd name="T46" fmla="*/ 4 w 556"/>
                  <a:gd name="T47" fmla="*/ 357 h 480"/>
                  <a:gd name="T48" fmla="*/ 29 w 556"/>
                  <a:gd name="T49" fmla="*/ 384 h 480"/>
                  <a:gd name="T50" fmla="*/ 57 w 556"/>
                  <a:gd name="T51" fmla="*/ 409 h 480"/>
                  <a:gd name="T52" fmla="*/ 88 w 556"/>
                  <a:gd name="T53" fmla="*/ 430 h 480"/>
                  <a:gd name="T54" fmla="*/ 121 w 556"/>
                  <a:gd name="T55" fmla="*/ 446 h 480"/>
                  <a:gd name="T56" fmla="*/ 156 w 556"/>
                  <a:gd name="T57" fmla="*/ 461 h 480"/>
                  <a:gd name="T58" fmla="*/ 196 w 556"/>
                  <a:gd name="T59" fmla="*/ 471 h 480"/>
                  <a:gd name="T60" fmla="*/ 236 w 556"/>
                  <a:gd name="T61" fmla="*/ 478 h 480"/>
                  <a:gd name="T62" fmla="*/ 279 w 556"/>
                  <a:gd name="T63" fmla="*/ 480 h 480"/>
                  <a:gd name="T64" fmla="*/ 279 w 556"/>
                  <a:gd name="T65" fmla="*/ 480 h 480"/>
                  <a:gd name="T66" fmla="*/ 321 w 556"/>
                  <a:gd name="T67" fmla="*/ 478 h 480"/>
                  <a:gd name="T68" fmla="*/ 361 w 556"/>
                  <a:gd name="T69" fmla="*/ 471 h 480"/>
                  <a:gd name="T70" fmla="*/ 400 w 556"/>
                  <a:gd name="T71" fmla="*/ 461 h 480"/>
                  <a:gd name="T72" fmla="*/ 436 w 556"/>
                  <a:gd name="T73" fmla="*/ 446 h 480"/>
                  <a:gd name="T74" fmla="*/ 471 w 556"/>
                  <a:gd name="T75" fmla="*/ 430 h 480"/>
                  <a:gd name="T76" fmla="*/ 500 w 556"/>
                  <a:gd name="T77" fmla="*/ 409 h 480"/>
                  <a:gd name="T78" fmla="*/ 529 w 556"/>
                  <a:gd name="T79" fmla="*/ 384 h 480"/>
                  <a:gd name="T80" fmla="*/ 552 w 556"/>
                  <a:gd name="T81" fmla="*/ 357 h 480"/>
                  <a:gd name="T82" fmla="*/ 552 w 556"/>
                  <a:gd name="T83" fmla="*/ 357 h 480"/>
                  <a:gd name="T84" fmla="*/ 556 w 556"/>
                  <a:gd name="T85" fmla="*/ 330 h 480"/>
                  <a:gd name="T86" fmla="*/ 556 w 556"/>
                  <a:gd name="T87" fmla="*/ 303 h 480"/>
                  <a:gd name="T88" fmla="*/ 556 w 556"/>
                  <a:gd name="T89" fmla="*/ 303 h 480"/>
                  <a:gd name="T90" fmla="*/ 556 w 556"/>
                  <a:gd name="T91" fmla="*/ 278 h 480"/>
                  <a:gd name="T92" fmla="*/ 552 w 556"/>
                  <a:gd name="T93" fmla="*/ 253 h 480"/>
                  <a:gd name="T94" fmla="*/ 548 w 556"/>
                  <a:gd name="T95" fmla="*/ 228 h 480"/>
                  <a:gd name="T96" fmla="*/ 544 w 556"/>
                  <a:gd name="T97" fmla="*/ 203 h 480"/>
                  <a:gd name="T98" fmla="*/ 536 w 556"/>
                  <a:gd name="T99" fmla="*/ 180 h 480"/>
                  <a:gd name="T100" fmla="*/ 527 w 556"/>
                  <a:gd name="T101" fmla="*/ 159 h 480"/>
                  <a:gd name="T102" fmla="*/ 517 w 556"/>
                  <a:gd name="T103" fmla="*/ 138 h 480"/>
                  <a:gd name="T104" fmla="*/ 506 w 556"/>
                  <a:gd name="T105" fmla="*/ 117 h 480"/>
                  <a:gd name="T106" fmla="*/ 494 w 556"/>
                  <a:gd name="T107" fmla="*/ 98 h 480"/>
                  <a:gd name="T108" fmla="*/ 479 w 556"/>
                  <a:gd name="T109" fmla="*/ 80 h 480"/>
                  <a:gd name="T110" fmla="*/ 465 w 556"/>
                  <a:gd name="T111" fmla="*/ 63 h 480"/>
                  <a:gd name="T112" fmla="*/ 450 w 556"/>
                  <a:gd name="T113" fmla="*/ 48 h 480"/>
                  <a:gd name="T114" fmla="*/ 434 w 556"/>
                  <a:gd name="T115" fmla="*/ 34 h 480"/>
                  <a:gd name="T116" fmla="*/ 415 w 556"/>
                  <a:gd name="T117" fmla="*/ 21 h 480"/>
                  <a:gd name="T118" fmla="*/ 396 w 556"/>
                  <a:gd name="T119" fmla="*/ 11 h 480"/>
                  <a:gd name="T120" fmla="*/ 377 w 556"/>
                  <a:gd name="T121" fmla="*/ 0 h 480"/>
                  <a:gd name="T122" fmla="*/ 377 w 556"/>
                  <a:gd name="T12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6" h="480">
                    <a:moveTo>
                      <a:pt x="377" y="0"/>
                    </a:moveTo>
                    <a:lnTo>
                      <a:pt x="277" y="117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61" y="11"/>
                    </a:lnTo>
                    <a:lnTo>
                      <a:pt x="142" y="21"/>
                    </a:lnTo>
                    <a:lnTo>
                      <a:pt x="123" y="34"/>
                    </a:lnTo>
                    <a:lnTo>
                      <a:pt x="106" y="48"/>
                    </a:lnTo>
                    <a:lnTo>
                      <a:pt x="92" y="63"/>
                    </a:lnTo>
                    <a:lnTo>
                      <a:pt x="77" y="82"/>
                    </a:lnTo>
                    <a:lnTo>
                      <a:pt x="63" y="98"/>
                    </a:lnTo>
                    <a:lnTo>
                      <a:pt x="50" y="117"/>
                    </a:lnTo>
                    <a:lnTo>
                      <a:pt x="40" y="138"/>
                    </a:lnTo>
                    <a:lnTo>
                      <a:pt x="29" y="159"/>
                    </a:lnTo>
                    <a:lnTo>
                      <a:pt x="21" y="182"/>
                    </a:lnTo>
                    <a:lnTo>
                      <a:pt x="15" y="205"/>
                    </a:lnTo>
                    <a:lnTo>
                      <a:pt x="9" y="228"/>
                    </a:lnTo>
                    <a:lnTo>
                      <a:pt x="4" y="253"/>
                    </a:lnTo>
                    <a:lnTo>
                      <a:pt x="2" y="278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" y="330"/>
                    </a:lnTo>
                    <a:lnTo>
                      <a:pt x="4" y="357"/>
                    </a:lnTo>
                    <a:lnTo>
                      <a:pt x="4" y="357"/>
                    </a:lnTo>
                    <a:lnTo>
                      <a:pt x="29" y="384"/>
                    </a:lnTo>
                    <a:lnTo>
                      <a:pt x="57" y="409"/>
                    </a:lnTo>
                    <a:lnTo>
                      <a:pt x="88" y="430"/>
                    </a:lnTo>
                    <a:lnTo>
                      <a:pt x="121" y="446"/>
                    </a:lnTo>
                    <a:lnTo>
                      <a:pt x="156" y="461"/>
                    </a:lnTo>
                    <a:lnTo>
                      <a:pt x="196" y="471"/>
                    </a:lnTo>
                    <a:lnTo>
                      <a:pt x="236" y="478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321" y="478"/>
                    </a:lnTo>
                    <a:lnTo>
                      <a:pt x="361" y="471"/>
                    </a:lnTo>
                    <a:lnTo>
                      <a:pt x="400" y="461"/>
                    </a:lnTo>
                    <a:lnTo>
                      <a:pt x="436" y="446"/>
                    </a:lnTo>
                    <a:lnTo>
                      <a:pt x="471" y="430"/>
                    </a:lnTo>
                    <a:lnTo>
                      <a:pt x="500" y="409"/>
                    </a:lnTo>
                    <a:lnTo>
                      <a:pt x="529" y="384"/>
                    </a:lnTo>
                    <a:lnTo>
                      <a:pt x="552" y="357"/>
                    </a:lnTo>
                    <a:lnTo>
                      <a:pt x="552" y="357"/>
                    </a:lnTo>
                    <a:lnTo>
                      <a:pt x="556" y="330"/>
                    </a:lnTo>
                    <a:lnTo>
                      <a:pt x="556" y="303"/>
                    </a:lnTo>
                    <a:lnTo>
                      <a:pt x="556" y="303"/>
                    </a:lnTo>
                    <a:lnTo>
                      <a:pt x="556" y="278"/>
                    </a:lnTo>
                    <a:lnTo>
                      <a:pt x="552" y="253"/>
                    </a:lnTo>
                    <a:lnTo>
                      <a:pt x="548" y="228"/>
                    </a:lnTo>
                    <a:lnTo>
                      <a:pt x="544" y="203"/>
                    </a:lnTo>
                    <a:lnTo>
                      <a:pt x="536" y="180"/>
                    </a:lnTo>
                    <a:lnTo>
                      <a:pt x="527" y="159"/>
                    </a:lnTo>
                    <a:lnTo>
                      <a:pt x="517" y="138"/>
                    </a:lnTo>
                    <a:lnTo>
                      <a:pt x="506" y="117"/>
                    </a:lnTo>
                    <a:lnTo>
                      <a:pt x="494" y="98"/>
                    </a:lnTo>
                    <a:lnTo>
                      <a:pt x="479" y="80"/>
                    </a:lnTo>
                    <a:lnTo>
                      <a:pt x="465" y="63"/>
                    </a:lnTo>
                    <a:lnTo>
                      <a:pt x="450" y="48"/>
                    </a:lnTo>
                    <a:lnTo>
                      <a:pt x="434" y="34"/>
                    </a:lnTo>
                    <a:lnTo>
                      <a:pt x="415" y="21"/>
                    </a:lnTo>
                    <a:lnTo>
                      <a:pt x="396" y="11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8">
                <a:extLst>
                  <a:ext uri="{FF2B5EF4-FFF2-40B4-BE49-F238E27FC236}">
                    <a16:creationId xmlns:a16="http://schemas.microsoft.com/office/drawing/2014/main" id="{A9E2F595-395C-4D1F-863D-446B807EB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1296988"/>
                <a:ext cx="457200" cy="463550"/>
              </a:xfrm>
              <a:custGeom>
                <a:avLst/>
                <a:gdLst>
                  <a:gd name="T0" fmla="*/ 140 w 288"/>
                  <a:gd name="T1" fmla="*/ 0 h 292"/>
                  <a:gd name="T2" fmla="*/ 140 w 288"/>
                  <a:gd name="T3" fmla="*/ 0 h 292"/>
                  <a:gd name="T4" fmla="*/ 115 w 288"/>
                  <a:gd name="T5" fmla="*/ 3 h 292"/>
                  <a:gd name="T6" fmla="*/ 92 w 288"/>
                  <a:gd name="T7" fmla="*/ 7 h 292"/>
                  <a:gd name="T8" fmla="*/ 71 w 288"/>
                  <a:gd name="T9" fmla="*/ 17 h 292"/>
                  <a:gd name="T10" fmla="*/ 50 w 288"/>
                  <a:gd name="T11" fmla="*/ 30 h 292"/>
                  <a:gd name="T12" fmla="*/ 34 w 288"/>
                  <a:gd name="T13" fmla="*/ 46 h 292"/>
                  <a:gd name="T14" fmla="*/ 19 w 288"/>
                  <a:gd name="T15" fmla="*/ 65 h 292"/>
                  <a:gd name="T16" fmla="*/ 9 w 288"/>
                  <a:gd name="T17" fmla="*/ 86 h 292"/>
                  <a:gd name="T18" fmla="*/ 0 w 288"/>
                  <a:gd name="T19" fmla="*/ 109 h 292"/>
                  <a:gd name="T20" fmla="*/ 0 w 288"/>
                  <a:gd name="T21" fmla="*/ 109 h 292"/>
                  <a:gd name="T22" fmla="*/ 15 w 288"/>
                  <a:gd name="T23" fmla="*/ 123 h 292"/>
                  <a:gd name="T24" fmla="*/ 27 w 288"/>
                  <a:gd name="T25" fmla="*/ 140 h 292"/>
                  <a:gd name="T26" fmla="*/ 38 w 288"/>
                  <a:gd name="T27" fmla="*/ 159 h 292"/>
                  <a:gd name="T28" fmla="*/ 48 w 288"/>
                  <a:gd name="T29" fmla="*/ 178 h 292"/>
                  <a:gd name="T30" fmla="*/ 54 w 288"/>
                  <a:gd name="T31" fmla="*/ 196 h 292"/>
                  <a:gd name="T32" fmla="*/ 61 w 288"/>
                  <a:gd name="T33" fmla="*/ 217 h 292"/>
                  <a:gd name="T34" fmla="*/ 65 w 288"/>
                  <a:gd name="T35" fmla="*/ 240 h 292"/>
                  <a:gd name="T36" fmla="*/ 65 w 288"/>
                  <a:gd name="T37" fmla="*/ 261 h 292"/>
                  <a:gd name="T38" fmla="*/ 65 w 288"/>
                  <a:gd name="T39" fmla="*/ 261 h 292"/>
                  <a:gd name="T40" fmla="*/ 65 w 288"/>
                  <a:gd name="T41" fmla="*/ 271 h 292"/>
                  <a:gd name="T42" fmla="*/ 65 w 288"/>
                  <a:gd name="T43" fmla="*/ 271 h 292"/>
                  <a:gd name="T44" fmla="*/ 81 w 288"/>
                  <a:gd name="T45" fmla="*/ 280 h 292"/>
                  <a:gd name="T46" fmla="*/ 100 w 288"/>
                  <a:gd name="T47" fmla="*/ 286 h 292"/>
                  <a:gd name="T48" fmla="*/ 119 w 288"/>
                  <a:gd name="T49" fmla="*/ 290 h 292"/>
                  <a:gd name="T50" fmla="*/ 140 w 288"/>
                  <a:gd name="T51" fmla="*/ 292 h 292"/>
                  <a:gd name="T52" fmla="*/ 140 w 288"/>
                  <a:gd name="T53" fmla="*/ 292 h 292"/>
                  <a:gd name="T54" fmla="*/ 154 w 288"/>
                  <a:gd name="T55" fmla="*/ 292 h 292"/>
                  <a:gd name="T56" fmla="*/ 169 w 288"/>
                  <a:gd name="T57" fmla="*/ 290 h 292"/>
                  <a:gd name="T58" fmla="*/ 184 w 288"/>
                  <a:gd name="T59" fmla="*/ 286 h 292"/>
                  <a:gd name="T60" fmla="*/ 198 w 288"/>
                  <a:gd name="T61" fmla="*/ 282 h 292"/>
                  <a:gd name="T62" fmla="*/ 211 w 288"/>
                  <a:gd name="T63" fmla="*/ 275 h 292"/>
                  <a:gd name="T64" fmla="*/ 223 w 288"/>
                  <a:gd name="T65" fmla="*/ 267 h 292"/>
                  <a:gd name="T66" fmla="*/ 234 w 288"/>
                  <a:gd name="T67" fmla="*/ 259 h 292"/>
                  <a:gd name="T68" fmla="*/ 244 w 288"/>
                  <a:gd name="T69" fmla="*/ 250 h 292"/>
                  <a:gd name="T70" fmla="*/ 254 w 288"/>
                  <a:gd name="T71" fmla="*/ 240 h 292"/>
                  <a:gd name="T72" fmla="*/ 263 w 288"/>
                  <a:gd name="T73" fmla="*/ 228 h 292"/>
                  <a:gd name="T74" fmla="*/ 269 w 288"/>
                  <a:gd name="T75" fmla="*/ 215 h 292"/>
                  <a:gd name="T76" fmla="*/ 275 w 288"/>
                  <a:gd name="T77" fmla="*/ 203 h 292"/>
                  <a:gd name="T78" fmla="*/ 279 w 288"/>
                  <a:gd name="T79" fmla="*/ 190 h 292"/>
                  <a:gd name="T80" fmla="*/ 284 w 288"/>
                  <a:gd name="T81" fmla="*/ 175 h 292"/>
                  <a:gd name="T82" fmla="*/ 286 w 288"/>
                  <a:gd name="T83" fmla="*/ 161 h 292"/>
                  <a:gd name="T84" fmla="*/ 288 w 288"/>
                  <a:gd name="T85" fmla="*/ 146 h 292"/>
                  <a:gd name="T86" fmla="*/ 288 w 288"/>
                  <a:gd name="T87" fmla="*/ 146 h 292"/>
                  <a:gd name="T88" fmla="*/ 286 w 288"/>
                  <a:gd name="T89" fmla="*/ 132 h 292"/>
                  <a:gd name="T90" fmla="*/ 284 w 288"/>
                  <a:gd name="T91" fmla="*/ 117 h 292"/>
                  <a:gd name="T92" fmla="*/ 279 w 288"/>
                  <a:gd name="T93" fmla="*/ 103 h 292"/>
                  <a:gd name="T94" fmla="*/ 275 w 288"/>
                  <a:gd name="T95" fmla="*/ 90 h 292"/>
                  <a:gd name="T96" fmla="*/ 269 w 288"/>
                  <a:gd name="T97" fmla="*/ 75 h 292"/>
                  <a:gd name="T98" fmla="*/ 263 w 288"/>
                  <a:gd name="T99" fmla="*/ 65 h 292"/>
                  <a:gd name="T100" fmla="*/ 254 w 288"/>
                  <a:gd name="T101" fmla="*/ 53 h 292"/>
                  <a:gd name="T102" fmla="*/ 244 w 288"/>
                  <a:gd name="T103" fmla="*/ 42 h 292"/>
                  <a:gd name="T104" fmla="*/ 234 w 288"/>
                  <a:gd name="T105" fmla="*/ 34 h 292"/>
                  <a:gd name="T106" fmla="*/ 223 w 288"/>
                  <a:gd name="T107" fmla="*/ 25 h 292"/>
                  <a:gd name="T108" fmla="*/ 211 w 288"/>
                  <a:gd name="T109" fmla="*/ 17 h 292"/>
                  <a:gd name="T110" fmla="*/ 198 w 288"/>
                  <a:gd name="T111" fmla="*/ 11 h 292"/>
                  <a:gd name="T112" fmla="*/ 184 w 288"/>
                  <a:gd name="T113" fmla="*/ 7 h 292"/>
                  <a:gd name="T114" fmla="*/ 169 w 288"/>
                  <a:gd name="T115" fmla="*/ 3 h 292"/>
                  <a:gd name="T116" fmla="*/ 154 w 288"/>
                  <a:gd name="T117" fmla="*/ 0 h 292"/>
                  <a:gd name="T118" fmla="*/ 140 w 288"/>
                  <a:gd name="T119" fmla="*/ 0 h 292"/>
                  <a:gd name="T120" fmla="*/ 140 w 288"/>
                  <a:gd name="T1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292">
                    <a:moveTo>
                      <a:pt x="140" y="0"/>
                    </a:moveTo>
                    <a:lnTo>
                      <a:pt x="140" y="0"/>
                    </a:lnTo>
                    <a:lnTo>
                      <a:pt x="115" y="3"/>
                    </a:lnTo>
                    <a:lnTo>
                      <a:pt x="92" y="7"/>
                    </a:lnTo>
                    <a:lnTo>
                      <a:pt x="71" y="17"/>
                    </a:lnTo>
                    <a:lnTo>
                      <a:pt x="50" y="30"/>
                    </a:lnTo>
                    <a:lnTo>
                      <a:pt x="34" y="46"/>
                    </a:lnTo>
                    <a:lnTo>
                      <a:pt x="19" y="65"/>
                    </a:lnTo>
                    <a:lnTo>
                      <a:pt x="9" y="8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5" y="123"/>
                    </a:lnTo>
                    <a:lnTo>
                      <a:pt x="27" y="140"/>
                    </a:lnTo>
                    <a:lnTo>
                      <a:pt x="38" y="159"/>
                    </a:lnTo>
                    <a:lnTo>
                      <a:pt x="48" y="178"/>
                    </a:lnTo>
                    <a:lnTo>
                      <a:pt x="54" y="196"/>
                    </a:lnTo>
                    <a:lnTo>
                      <a:pt x="61" y="217"/>
                    </a:lnTo>
                    <a:lnTo>
                      <a:pt x="65" y="240"/>
                    </a:lnTo>
                    <a:lnTo>
                      <a:pt x="65" y="261"/>
                    </a:lnTo>
                    <a:lnTo>
                      <a:pt x="65" y="261"/>
                    </a:lnTo>
                    <a:lnTo>
                      <a:pt x="65" y="271"/>
                    </a:lnTo>
                    <a:lnTo>
                      <a:pt x="65" y="271"/>
                    </a:lnTo>
                    <a:lnTo>
                      <a:pt x="81" y="280"/>
                    </a:lnTo>
                    <a:lnTo>
                      <a:pt x="100" y="286"/>
                    </a:lnTo>
                    <a:lnTo>
                      <a:pt x="119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54" y="292"/>
                    </a:lnTo>
                    <a:lnTo>
                      <a:pt x="169" y="290"/>
                    </a:lnTo>
                    <a:lnTo>
                      <a:pt x="184" y="286"/>
                    </a:lnTo>
                    <a:lnTo>
                      <a:pt x="198" y="282"/>
                    </a:lnTo>
                    <a:lnTo>
                      <a:pt x="211" y="275"/>
                    </a:lnTo>
                    <a:lnTo>
                      <a:pt x="223" y="267"/>
                    </a:lnTo>
                    <a:lnTo>
                      <a:pt x="234" y="259"/>
                    </a:lnTo>
                    <a:lnTo>
                      <a:pt x="244" y="250"/>
                    </a:lnTo>
                    <a:lnTo>
                      <a:pt x="254" y="240"/>
                    </a:lnTo>
                    <a:lnTo>
                      <a:pt x="263" y="228"/>
                    </a:lnTo>
                    <a:lnTo>
                      <a:pt x="269" y="215"/>
                    </a:lnTo>
                    <a:lnTo>
                      <a:pt x="275" y="203"/>
                    </a:lnTo>
                    <a:lnTo>
                      <a:pt x="279" y="190"/>
                    </a:lnTo>
                    <a:lnTo>
                      <a:pt x="284" y="175"/>
                    </a:lnTo>
                    <a:lnTo>
                      <a:pt x="286" y="161"/>
                    </a:lnTo>
                    <a:lnTo>
                      <a:pt x="288" y="146"/>
                    </a:lnTo>
                    <a:lnTo>
                      <a:pt x="288" y="146"/>
                    </a:lnTo>
                    <a:lnTo>
                      <a:pt x="286" y="132"/>
                    </a:lnTo>
                    <a:lnTo>
                      <a:pt x="284" y="117"/>
                    </a:lnTo>
                    <a:lnTo>
                      <a:pt x="279" y="103"/>
                    </a:lnTo>
                    <a:lnTo>
                      <a:pt x="275" y="90"/>
                    </a:lnTo>
                    <a:lnTo>
                      <a:pt x="269" y="75"/>
                    </a:lnTo>
                    <a:lnTo>
                      <a:pt x="263" y="65"/>
                    </a:lnTo>
                    <a:lnTo>
                      <a:pt x="254" y="53"/>
                    </a:lnTo>
                    <a:lnTo>
                      <a:pt x="244" y="42"/>
                    </a:lnTo>
                    <a:lnTo>
                      <a:pt x="234" y="34"/>
                    </a:lnTo>
                    <a:lnTo>
                      <a:pt x="223" y="25"/>
                    </a:lnTo>
                    <a:lnTo>
                      <a:pt x="211" y="17"/>
                    </a:lnTo>
                    <a:lnTo>
                      <a:pt x="198" y="11"/>
                    </a:lnTo>
                    <a:lnTo>
                      <a:pt x="184" y="7"/>
                    </a:lnTo>
                    <a:lnTo>
                      <a:pt x="169" y="3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49">
                <a:extLst>
                  <a:ext uri="{FF2B5EF4-FFF2-40B4-BE49-F238E27FC236}">
                    <a16:creationId xmlns:a16="http://schemas.microsoft.com/office/drawing/2014/main" id="{56C10DE5-1B8C-4E68-B6E6-350AA172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1296988"/>
                <a:ext cx="458787" cy="463550"/>
              </a:xfrm>
              <a:custGeom>
                <a:avLst/>
                <a:gdLst>
                  <a:gd name="T0" fmla="*/ 231 w 289"/>
                  <a:gd name="T1" fmla="*/ 261 h 292"/>
                  <a:gd name="T2" fmla="*/ 231 w 289"/>
                  <a:gd name="T3" fmla="*/ 261 h 292"/>
                  <a:gd name="T4" fmla="*/ 233 w 289"/>
                  <a:gd name="T5" fmla="*/ 240 h 292"/>
                  <a:gd name="T6" fmla="*/ 235 w 289"/>
                  <a:gd name="T7" fmla="*/ 221 h 292"/>
                  <a:gd name="T8" fmla="*/ 241 w 289"/>
                  <a:gd name="T9" fmla="*/ 200 h 292"/>
                  <a:gd name="T10" fmla="*/ 247 w 289"/>
                  <a:gd name="T11" fmla="*/ 182 h 292"/>
                  <a:gd name="T12" fmla="*/ 256 w 289"/>
                  <a:gd name="T13" fmla="*/ 163 h 292"/>
                  <a:gd name="T14" fmla="*/ 266 w 289"/>
                  <a:gd name="T15" fmla="*/ 146 h 292"/>
                  <a:gd name="T16" fmla="*/ 277 w 289"/>
                  <a:gd name="T17" fmla="*/ 132 h 292"/>
                  <a:gd name="T18" fmla="*/ 289 w 289"/>
                  <a:gd name="T19" fmla="*/ 115 h 292"/>
                  <a:gd name="T20" fmla="*/ 289 w 289"/>
                  <a:gd name="T21" fmla="*/ 115 h 292"/>
                  <a:gd name="T22" fmla="*/ 283 w 289"/>
                  <a:gd name="T23" fmla="*/ 92 h 292"/>
                  <a:gd name="T24" fmla="*/ 272 w 289"/>
                  <a:gd name="T25" fmla="*/ 69 h 292"/>
                  <a:gd name="T26" fmla="*/ 258 w 289"/>
                  <a:gd name="T27" fmla="*/ 50 h 292"/>
                  <a:gd name="T28" fmla="*/ 239 w 289"/>
                  <a:gd name="T29" fmla="*/ 34 h 292"/>
                  <a:gd name="T30" fmla="*/ 218 w 289"/>
                  <a:gd name="T31" fmla="*/ 19 h 292"/>
                  <a:gd name="T32" fmla="*/ 197 w 289"/>
                  <a:gd name="T33" fmla="*/ 9 h 292"/>
                  <a:gd name="T34" fmla="*/ 172 w 289"/>
                  <a:gd name="T35" fmla="*/ 3 h 292"/>
                  <a:gd name="T36" fmla="*/ 147 w 289"/>
                  <a:gd name="T37" fmla="*/ 0 h 292"/>
                  <a:gd name="T38" fmla="*/ 147 w 289"/>
                  <a:gd name="T39" fmla="*/ 0 h 292"/>
                  <a:gd name="T40" fmla="*/ 131 w 289"/>
                  <a:gd name="T41" fmla="*/ 0 h 292"/>
                  <a:gd name="T42" fmla="*/ 116 w 289"/>
                  <a:gd name="T43" fmla="*/ 3 h 292"/>
                  <a:gd name="T44" fmla="*/ 104 w 289"/>
                  <a:gd name="T45" fmla="*/ 7 h 292"/>
                  <a:gd name="T46" fmla="*/ 89 w 289"/>
                  <a:gd name="T47" fmla="*/ 11 h 292"/>
                  <a:gd name="T48" fmla="*/ 77 w 289"/>
                  <a:gd name="T49" fmla="*/ 17 h 292"/>
                  <a:gd name="T50" fmla="*/ 64 w 289"/>
                  <a:gd name="T51" fmla="*/ 25 h 292"/>
                  <a:gd name="T52" fmla="*/ 54 w 289"/>
                  <a:gd name="T53" fmla="*/ 34 h 292"/>
                  <a:gd name="T54" fmla="*/ 43 w 289"/>
                  <a:gd name="T55" fmla="*/ 42 h 292"/>
                  <a:gd name="T56" fmla="*/ 33 w 289"/>
                  <a:gd name="T57" fmla="*/ 53 h 292"/>
                  <a:gd name="T58" fmla="*/ 25 w 289"/>
                  <a:gd name="T59" fmla="*/ 65 h 292"/>
                  <a:gd name="T60" fmla="*/ 18 w 289"/>
                  <a:gd name="T61" fmla="*/ 75 h 292"/>
                  <a:gd name="T62" fmla="*/ 12 w 289"/>
                  <a:gd name="T63" fmla="*/ 90 h 292"/>
                  <a:gd name="T64" fmla="*/ 6 w 289"/>
                  <a:gd name="T65" fmla="*/ 103 h 292"/>
                  <a:gd name="T66" fmla="*/ 4 w 289"/>
                  <a:gd name="T67" fmla="*/ 117 h 292"/>
                  <a:gd name="T68" fmla="*/ 2 w 289"/>
                  <a:gd name="T69" fmla="*/ 132 h 292"/>
                  <a:gd name="T70" fmla="*/ 0 w 289"/>
                  <a:gd name="T71" fmla="*/ 146 h 292"/>
                  <a:gd name="T72" fmla="*/ 0 w 289"/>
                  <a:gd name="T73" fmla="*/ 146 h 292"/>
                  <a:gd name="T74" fmla="*/ 2 w 289"/>
                  <a:gd name="T75" fmla="*/ 161 h 292"/>
                  <a:gd name="T76" fmla="*/ 4 w 289"/>
                  <a:gd name="T77" fmla="*/ 175 h 292"/>
                  <a:gd name="T78" fmla="*/ 6 w 289"/>
                  <a:gd name="T79" fmla="*/ 190 h 292"/>
                  <a:gd name="T80" fmla="*/ 12 w 289"/>
                  <a:gd name="T81" fmla="*/ 203 h 292"/>
                  <a:gd name="T82" fmla="*/ 18 w 289"/>
                  <a:gd name="T83" fmla="*/ 215 h 292"/>
                  <a:gd name="T84" fmla="*/ 25 w 289"/>
                  <a:gd name="T85" fmla="*/ 228 h 292"/>
                  <a:gd name="T86" fmla="*/ 33 w 289"/>
                  <a:gd name="T87" fmla="*/ 240 h 292"/>
                  <a:gd name="T88" fmla="*/ 43 w 289"/>
                  <a:gd name="T89" fmla="*/ 250 h 292"/>
                  <a:gd name="T90" fmla="*/ 54 w 289"/>
                  <a:gd name="T91" fmla="*/ 259 h 292"/>
                  <a:gd name="T92" fmla="*/ 64 w 289"/>
                  <a:gd name="T93" fmla="*/ 267 h 292"/>
                  <a:gd name="T94" fmla="*/ 77 w 289"/>
                  <a:gd name="T95" fmla="*/ 275 h 292"/>
                  <a:gd name="T96" fmla="*/ 89 w 289"/>
                  <a:gd name="T97" fmla="*/ 282 h 292"/>
                  <a:gd name="T98" fmla="*/ 104 w 289"/>
                  <a:gd name="T99" fmla="*/ 286 h 292"/>
                  <a:gd name="T100" fmla="*/ 116 w 289"/>
                  <a:gd name="T101" fmla="*/ 290 h 292"/>
                  <a:gd name="T102" fmla="*/ 131 w 289"/>
                  <a:gd name="T103" fmla="*/ 292 h 292"/>
                  <a:gd name="T104" fmla="*/ 147 w 289"/>
                  <a:gd name="T105" fmla="*/ 292 h 292"/>
                  <a:gd name="T106" fmla="*/ 147 w 289"/>
                  <a:gd name="T107" fmla="*/ 292 h 292"/>
                  <a:gd name="T108" fmla="*/ 170 w 289"/>
                  <a:gd name="T109" fmla="*/ 290 h 292"/>
                  <a:gd name="T110" fmla="*/ 191 w 289"/>
                  <a:gd name="T111" fmla="*/ 286 h 292"/>
                  <a:gd name="T112" fmla="*/ 212 w 289"/>
                  <a:gd name="T113" fmla="*/ 275 h 292"/>
                  <a:gd name="T114" fmla="*/ 233 w 289"/>
                  <a:gd name="T115" fmla="*/ 265 h 292"/>
                  <a:gd name="T116" fmla="*/ 233 w 289"/>
                  <a:gd name="T117" fmla="*/ 265 h 292"/>
                  <a:gd name="T118" fmla="*/ 231 w 289"/>
                  <a:gd name="T119" fmla="*/ 261 h 292"/>
                  <a:gd name="T120" fmla="*/ 231 w 289"/>
                  <a:gd name="T121" fmla="*/ 26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" h="292">
                    <a:moveTo>
                      <a:pt x="231" y="261"/>
                    </a:moveTo>
                    <a:lnTo>
                      <a:pt x="231" y="261"/>
                    </a:lnTo>
                    <a:lnTo>
                      <a:pt x="233" y="240"/>
                    </a:lnTo>
                    <a:lnTo>
                      <a:pt x="235" y="221"/>
                    </a:lnTo>
                    <a:lnTo>
                      <a:pt x="241" y="200"/>
                    </a:lnTo>
                    <a:lnTo>
                      <a:pt x="247" y="182"/>
                    </a:lnTo>
                    <a:lnTo>
                      <a:pt x="256" y="163"/>
                    </a:lnTo>
                    <a:lnTo>
                      <a:pt x="266" y="146"/>
                    </a:lnTo>
                    <a:lnTo>
                      <a:pt x="277" y="132"/>
                    </a:lnTo>
                    <a:lnTo>
                      <a:pt x="289" y="115"/>
                    </a:lnTo>
                    <a:lnTo>
                      <a:pt x="289" y="115"/>
                    </a:lnTo>
                    <a:lnTo>
                      <a:pt x="283" y="92"/>
                    </a:lnTo>
                    <a:lnTo>
                      <a:pt x="272" y="69"/>
                    </a:lnTo>
                    <a:lnTo>
                      <a:pt x="258" y="50"/>
                    </a:lnTo>
                    <a:lnTo>
                      <a:pt x="239" y="34"/>
                    </a:lnTo>
                    <a:lnTo>
                      <a:pt x="218" y="19"/>
                    </a:lnTo>
                    <a:lnTo>
                      <a:pt x="197" y="9"/>
                    </a:lnTo>
                    <a:lnTo>
                      <a:pt x="172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0"/>
                    </a:lnTo>
                    <a:lnTo>
                      <a:pt x="116" y="3"/>
                    </a:lnTo>
                    <a:lnTo>
                      <a:pt x="104" y="7"/>
                    </a:lnTo>
                    <a:lnTo>
                      <a:pt x="89" y="11"/>
                    </a:lnTo>
                    <a:lnTo>
                      <a:pt x="77" y="17"/>
                    </a:lnTo>
                    <a:lnTo>
                      <a:pt x="64" y="25"/>
                    </a:lnTo>
                    <a:lnTo>
                      <a:pt x="54" y="34"/>
                    </a:lnTo>
                    <a:lnTo>
                      <a:pt x="43" y="42"/>
                    </a:lnTo>
                    <a:lnTo>
                      <a:pt x="33" y="53"/>
                    </a:lnTo>
                    <a:lnTo>
                      <a:pt x="25" y="65"/>
                    </a:lnTo>
                    <a:lnTo>
                      <a:pt x="18" y="75"/>
                    </a:lnTo>
                    <a:lnTo>
                      <a:pt x="12" y="90"/>
                    </a:lnTo>
                    <a:lnTo>
                      <a:pt x="6" y="103"/>
                    </a:lnTo>
                    <a:lnTo>
                      <a:pt x="4" y="117"/>
                    </a:lnTo>
                    <a:lnTo>
                      <a:pt x="2" y="13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61"/>
                    </a:lnTo>
                    <a:lnTo>
                      <a:pt x="4" y="175"/>
                    </a:lnTo>
                    <a:lnTo>
                      <a:pt x="6" y="190"/>
                    </a:lnTo>
                    <a:lnTo>
                      <a:pt x="12" y="203"/>
                    </a:lnTo>
                    <a:lnTo>
                      <a:pt x="18" y="215"/>
                    </a:lnTo>
                    <a:lnTo>
                      <a:pt x="25" y="228"/>
                    </a:lnTo>
                    <a:lnTo>
                      <a:pt x="33" y="240"/>
                    </a:lnTo>
                    <a:lnTo>
                      <a:pt x="43" y="250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89" y="282"/>
                    </a:lnTo>
                    <a:lnTo>
                      <a:pt x="104" y="286"/>
                    </a:lnTo>
                    <a:lnTo>
                      <a:pt x="116" y="290"/>
                    </a:lnTo>
                    <a:lnTo>
                      <a:pt x="13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70" y="290"/>
                    </a:lnTo>
                    <a:lnTo>
                      <a:pt x="191" y="286"/>
                    </a:lnTo>
                    <a:lnTo>
                      <a:pt x="212" y="275"/>
                    </a:lnTo>
                    <a:lnTo>
                      <a:pt x="233" y="265"/>
                    </a:lnTo>
                    <a:lnTo>
                      <a:pt x="233" y="265"/>
                    </a:lnTo>
                    <a:lnTo>
                      <a:pt x="231" y="261"/>
                    </a:lnTo>
                    <a:lnTo>
                      <a:pt x="23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FE5B9ED3-AC3E-456A-B9E0-7B367B99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3" y="1803400"/>
                <a:ext cx="631825" cy="701675"/>
              </a:xfrm>
              <a:custGeom>
                <a:avLst/>
                <a:gdLst>
                  <a:gd name="T0" fmla="*/ 232 w 398"/>
                  <a:gd name="T1" fmla="*/ 0 h 442"/>
                  <a:gd name="T2" fmla="*/ 140 w 398"/>
                  <a:gd name="T3" fmla="*/ 109 h 442"/>
                  <a:gd name="T4" fmla="*/ 52 w 398"/>
                  <a:gd name="T5" fmla="*/ 6 h 442"/>
                  <a:gd name="T6" fmla="*/ 52 w 398"/>
                  <a:gd name="T7" fmla="*/ 6 h 442"/>
                  <a:gd name="T8" fmla="*/ 44 w 398"/>
                  <a:gd name="T9" fmla="*/ 31 h 442"/>
                  <a:gd name="T10" fmla="*/ 32 w 398"/>
                  <a:gd name="T11" fmla="*/ 54 h 442"/>
                  <a:gd name="T12" fmla="*/ 17 w 398"/>
                  <a:gd name="T13" fmla="*/ 75 h 442"/>
                  <a:gd name="T14" fmla="*/ 0 w 398"/>
                  <a:gd name="T15" fmla="*/ 94 h 442"/>
                  <a:gd name="T16" fmla="*/ 0 w 398"/>
                  <a:gd name="T17" fmla="*/ 94 h 442"/>
                  <a:gd name="T18" fmla="*/ 21 w 398"/>
                  <a:gd name="T19" fmla="*/ 106 h 442"/>
                  <a:gd name="T20" fmla="*/ 40 w 398"/>
                  <a:gd name="T21" fmla="*/ 121 h 442"/>
                  <a:gd name="T22" fmla="*/ 59 w 398"/>
                  <a:gd name="T23" fmla="*/ 136 h 442"/>
                  <a:gd name="T24" fmla="*/ 77 w 398"/>
                  <a:gd name="T25" fmla="*/ 152 h 442"/>
                  <a:gd name="T26" fmla="*/ 92 w 398"/>
                  <a:gd name="T27" fmla="*/ 171 h 442"/>
                  <a:gd name="T28" fmla="*/ 109 w 398"/>
                  <a:gd name="T29" fmla="*/ 190 h 442"/>
                  <a:gd name="T30" fmla="*/ 121 w 398"/>
                  <a:gd name="T31" fmla="*/ 211 h 442"/>
                  <a:gd name="T32" fmla="*/ 134 w 398"/>
                  <a:gd name="T33" fmla="*/ 232 h 442"/>
                  <a:gd name="T34" fmla="*/ 146 w 398"/>
                  <a:gd name="T35" fmla="*/ 254 h 442"/>
                  <a:gd name="T36" fmla="*/ 157 w 398"/>
                  <a:gd name="T37" fmla="*/ 277 h 442"/>
                  <a:gd name="T38" fmla="*/ 165 w 398"/>
                  <a:gd name="T39" fmla="*/ 300 h 442"/>
                  <a:gd name="T40" fmla="*/ 171 w 398"/>
                  <a:gd name="T41" fmla="*/ 325 h 442"/>
                  <a:gd name="T42" fmla="*/ 177 w 398"/>
                  <a:gd name="T43" fmla="*/ 352 h 442"/>
                  <a:gd name="T44" fmla="*/ 182 w 398"/>
                  <a:gd name="T45" fmla="*/ 377 h 442"/>
                  <a:gd name="T46" fmla="*/ 184 w 398"/>
                  <a:gd name="T47" fmla="*/ 404 h 442"/>
                  <a:gd name="T48" fmla="*/ 184 w 398"/>
                  <a:gd name="T49" fmla="*/ 432 h 442"/>
                  <a:gd name="T50" fmla="*/ 184 w 398"/>
                  <a:gd name="T51" fmla="*/ 432 h 442"/>
                  <a:gd name="T52" fmla="*/ 184 w 398"/>
                  <a:gd name="T53" fmla="*/ 442 h 442"/>
                  <a:gd name="T54" fmla="*/ 184 w 398"/>
                  <a:gd name="T55" fmla="*/ 442 h 442"/>
                  <a:gd name="T56" fmla="*/ 217 w 398"/>
                  <a:gd name="T57" fmla="*/ 436 h 442"/>
                  <a:gd name="T58" fmla="*/ 246 w 398"/>
                  <a:gd name="T59" fmla="*/ 427 h 442"/>
                  <a:gd name="T60" fmla="*/ 277 w 398"/>
                  <a:gd name="T61" fmla="*/ 417 h 442"/>
                  <a:gd name="T62" fmla="*/ 304 w 398"/>
                  <a:gd name="T63" fmla="*/ 404 h 442"/>
                  <a:gd name="T64" fmla="*/ 329 w 398"/>
                  <a:gd name="T65" fmla="*/ 388 h 442"/>
                  <a:gd name="T66" fmla="*/ 352 w 398"/>
                  <a:gd name="T67" fmla="*/ 371 h 442"/>
                  <a:gd name="T68" fmla="*/ 375 w 398"/>
                  <a:gd name="T69" fmla="*/ 352 h 442"/>
                  <a:gd name="T70" fmla="*/ 394 w 398"/>
                  <a:gd name="T71" fmla="*/ 329 h 442"/>
                  <a:gd name="T72" fmla="*/ 394 w 398"/>
                  <a:gd name="T73" fmla="*/ 329 h 442"/>
                  <a:gd name="T74" fmla="*/ 396 w 398"/>
                  <a:gd name="T75" fmla="*/ 304 h 442"/>
                  <a:gd name="T76" fmla="*/ 398 w 398"/>
                  <a:gd name="T77" fmla="*/ 279 h 442"/>
                  <a:gd name="T78" fmla="*/ 398 w 398"/>
                  <a:gd name="T79" fmla="*/ 279 h 442"/>
                  <a:gd name="T80" fmla="*/ 396 w 398"/>
                  <a:gd name="T81" fmla="*/ 254 h 442"/>
                  <a:gd name="T82" fmla="*/ 394 w 398"/>
                  <a:gd name="T83" fmla="*/ 232 h 442"/>
                  <a:gd name="T84" fmla="*/ 390 w 398"/>
                  <a:gd name="T85" fmla="*/ 209 h 442"/>
                  <a:gd name="T86" fmla="*/ 386 w 398"/>
                  <a:gd name="T87" fmla="*/ 188 h 442"/>
                  <a:gd name="T88" fmla="*/ 377 w 398"/>
                  <a:gd name="T89" fmla="*/ 167 h 442"/>
                  <a:gd name="T90" fmla="*/ 371 w 398"/>
                  <a:gd name="T91" fmla="*/ 146 h 442"/>
                  <a:gd name="T92" fmla="*/ 361 w 398"/>
                  <a:gd name="T93" fmla="*/ 127 h 442"/>
                  <a:gd name="T94" fmla="*/ 350 w 398"/>
                  <a:gd name="T95" fmla="*/ 109 h 442"/>
                  <a:gd name="T96" fmla="*/ 340 w 398"/>
                  <a:gd name="T97" fmla="*/ 90 h 442"/>
                  <a:gd name="T98" fmla="*/ 327 w 398"/>
                  <a:gd name="T99" fmla="*/ 73 h 442"/>
                  <a:gd name="T100" fmla="*/ 313 w 398"/>
                  <a:gd name="T101" fmla="*/ 59 h 442"/>
                  <a:gd name="T102" fmla="*/ 298 w 398"/>
                  <a:gd name="T103" fmla="*/ 44 h 442"/>
                  <a:gd name="T104" fmla="*/ 284 w 398"/>
                  <a:gd name="T105" fmla="*/ 31 h 442"/>
                  <a:gd name="T106" fmla="*/ 267 w 398"/>
                  <a:gd name="T107" fmla="*/ 19 h 442"/>
                  <a:gd name="T108" fmla="*/ 250 w 398"/>
                  <a:gd name="T109" fmla="*/ 9 h 442"/>
                  <a:gd name="T110" fmla="*/ 232 w 398"/>
                  <a:gd name="T111" fmla="*/ 0 h 442"/>
                  <a:gd name="T112" fmla="*/ 232 w 398"/>
                  <a:gd name="T113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442">
                    <a:moveTo>
                      <a:pt x="232" y="0"/>
                    </a:moveTo>
                    <a:lnTo>
                      <a:pt x="140" y="10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4" y="31"/>
                    </a:lnTo>
                    <a:lnTo>
                      <a:pt x="32" y="54"/>
                    </a:lnTo>
                    <a:lnTo>
                      <a:pt x="17" y="7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1" y="106"/>
                    </a:lnTo>
                    <a:lnTo>
                      <a:pt x="40" y="121"/>
                    </a:lnTo>
                    <a:lnTo>
                      <a:pt x="59" y="136"/>
                    </a:lnTo>
                    <a:lnTo>
                      <a:pt x="77" y="152"/>
                    </a:lnTo>
                    <a:lnTo>
                      <a:pt x="92" y="171"/>
                    </a:lnTo>
                    <a:lnTo>
                      <a:pt x="109" y="190"/>
                    </a:lnTo>
                    <a:lnTo>
                      <a:pt x="121" y="211"/>
                    </a:lnTo>
                    <a:lnTo>
                      <a:pt x="134" y="232"/>
                    </a:lnTo>
                    <a:lnTo>
                      <a:pt x="146" y="254"/>
                    </a:lnTo>
                    <a:lnTo>
                      <a:pt x="157" y="277"/>
                    </a:lnTo>
                    <a:lnTo>
                      <a:pt x="165" y="300"/>
                    </a:lnTo>
                    <a:lnTo>
                      <a:pt x="171" y="325"/>
                    </a:lnTo>
                    <a:lnTo>
                      <a:pt x="177" y="352"/>
                    </a:lnTo>
                    <a:lnTo>
                      <a:pt x="182" y="377"/>
                    </a:lnTo>
                    <a:lnTo>
                      <a:pt x="184" y="404"/>
                    </a:lnTo>
                    <a:lnTo>
                      <a:pt x="184" y="432"/>
                    </a:lnTo>
                    <a:lnTo>
                      <a:pt x="184" y="432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217" y="436"/>
                    </a:lnTo>
                    <a:lnTo>
                      <a:pt x="246" y="427"/>
                    </a:lnTo>
                    <a:lnTo>
                      <a:pt x="277" y="417"/>
                    </a:lnTo>
                    <a:lnTo>
                      <a:pt x="304" y="404"/>
                    </a:lnTo>
                    <a:lnTo>
                      <a:pt x="329" y="388"/>
                    </a:lnTo>
                    <a:lnTo>
                      <a:pt x="352" y="371"/>
                    </a:lnTo>
                    <a:lnTo>
                      <a:pt x="375" y="352"/>
                    </a:lnTo>
                    <a:lnTo>
                      <a:pt x="394" y="329"/>
                    </a:lnTo>
                    <a:lnTo>
                      <a:pt x="394" y="329"/>
                    </a:lnTo>
                    <a:lnTo>
                      <a:pt x="396" y="304"/>
                    </a:lnTo>
                    <a:lnTo>
                      <a:pt x="398" y="279"/>
                    </a:lnTo>
                    <a:lnTo>
                      <a:pt x="398" y="279"/>
                    </a:lnTo>
                    <a:lnTo>
                      <a:pt x="396" y="254"/>
                    </a:lnTo>
                    <a:lnTo>
                      <a:pt x="394" y="232"/>
                    </a:lnTo>
                    <a:lnTo>
                      <a:pt x="390" y="209"/>
                    </a:lnTo>
                    <a:lnTo>
                      <a:pt x="386" y="188"/>
                    </a:lnTo>
                    <a:lnTo>
                      <a:pt x="377" y="167"/>
                    </a:lnTo>
                    <a:lnTo>
                      <a:pt x="371" y="146"/>
                    </a:lnTo>
                    <a:lnTo>
                      <a:pt x="361" y="127"/>
                    </a:lnTo>
                    <a:lnTo>
                      <a:pt x="350" y="109"/>
                    </a:lnTo>
                    <a:lnTo>
                      <a:pt x="340" y="90"/>
                    </a:lnTo>
                    <a:lnTo>
                      <a:pt x="327" y="73"/>
                    </a:lnTo>
                    <a:lnTo>
                      <a:pt x="313" y="59"/>
                    </a:lnTo>
                    <a:lnTo>
                      <a:pt x="298" y="44"/>
                    </a:lnTo>
                    <a:lnTo>
                      <a:pt x="284" y="31"/>
                    </a:lnTo>
                    <a:lnTo>
                      <a:pt x="267" y="19"/>
                    </a:lnTo>
                    <a:lnTo>
                      <a:pt x="250" y="9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51">
                <a:extLst>
                  <a:ext uri="{FF2B5EF4-FFF2-40B4-BE49-F238E27FC236}">
                    <a16:creationId xmlns:a16="http://schemas.microsoft.com/office/drawing/2014/main" id="{333D3F50-90EF-4242-B4AA-E3D28250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1803400"/>
                <a:ext cx="641350" cy="701675"/>
              </a:xfrm>
              <a:custGeom>
                <a:avLst/>
                <a:gdLst>
                  <a:gd name="T0" fmla="*/ 223 w 404"/>
                  <a:gd name="T1" fmla="*/ 432 h 442"/>
                  <a:gd name="T2" fmla="*/ 223 w 404"/>
                  <a:gd name="T3" fmla="*/ 432 h 442"/>
                  <a:gd name="T4" fmla="*/ 223 w 404"/>
                  <a:gd name="T5" fmla="*/ 404 h 442"/>
                  <a:gd name="T6" fmla="*/ 227 w 404"/>
                  <a:gd name="T7" fmla="*/ 377 h 442"/>
                  <a:gd name="T8" fmla="*/ 231 w 404"/>
                  <a:gd name="T9" fmla="*/ 352 h 442"/>
                  <a:gd name="T10" fmla="*/ 236 w 404"/>
                  <a:gd name="T11" fmla="*/ 327 h 442"/>
                  <a:gd name="T12" fmla="*/ 244 w 404"/>
                  <a:gd name="T13" fmla="*/ 302 h 442"/>
                  <a:gd name="T14" fmla="*/ 252 w 404"/>
                  <a:gd name="T15" fmla="*/ 277 h 442"/>
                  <a:gd name="T16" fmla="*/ 261 w 404"/>
                  <a:gd name="T17" fmla="*/ 254 h 442"/>
                  <a:gd name="T18" fmla="*/ 273 w 404"/>
                  <a:gd name="T19" fmla="*/ 234 h 442"/>
                  <a:gd name="T20" fmla="*/ 286 w 404"/>
                  <a:gd name="T21" fmla="*/ 211 h 442"/>
                  <a:gd name="T22" fmla="*/ 298 w 404"/>
                  <a:gd name="T23" fmla="*/ 192 h 442"/>
                  <a:gd name="T24" fmla="*/ 313 w 404"/>
                  <a:gd name="T25" fmla="*/ 171 h 442"/>
                  <a:gd name="T26" fmla="*/ 329 w 404"/>
                  <a:gd name="T27" fmla="*/ 154 h 442"/>
                  <a:gd name="T28" fmla="*/ 348 w 404"/>
                  <a:gd name="T29" fmla="*/ 138 h 442"/>
                  <a:gd name="T30" fmla="*/ 365 w 404"/>
                  <a:gd name="T31" fmla="*/ 121 h 442"/>
                  <a:gd name="T32" fmla="*/ 386 w 404"/>
                  <a:gd name="T33" fmla="*/ 106 h 442"/>
                  <a:gd name="T34" fmla="*/ 404 w 404"/>
                  <a:gd name="T35" fmla="*/ 94 h 442"/>
                  <a:gd name="T36" fmla="*/ 404 w 404"/>
                  <a:gd name="T37" fmla="*/ 94 h 442"/>
                  <a:gd name="T38" fmla="*/ 388 w 404"/>
                  <a:gd name="T39" fmla="*/ 73 h 442"/>
                  <a:gd name="T40" fmla="*/ 371 w 404"/>
                  <a:gd name="T41" fmla="*/ 52 h 442"/>
                  <a:gd name="T42" fmla="*/ 358 w 404"/>
                  <a:gd name="T43" fmla="*/ 27 h 442"/>
                  <a:gd name="T44" fmla="*/ 348 w 404"/>
                  <a:gd name="T45" fmla="*/ 0 h 442"/>
                  <a:gd name="T46" fmla="*/ 348 w 404"/>
                  <a:gd name="T47" fmla="*/ 0 h 442"/>
                  <a:gd name="T48" fmla="*/ 256 w 404"/>
                  <a:gd name="T49" fmla="*/ 109 h 442"/>
                  <a:gd name="T50" fmla="*/ 165 w 404"/>
                  <a:gd name="T51" fmla="*/ 0 h 442"/>
                  <a:gd name="T52" fmla="*/ 165 w 404"/>
                  <a:gd name="T53" fmla="*/ 0 h 442"/>
                  <a:gd name="T54" fmla="*/ 148 w 404"/>
                  <a:gd name="T55" fmla="*/ 9 h 442"/>
                  <a:gd name="T56" fmla="*/ 129 w 404"/>
                  <a:gd name="T57" fmla="*/ 19 h 442"/>
                  <a:gd name="T58" fmla="*/ 115 w 404"/>
                  <a:gd name="T59" fmla="*/ 31 h 442"/>
                  <a:gd name="T60" fmla="*/ 98 w 404"/>
                  <a:gd name="T61" fmla="*/ 44 h 442"/>
                  <a:gd name="T62" fmla="*/ 84 w 404"/>
                  <a:gd name="T63" fmla="*/ 59 h 442"/>
                  <a:gd name="T64" fmla="*/ 71 w 404"/>
                  <a:gd name="T65" fmla="*/ 73 h 442"/>
                  <a:gd name="T66" fmla="*/ 59 w 404"/>
                  <a:gd name="T67" fmla="*/ 90 h 442"/>
                  <a:gd name="T68" fmla="*/ 46 w 404"/>
                  <a:gd name="T69" fmla="*/ 109 h 442"/>
                  <a:gd name="T70" fmla="*/ 36 w 404"/>
                  <a:gd name="T71" fmla="*/ 127 h 442"/>
                  <a:gd name="T72" fmla="*/ 27 w 404"/>
                  <a:gd name="T73" fmla="*/ 146 h 442"/>
                  <a:gd name="T74" fmla="*/ 19 w 404"/>
                  <a:gd name="T75" fmla="*/ 167 h 442"/>
                  <a:gd name="T76" fmla="*/ 13 w 404"/>
                  <a:gd name="T77" fmla="*/ 188 h 442"/>
                  <a:gd name="T78" fmla="*/ 6 w 404"/>
                  <a:gd name="T79" fmla="*/ 211 h 442"/>
                  <a:gd name="T80" fmla="*/ 4 w 404"/>
                  <a:gd name="T81" fmla="*/ 232 h 442"/>
                  <a:gd name="T82" fmla="*/ 0 w 404"/>
                  <a:gd name="T83" fmla="*/ 254 h 442"/>
                  <a:gd name="T84" fmla="*/ 0 w 404"/>
                  <a:gd name="T85" fmla="*/ 279 h 442"/>
                  <a:gd name="T86" fmla="*/ 0 w 404"/>
                  <a:gd name="T87" fmla="*/ 279 h 442"/>
                  <a:gd name="T88" fmla="*/ 2 w 404"/>
                  <a:gd name="T89" fmla="*/ 304 h 442"/>
                  <a:gd name="T90" fmla="*/ 4 w 404"/>
                  <a:gd name="T91" fmla="*/ 329 h 442"/>
                  <a:gd name="T92" fmla="*/ 4 w 404"/>
                  <a:gd name="T93" fmla="*/ 329 h 442"/>
                  <a:gd name="T94" fmla="*/ 23 w 404"/>
                  <a:gd name="T95" fmla="*/ 352 h 442"/>
                  <a:gd name="T96" fmla="*/ 46 w 404"/>
                  <a:gd name="T97" fmla="*/ 373 h 442"/>
                  <a:gd name="T98" fmla="*/ 71 w 404"/>
                  <a:gd name="T99" fmla="*/ 390 h 442"/>
                  <a:gd name="T100" fmla="*/ 98 w 404"/>
                  <a:gd name="T101" fmla="*/ 407 h 442"/>
                  <a:gd name="T102" fmla="*/ 127 w 404"/>
                  <a:gd name="T103" fmla="*/ 419 h 442"/>
                  <a:gd name="T104" fmla="*/ 159 w 404"/>
                  <a:gd name="T105" fmla="*/ 429 h 442"/>
                  <a:gd name="T106" fmla="*/ 190 w 404"/>
                  <a:gd name="T107" fmla="*/ 438 h 442"/>
                  <a:gd name="T108" fmla="*/ 223 w 404"/>
                  <a:gd name="T109" fmla="*/ 442 h 442"/>
                  <a:gd name="T110" fmla="*/ 223 w 404"/>
                  <a:gd name="T111" fmla="*/ 442 h 442"/>
                  <a:gd name="T112" fmla="*/ 223 w 404"/>
                  <a:gd name="T113" fmla="*/ 432 h 442"/>
                  <a:gd name="T114" fmla="*/ 223 w 404"/>
                  <a:gd name="T115" fmla="*/ 43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442">
                    <a:moveTo>
                      <a:pt x="223" y="432"/>
                    </a:moveTo>
                    <a:lnTo>
                      <a:pt x="223" y="432"/>
                    </a:lnTo>
                    <a:lnTo>
                      <a:pt x="223" y="404"/>
                    </a:lnTo>
                    <a:lnTo>
                      <a:pt x="227" y="377"/>
                    </a:lnTo>
                    <a:lnTo>
                      <a:pt x="231" y="352"/>
                    </a:lnTo>
                    <a:lnTo>
                      <a:pt x="236" y="327"/>
                    </a:lnTo>
                    <a:lnTo>
                      <a:pt x="244" y="302"/>
                    </a:lnTo>
                    <a:lnTo>
                      <a:pt x="252" y="277"/>
                    </a:lnTo>
                    <a:lnTo>
                      <a:pt x="261" y="254"/>
                    </a:lnTo>
                    <a:lnTo>
                      <a:pt x="273" y="234"/>
                    </a:lnTo>
                    <a:lnTo>
                      <a:pt x="286" y="211"/>
                    </a:lnTo>
                    <a:lnTo>
                      <a:pt x="298" y="192"/>
                    </a:lnTo>
                    <a:lnTo>
                      <a:pt x="313" y="171"/>
                    </a:lnTo>
                    <a:lnTo>
                      <a:pt x="329" y="154"/>
                    </a:lnTo>
                    <a:lnTo>
                      <a:pt x="348" y="138"/>
                    </a:lnTo>
                    <a:lnTo>
                      <a:pt x="365" y="121"/>
                    </a:lnTo>
                    <a:lnTo>
                      <a:pt x="386" y="106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388" y="73"/>
                    </a:lnTo>
                    <a:lnTo>
                      <a:pt x="371" y="52"/>
                    </a:lnTo>
                    <a:lnTo>
                      <a:pt x="358" y="27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256" y="109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9"/>
                    </a:lnTo>
                    <a:lnTo>
                      <a:pt x="129" y="19"/>
                    </a:lnTo>
                    <a:lnTo>
                      <a:pt x="115" y="31"/>
                    </a:lnTo>
                    <a:lnTo>
                      <a:pt x="98" y="44"/>
                    </a:lnTo>
                    <a:lnTo>
                      <a:pt x="84" y="59"/>
                    </a:lnTo>
                    <a:lnTo>
                      <a:pt x="71" y="73"/>
                    </a:lnTo>
                    <a:lnTo>
                      <a:pt x="59" y="90"/>
                    </a:lnTo>
                    <a:lnTo>
                      <a:pt x="46" y="109"/>
                    </a:lnTo>
                    <a:lnTo>
                      <a:pt x="36" y="127"/>
                    </a:lnTo>
                    <a:lnTo>
                      <a:pt x="27" y="146"/>
                    </a:lnTo>
                    <a:lnTo>
                      <a:pt x="19" y="167"/>
                    </a:lnTo>
                    <a:lnTo>
                      <a:pt x="13" y="188"/>
                    </a:lnTo>
                    <a:lnTo>
                      <a:pt x="6" y="211"/>
                    </a:lnTo>
                    <a:lnTo>
                      <a:pt x="4" y="232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2" y="304"/>
                    </a:lnTo>
                    <a:lnTo>
                      <a:pt x="4" y="329"/>
                    </a:lnTo>
                    <a:lnTo>
                      <a:pt x="4" y="329"/>
                    </a:lnTo>
                    <a:lnTo>
                      <a:pt x="23" y="352"/>
                    </a:lnTo>
                    <a:lnTo>
                      <a:pt x="46" y="373"/>
                    </a:lnTo>
                    <a:lnTo>
                      <a:pt x="71" y="390"/>
                    </a:lnTo>
                    <a:lnTo>
                      <a:pt x="98" y="407"/>
                    </a:lnTo>
                    <a:lnTo>
                      <a:pt x="127" y="419"/>
                    </a:lnTo>
                    <a:lnTo>
                      <a:pt x="159" y="429"/>
                    </a:lnTo>
                    <a:lnTo>
                      <a:pt x="190" y="438"/>
                    </a:lnTo>
                    <a:lnTo>
                      <a:pt x="223" y="442"/>
                    </a:lnTo>
                    <a:lnTo>
                      <a:pt x="223" y="442"/>
                    </a:lnTo>
                    <a:lnTo>
                      <a:pt x="223" y="432"/>
                    </a:lnTo>
                    <a:lnTo>
                      <a:pt x="223" y="4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F9E7F17-5929-40EC-B791-CB3530C09E6A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5D8DE-A5F2-49D8-B51F-5FE56257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F0170B14-B68B-462E-845D-AD46A526ADA5}"/>
              </a:ext>
            </a:extLst>
          </p:cNvPr>
          <p:cNvGrpSpPr/>
          <p:nvPr/>
        </p:nvGrpSpPr>
        <p:grpSpPr>
          <a:xfrm>
            <a:off x="539356" y="1381136"/>
            <a:ext cx="8065292" cy="2641052"/>
            <a:chOff x="539356" y="1381136"/>
            <a:chExt cx="8065292" cy="2641052"/>
          </a:xfrm>
        </p:grpSpPr>
        <p:sp>
          <p:nvSpPr>
            <p:cNvPr id="4" name="i$liḋe-Rectangle: Rounded Corners 1">
              <a:extLst>
                <a:ext uri="{FF2B5EF4-FFF2-40B4-BE49-F238E27FC236}">
                  <a16:creationId xmlns:a16="http://schemas.microsoft.com/office/drawing/2014/main" id="{185ED06D-182E-4A79-9F64-DC462E677DC3}"/>
                </a:ext>
              </a:extLst>
            </p:cNvPr>
            <p:cNvSpPr/>
            <p:nvPr/>
          </p:nvSpPr>
          <p:spPr>
            <a:xfrm>
              <a:off x="539356" y="1507048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i$liḋe-Rectangle: Rounded Corners 2">
              <a:extLst>
                <a:ext uri="{FF2B5EF4-FFF2-40B4-BE49-F238E27FC236}">
                  <a16:creationId xmlns:a16="http://schemas.microsoft.com/office/drawing/2014/main" id="{324AFEE3-F8A3-4536-95D2-EC92E113FB85}"/>
                </a:ext>
              </a:extLst>
            </p:cNvPr>
            <p:cNvSpPr/>
            <p:nvPr/>
          </p:nvSpPr>
          <p:spPr>
            <a:xfrm>
              <a:off x="1290982" y="1381136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 dirty="0">
                  <a:solidFill>
                    <a:srgbClr val="FFFFFF"/>
                  </a:solidFill>
                </a:rPr>
                <a:t>Title text preset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i$liḋe-Rectangle 3">
              <a:extLst>
                <a:ext uri="{FF2B5EF4-FFF2-40B4-BE49-F238E27FC236}">
                  <a16:creationId xmlns:a16="http://schemas.microsoft.com/office/drawing/2014/main" id="{429050C1-0944-449F-B6D6-500C5BACD9D4}"/>
                </a:ext>
              </a:extLst>
            </p:cNvPr>
            <p:cNvSpPr/>
            <p:nvPr/>
          </p:nvSpPr>
          <p:spPr>
            <a:xfrm>
              <a:off x="847928" y="1869776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rgbClr val="FFFFFF"/>
                  </a:solidFill>
                </a:rPr>
                <a:t/>
              </a:r>
              <a:br>
                <a:rPr lang="zh-CN" altLang="en-US" sz="1100" dirty="0">
                  <a:solidFill>
                    <a:srgbClr val="FFFFFF"/>
                  </a:solidFill>
                </a:rPr>
              </a:br>
              <a:r>
                <a:rPr lang="en-US" altLang="zh-CN" sz="1100" dirty="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7" name="i$liḋe-Rectangle: Rounded Corners 4">
              <a:extLst>
                <a:ext uri="{FF2B5EF4-FFF2-40B4-BE49-F238E27FC236}">
                  <a16:creationId xmlns:a16="http://schemas.microsoft.com/office/drawing/2014/main" id="{7DFD07D3-D6C7-4344-89DE-379800DAD400}"/>
                </a:ext>
              </a:extLst>
            </p:cNvPr>
            <p:cNvSpPr/>
            <p:nvPr/>
          </p:nvSpPr>
          <p:spPr>
            <a:xfrm>
              <a:off x="539356" y="2896559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$liḋe-Rectangle 5">
              <a:extLst>
                <a:ext uri="{FF2B5EF4-FFF2-40B4-BE49-F238E27FC236}">
                  <a16:creationId xmlns:a16="http://schemas.microsoft.com/office/drawing/2014/main" id="{501205C5-3654-4F65-9C5F-4BEE1D48EBEA}"/>
                </a:ext>
              </a:extLst>
            </p:cNvPr>
            <p:cNvSpPr/>
            <p:nvPr/>
          </p:nvSpPr>
          <p:spPr>
            <a:xfrm>
              <a:off x="847928" y="3214109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rgbClr val="FFFFFF"/>
                  </a:solidFill>
                </a:rPr>
                <a:t/>
              </a:r>
              <a:br>
                <a:rPr lang="zh-CN" altLang="en-US" sz="1100" dirty="0">
                  <a:solidFill>
                    <a:srgbClr val="FFFFFF"/>
                  </a:solidFill>
                </a:rPr>
              </a:br>
              <a:r>
                <a:rPr lang="en-US" altLang="zh-CN" sz="1100" dirty="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9" name="i$liḋe-Rectangle: Rounded Corners 6">
              <a:extLst>
                <a:ext uri="{FF2B5EF4-FFF2-40B4-BE49-F238E27FC236}">
                  <a16:creationId xmlns:a16="http://schemas.microsoft.com/office/drawing/2014/main" id="{F4D46EBE-1612-46C0-B622-27B2EC0E859C}"/>
                </a:ext>
              </a:extLst>
            </p:cNvPr>
            <p:cNvSpPr/>
            <p:nvPr/>
          </p:nvSpPr>
          <p:spPr>
            <a:xfrm>
              <a:off x="1290982" y="2744210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 dirty="0">
                  <a:solidFill>
                    <a:srgbClr val="FFFFFF"/>
                  </a:solidFill>
                </a:rPr>
                <a:t>Title text preset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80" y="489399"/>
            <a:ext cx="2060430" cy="45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/>
          <p:nvPr/>
        </p:nvGrpSpPr>
        <p:grpSpPr>
          <a:xfrm>
            <a:off x="3070564" y="924567"/>
            <a:ext cx="2750753" cy="772288"/>
            <a:chOff x="4094085" y="1232756"/>
            <a:chExt cx="3667671" cy="1029717"/>
          </a:xfrm>
        </p:grpSpPr>
        <p:sp>
          <p:nvSpPr>
            <p:cNvPr id="13" name="TextBox 22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060207" y="2305636"/>
            <a:ext cx="2750753" cy="772288"/>
            <a:chOff x="4094085" y="1232756"/>
            <a:chExt cx="3667671" cy="1029717"/>
          </a:xfrm>
        </p:grpSpPr>
        <p:sp>
          <p:nvSpPr>
            <p:cNvPr id="11" name="TextBox 26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3414424" y="3797022"/>
            <a:ext cx="2750753" cy="772288"/>
            <a:chOff x="4094085" y="1232756"/>
            <a:chExt cx="3667671" cy="1029717"/>
          </a:xfrm>
        </p:grpSpPr>
        <p:sp>
          <p:nvSpPr>
            <p:cNvPr id="9" name="TextBox 29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30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15723" y="969493"/>
            <a:ext cx="3346256" cy="3449679"/>
            <a:chOff x="1515723" y="969493"/>
            <a:chExt cx="3346256" cy="3449679"/>
          </a:xfrm>
        </p:grpSpPr>
        <p:grpSp>
          <p:nvGrpSpPr>
            <p:cNvPr id="4" name="Group 1"/>
            <p:cNvGrpSpPr/>
            <p:nvPr/>
          </p:nvGrpSpPr>
          <p:grpSpPr>
            <a:xfrm>
              <a:off x="1515723" y="969493"/>
              <a:ext cx="3346256" cy="3449679"/>
              <a:chOff x="2020964" y="1292657"/>
              <a:chExt cx="4461674" cy="4599572"/>
            </a:xfrm>
          </p:grpSpPr>
          <p:sp>
            <p:nvSpPr>
              <p:cNvPr id="15" name="Freeform: Shape 4"/>
              <p:cNvSpPr/>
              <p:nvPr/>
            </p:nvSpPr>
            <p:spPr>
              <a:xfrm>
                <a:off x="3009449" y="2425847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" name="Freeform: Shape 5"/>
              <p:cNvSpPr/>
              <p:nvPr/>
            </p:nvSpPr>
            <p:spPr>
              <a:xfrm rot="5400000">
                <a:off x="2166476" y="2985635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" name="Freeform: Shape 6"/>
              <p:cNvSpPr/>
              <p:nvPr/>
            </p:nvSpPr>
            <p:spPr>
              <a:xfrm rot="16200000">
                <a:off x="1810422" y="1859252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Oval 7"/>
              <p:cNvSpPr>
                <a:spLocks noChangeAspect="1"/>
              </p:cNvSpPr>
              <p:nvPr/>
            </p:nvSpPr>
            <p:spPr>
              <a:xfrm>
                <a:off x="2020964" y="2419040"/>
                <a:ext cx="2340000" cy="23400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19" name="Group 8"/>
              <p:cNvGrpSpPr>
                <a:grpSpLocks noChangeAspect="1"/>
              </p:cNvGrpSpPr>
              <p:nvPr/>
            </p:nvGrpSpPr>
            <p:grpSpPr>
              <a:xfrm>
                <a:off x="2837797" y="2832824"/>
                <a:ext cx="701772" cy="355442"/>
                <a:chOff x="4325938" y="280988"/>
                <a:chExt cx="488950" cy="247650"/>
              </a:xfrm>
              <a:solidFill>
                <a:schemeClr val="bg1"/>
              </a:solidFill>
            </p:grpSpPr>
            <p:sp>
              <p:nvSpPr>
                <p:cNvPr id="21" name="Freeform: Shape 12"/>
                <p:cNvSpPr>
                  <a:spLocks/>
                </p:cNvSpPr>
                <p:nvPr/>
              </p:nvSpPr>
              <p:spPr bwMode="auto">
                <a:xfrm>
                  <a:off x="4325938" y="45878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6 w 44"/>
                    <a:gd name="T7" fmla="*/ 36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6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2" name="Freeform: Shape 13"/>
                <p:cNvSpPr>
                  <a:spLocks/>
                </p:cNvSpPr>
                <p:nvPr/>
              </p:nvSpPr>
              <p:spPr bwMode="auto">
                <a:xfrm>
                  <a:off x="4414838" y="401638"/>
                  <a:ext cx="66675" cy="66675"/>
                </a:xfrm>
                <a:custGeom>
                  <a:avLst/>
                  <a:gdLst>
                    <a:gd name="T0" fmla="*/ 42 w 42"/>
                    <a:gd name="T1" fmla="*/ 20 h 42"/>
                    <a:gd name="T2" fmla="*/ 42 w 42"/>
                    <a:gd name="T3" fmla="*/ 20 h 42"/>
                    <a:gd name="T4" fmla="*/ 42 w 42"/>
                    <a:gd name="T5" fmla="*/ 30 h 42"/>
                    <a:gd name="T6" fmla="*/ 36 w 42"/>
                    <a:gd name="T7" fmla="*/ 36 h 42"/>
                    <a:gd name="T8" fmla="*/ 30 w 42"/>
                    <a:gd name="T9" fmla="*/ 40 h 42"/>
                    <a:gd name="T10" fmla="*/ 22 w 42"/>
                    <a:gd name="T11" fmla="*/ 42 h 42"/>
                    <a:gd name="T12" fmla="*/ 22 w 42"/>
                    <a:gd name="T13" fmla="*/ 42 h 42"/>
                    <a:gd name="T14" fmla="*/ 12 w 42"/>
                    <a:gd name="T15" fmla="*/ 40 h 42"/>
                    <a:gd name="T16" fmla="*/ 6 w 42"/>
                    <a:gd name="T17" fmla="*/ 36 h 42"/>
                    <a:gd name="T18" fmla="*/ 2 w 42"/>
                    <a:gd name="T19" fmla="*/ 30 h 42"/>
                    <a:gd name="T20" fmla="*/ 0 w 42"/>
                    <a:gd name="T21" fmla="*/ 20 h 42"/>
                    <a:gd name="T22" fmla="*/ 0 w 42"/>
                    <a:gd name="T23" fmla="*/ 20 h 42"/>
                    <a:gd name="T24" fmla="*/ 2 w 42"/>
                    <a:gd name="T25" fmla="*/ 12 h 42"/>
                    <a:gd name="T26" fmla="*/ 6 w 42"/>
                    <a:gd name="T27" fmla="*/ 6 h 42"/>
                    <a:gd name="T28" fmla="*/ 12 w 42"/>
                    <a:gd name="T29" fmla="*/ 0 h 42"/>
                    <a:gd name="T30" fmla="*/ 22 w 42"/>
                    <a:gd name="T31" fmla="*/ 0 h 42"/>
                    <a:gd name="T32" fmla="*/ 22 w 42"/>
                    <a:gd name="T33" fmla="*/ 0 h 42"/>
                    <a:gd name="T34" fmla="*/ 30 w 42"/>
                    <a:gd name="T35" fmla="*/ 0 h 42"/>
                    <a:gd name="T36" fmla="*/ 36 w 42"/>
                    <a:gd name="T37" fmla="*/ 6 h 42"/>
                    <a:gd name="T38" fmla="*/ 42 w 42"/>
                    <a:gd name="T39" fmla="*/ 12 h 42"/>
                    <a:gd name="T40" fmla="*/ 42 w 42"/>
                    <a:gd name="T41" fmla="*/ 20 h 42"/>
                    <a:gd name="T42" fmla="*/ 42 w 42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2">
                      <a:moveTo>
                        <a:pt x="42" y="20"/>
                      </a:moveTo>
                      <a:lnTo>
                        <a:pt x="42" y="20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2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3" name="Freeform: Shape 14"/>
                <p:cNvSpPr>
                  <a:spLocks/>
                </p:cNvSpPr>
                <p:nvPr/>
              </p:nvSpPr>
              <p:spPr bwMode="auto">
                <a:xfrm>
                  <a:off x="4513263" y="4270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2 h 44"/>
                    <a:gd name="T6" fmla="*/ 36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8 h 44"/>
                    <a:gd name="T18" fmla="*/ 2 w 44"/>
                    <a:gd name="T19" fmla="*/ 32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8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8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2"/>
                      </a:lnTo>
                      <a:lnTo>
                        <a:pt x="36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8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4" name="Freeform: Shape 15"/>
                <p:cNvSpPr>
                  <a:spLocks/>
                </p:cNvSpPr>
                <p:nvPr/>
              </p:nvSpPr>
              <p:spPr bwMode="auto">
                <a:xfrm>
                  <a:off x="4589463" y="3381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8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8 w 44"/>
                    <a:gd name="T17" fmla="*/ 38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8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8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5" name="Freeform: Shape 16"/>
                <p:cNvSpPr>
                  <a:spLocks/>
                </p:cNvSpPr>
                <p:nvPr/>
              </p:nvSpPr>
              <p:spPr bwMode="auto">
                <a:xfrm>
                  <a:off x="4665663" y="395288"/>
                  <a:ext cx="69850" cy="66675"/>
                </a:xfrm>
                <a:custGeom>
                  <a:avLst/>
                  <a:gdLst>
                    <a:gd name="T0" fmla="*/ 44 w 44"/>
                    <a:gd name="T1" fmla="*/ 20 h 42"/>
                    <a:gd name="T2" fmla="*/ 44 w 44"/>
                    <a:gd name="T3" fmla="*/ 20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0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0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0 h 42"/>
                    <a:gd name="T22" fmla="*/ 0 w 44"/>
                    <a:gd name="T23" fmla="*/ 20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0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0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0 h 42"/>
                    <a:gd name="T42" fmla="*/ 44 w 44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0"/>
                      </a:moveTo>
                      <a:lnTo>
                        <a:pt x="44" y="20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6" name="Freeform: Shape 17"/>
                <p:cNvSpPr>
                  <a:spLocks/>
                </p:cNvSpPr>
                <p:nvPr/>
              </p:nvSpPr>
              <p:spPr bwMode="auto">
                <a:xfrm>
                  <a:off x="4745038" y="280988"/>
                  <a:ext cx="69850" cy="66675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2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2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2 h 42"/>
                    <a:gd name="T22" fmla="*/ 0 w 44"/>
                    <a:gd name="T23" fmla="*/ 22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2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2 h 42"/>
                    <a:gd name="T42" fmla="*/ 44 w 44"/>
                    <a:gd name="T4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2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Freeform: Shape 18"/>
                <p:cNvSpPr>
                  <a:spLocks/>
                </p:cNvSpPr>
                <p:nvPr/>
              </p:nvSpPr>
              <p:spPr bwMode="auto">
                <a:xfrm>
                  <a:off x="4348163" y="303213"/>
                  <a:ext cx="444500" cy="203200"/>
                </a:xfrm>
                <a:custGeom>
                  <a:avLst/>
                  <a:gdLst>
                    <a:gd name="T0" fmla="*/ 8 w 280"/>
                    <a:gd name="T1" fmla="*/ 128 h 128"/>
                    <a:gd name="T2" fmla="*/ 8 w 280"/>
                    <a:gd name="T3" fmla="*/ 128 h 128"/>
                    <a:gd name="T4" fmla="*/ 4 w 280"/>
                    <a:gd name="T5" fmla="*/ 126 h 128"/>
                    <a:gd name="T6" fmla="*/ 0 w 280"/>
                    <a:gd name="T7" fmla="*/ 124 h 128"/>
                    <a:gd name="T8" fmla="*/ 0 w 280"/>
                    <a:gd name="T9" fmla="*/ 124 h 128"/>
                    <a:gd name="T10" fmla="*/ 0 w 280"/>
                    <a:gd name="T11" fmla="*/ 122 h 128"/>
                    <a:gd name="T12" fmla="*/ 0 w 280"/>
                    <a:gd name="T13" fmla="*/ 118 h 128"/>
                    <a:gd name="T14" fmla="*/ 0 w 280"/>
                    <a:gd name="T15" fmla="*/ 116 h 128"/>
                    <a:gd name="T16" fmla="*/ 4 w 280"/>
                    <a:gd name="T17" fmla="*/ 112 h 128"/>
                    <a:gd name="T18" fmla="*/ 62 w 280"/>
                    <a:gd name="T19" fmla="*/ 74 h 128"/>
                    <a:gd name="T20" fmla="*/ 122 w 280"/>
                    <a:gd name="T21" fmla="*/ 92 h 128"/>
                    <a:gd name="T22" fmla="*/ 174 w 280"/>
                    <a:gd name="T23" fmla="*/ 32 h 128"/>
                    <a:gd name="T24" fmla="*/ 220 w 280"/>
                    <a:gd name="T25" fmla="*/ 68 h 128"/>
                    <a:gd name="T26" fmla="*/ 266 w 280"/>
                    <a:gd name="T27" fmla="*/ 2 h 128"/>
                    <a:gd name="T28" fmla="*/ 266 w 280"/>
                    <a:gd name="T29" fmla="*/ 2 h 128"/>
                    <a:gd name="T30" fmla="*/ 268 w 280"/>
                    <a:gd name="T31" fmla="*/ 0 h 128"/>
                    <a:gd name="T32" fmla="*/ 270 w 280"/>
                    <a:gd name="T33" fmla="*/ 0 h 128"/>
                    <a:gd name="T34" fmla="*/ 274 w 280"/>
                    <a:gd name="T35" fmla="*/ 0 h 128"/>
                    <a:gd name="T36" fmla="*/ 276 w 280"/>
                    <a:gd name="T37" fmla="*/ 0 h 128"/>
                    <a:gd name="T38" fmla="*/ 276 w 280"/>
                    <a:gd name="T39" fmla="*/ 0 h 128"/>
                    <a:gd name="T40" fmla="*/ 278 w 280"/>
                    <a:gd name="T41" fmla="*/ 2 h 128"/>
                    <a:gd name="T42" fmla="*/ 280 w 280"/>
                    <a:gd name="T43" fmla="*/ 6 h 128"/>
                    <a:gd name="T44" fmla="*/ 280 w 280"/>
                    <a:gd name="T45" fmla="*/ 8 h 128"/>
                    <a:gd name="T46" fmla="*/ 278 w 280"/>
                    <a:gd name="T47" fmla="*/ 12 h 128"/>
                    <a:gd name="T48" fmla="*/ 224 w 280"/>
                    <a:gd name="T49" fmla="*/ 90 h 128"/>
                    <a:gd name="T50" fmla="*/ 176 w 280"/>
                    <a:gd name="T51" fmla="*/ 54 h 128"/>
                    <a:gd name="T52" fmla="*/ 128 w 280"/>
                    <a:gd name="T53" fmla="*/ 110 h 128"/>
                    <a:gd name="T54" fmla="*/ 64 w 280"/>
                    <a:gd name="T55" fmla="*/ 92 h 128"/>
                    <a:gd name="T56" fmla="*/ 12 w 280"/>
                    <a:gd name="T57" fmla="*/ 126 h 128"/>
                    <a:gd name="T58" fmla="*/ 12 w 280"/>
                    <a:gd name="T59" fmla="*/ 126 h 128"/>
                    <a:gd name="T60" fmla="*/ 8 w 280"/>
                    <a:gd name="T61" fmla="*/ 128 h 128"/>
                    <a:gd name="T62" fmla="*/ 8 w 280"/>
                    <a:gd name="T6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" h="128">
                      <a:moveTo>
                        <a:pt x="8" y="128"/>
                      </a:moveTo>
                      <a:lnTo>
                        <a:pt x="8" y="128"/>
                      </a:lnTo>
                      <a:lnTo>
                        <a:pt x="4" y="12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4" y="112"/>
                      </a:lnTo>
                      <a:lnTo>
                        <a:pt x="62" y="74"/>
                      </a:lnTo>
                      <a:lnTo>
                        <a:pt x="122" y="92"/>
                      </a:lnTo>
                      <a:lnTo>
                        <a:pt x="174" y="32"/>
                      </a:lnTo>
                      <a:lnTo>
                        <a:pt x="220" y="68"/>
                      </a:lnTo>
                      <a:lnTo>
                        <a:pt x="266" y="2"/>
                      </a:lnTo>
                      <a:lnTo>
                        <a:pt x="266" y="2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0" y="6"/>
                      </a:lnTo>
                      <a:lnTo>
                        <a:pt x="280" y="8"/>
                      </a:lnTo>
                      <a:lnTo>
                        <a:pt x="278" y="12"/>
                      </a:lnTo>
                      <a:lnTo>
                        <a:pt x="224" y="90"/>
                      </a:lnTo>
                      <a:lnTo>
                        <a:pt x="176" y="54"/>
                      </a:lnTo>
                      <a:lnTo>
                        <a:pt x="128" y="110"/>
                      </a:lnTo>
                      <a:lnTo>
                        <a:pt x="64" y="92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2047893" y="3478104"/>
                <a:ext cx="2271646" cy="2490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35"/>
            <p:cNvSpPr/>
            <p:nvPr/>
          </p:nvSpPr>
          <p:spPr>
            <a:xfrm>
              <a:off x="1723413" y="2741791"/>
              <a:ext cx="1385690" cy="640560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bg1"/>
                  </a:solidFill>
                </a:rPr>
                <a:t/>
              </a:r>
              <a:br>
                <a:rPr lang="zh-CN" altLang="en-US" sz="1100" dirty="0">
                  <a:solidFill>
                    <a:schemeClr val="bg1"/>
                  </a:solidFill>
                </a:rPr>
              </a:br>
              <a:r>
                <a:rPr lang="en-US" altLang="zh-CN" sz="11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2D877386-1968-4B62-9F81-E768258E7FBE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067" y="2391200"/>
            <a:ext cx="1484143" cy="22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7">
            <a:extLst>
              <a:ext uri="{FF2B5EF4-FFF2-40B4-BE49-F238E27FC236}">
                <a16:creationId xmlns:a16="http://schemas.microsoft.com/office/drawing/2014/main" id="{83960BF8-B0F3-4A32-97B8-B82E5DBD4890}"/>
              </a:ext>
            </a:extLst>
          </p:cNvPr>
          <p:cNvSpPr/>
          <p:nvPr/>
        </p:nvSpPr>
        <p:spPr>
          <a:xfrm>
            <a:off x="805295" y="3867894"/>
            <a:ext cx="7533409" cy="7195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100" dirty="0"/>
              <a:t>This part of the content as a text typesetting placeholder display(Recommended theme font)If you need to change, please adjust it under the (Set Shape Format) menu (text option)</a:t>
            </a:r>
            <a:endParaRPr lang="zh-CN" altLang="en-US" sz="1100" dirty="0"/>
          </a:p>
        </p:txBody>
      </p:sp>
      <p:sp>
        <p:nvSpPr>
          <p:cNvPr id="4" name="îṥļîḑé-Diamond 8">
            <a:extLst>
              <a:ext uri="{FF2B5EF4-FFF2-40B4-BE49-F238E27FC236}">
                <a16:creationId xmlns:a16="http://schemas.microsoft.com/office/drawing/2014/main" id="{A808232B-B04B-4960-9452-33AE01A257CC}"/>
              </a:ext>
            </a:extLst>
          </p:cNvPr>
          <p:cNvSpPr/>
          <p:nvPr/>
        </p:nvSpPr>
        <p:spPr>
          <a:xfrm>
            <a:off x="1835919" y="2731829"/>
            <a:ext cx="685800" cy="6858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5" name="îṥļîḑé-Diamond 9">
            <a:extLst>
              <a:ext uri="{FF2B5EF4-FFF2-40B4-BE49-F238E27FC236}">
                <a16:creationId xmlns:a16="http://schemas.microsoft.com/office/drawing/2014/main" id="{BC386F6D-5706-49F4-A77E-D7DAFAA2F075}"/>
              </a:ext>
            </a:extLst>
          </p:cNvPr>
          <p:cNvSpPr/>
          <p:nvPr/>
        </p:nvSpPr>
        <p:spPr>
          <a:xfrm>
            <a:off x="4229099" y="2731829"/>
            <a:ext cx="685800" cy="685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6" name="ïşḻïďê-Diamond 10">
            <a:extLst>
              <a:ext uri="{FF2B5EF4-FFF2-40B4-BE49-F238E27FC236}">
                <a16:creationId xmlns:a16="http://schemas.microsoft.com/office/drawing/2014/main" id="{E245C71C-9102-4E19-A993-D4D2AE092E58}"/>
              </a:ext>
            </a:extLst>
          </p:cNvPr>
          <p:cNvSpPr/>
          <p:nvPr/>
        </p:nvSpPr>
        <p:spPr>
          <a:xfrm>
            <a:off x="6622279" y="2799179"/>
            <a:ext cx="685800" cy="685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98A3A0-D989-4E03-A17D-5FB3C5982890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19" y="1437947"/>
            <a:ext cx="675000" cy="106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124" y="1460447"/>
            <a:ext cx="933750" cy="1046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279" y="1302947"/>
            <a:ext cx="967500" cy="12037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39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38018" y="100557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5" name="Rectangle: Rounded Corners 5"/>
          <p:cNvSpPr/>
          <p:nvPr/>
        </p:nvSpPr>
        <p:spPr>
          <a:xfrm>
            <a:off x="6516626" y="311638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6" name="Rectangle: Rounded Corners 6"/>
          <p:cNvSpPr/>
          <p:nvPr/>
        </p:nvSpPr>
        <p:spPr>
          <a:xfrm>
            <a:off x="6094463" y="202456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7" name="Rectangle: Rounded Corners 7"/>
          <p:cNvSpPr/>
          <p:nvPr/>
        </p:nvSpPr>
        <p:spPr>
          <a:xfrm>
            <a:off x="1416472" y="225188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8" name="Rectangle: Rounded Corners 8"/>
          <p:cNvSpPr/>
          <p:nvPr/>
        </p:nvSpPr>
        <p:spPr>
          <a:xfrm>
            <a:off x="1010096" y="116794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9" name="Rectangle: Rounded Corners 9"/>
          <p:cNvSpPr/>
          <p:nvPr/>
        </p:nvSpPr>
        <p:spPr>
          <a:xfrm>
            <a:off x="1139993" y="326052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2662662" y="1193497"/>
            <a:ext cx="3799464" cy="2300246"/>
            <a:chOff x="2662662" y="1193497"/>
            <a:chExt cx="3799464" cy="2300246"/>
          </a:xfrm>
        </p:grpSpPr>
        <p:sp>
          <p:nvSpPr>
            <p:cNvPr id="10" name="Freeform: Shape 10"/>
            <p:cNvSpPr>
              <a:spLocks/>
            </p:cNvSpPr>
            <p:nvPr/>
          </p:nvSpPr>
          <p:spPr bwMode="auto">
            <a:xfrm>
              <a:off x="4677407" y="1193497"/>
              <a:ext cx="1625056" cy="271970"/>
            </a:xfrm>
            <a:custGeom>
              <a:avLst/>
              <a:gdLst>
                <a:gd name="T0" fmla="*/ 339 w 902"/>
                <a:gd name="T1" fmla="*/ 147 h 151"/>
                <a:gd name="T2" fmla="*/ 342 w 902"/>
                <a:gd name="T3" fmla="*/ 151 h 151"/>
                <a:gd name="T4" fmla="*/ 480 w 902"/>
                <a:gd name="T5" fmla="*/ 13 h 151"/>
                <a:gd name="T6" fmla="*/ 902 w 902"/>
                <a:gd name="T7" fmla="*/ 13 h 151"/>
                <a:gd name="T8" fmla="*/ 902 w 902"/>
                <a:gd name="T9" fmla="*/ 3 h 151"/>
                <a:gd name="T10" fmla="*/ 475 w 902"/>
                <a:gd name="T11" fmla="*/ 3 h 151"/>
                <a:gd name="T12" fmla="*/ 475 w 902"/>
                <a:gd name="T13" fmla="*/ 5 h 151"/>
                <a:gd name="T14" fmla="*/ 475 w 902"/>
                <a:gd name="T15" fmla="*/ 4 h 151"/>
                <a:gd name="T16" fmla="*/ 340 w 902"/>
                <a:gd name="T17" fmla="*/ 139 h 151"/>
                <a:gd name="T18" fmla="*/ 0 w 902"/>
                <a:gd name="T19" fmla="*/ 0 h 151"/>
                <a:gd name="T20" fmla="*/ 0 w 902"/>
                <a:gd name="T21" fmla="*/ 7 h 151"/>
                <a:gd name="T22" fmla="*/ 339 w 902"/>
                <a:gd name="T23" fmla="*/ 148 h 151"/>
                <a:gd name="T24" fmla="*/ 339 w 902"/>
                <a:gd name="T2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2" h="151">
                  <a:moveTo>
                    <a:pt x="339" y="147"/>
                  </a:moveTo>
                  <a:cubicBezTo>
                    <a:pt x="342" y="151"/>
                    <a:pt x="342" y="151"/>
                    <a:pt x="342" y="151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902" y="13"/>
                    <a:pt x="902" y="13"/>
                    <a:pt x="902" y="1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475" y="3"/>
                    <a:pt x="475" y="3"/>
                    <a:pt x="475" y="3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5" y="4"/>
                    <a:pt x="475" y="4"/>
                    <a:pt x="475" y="4"/>
                  </a:cubicBezTo>
                  <a:cubicBezTo>
                    <a:pt x="340" y="139"/>
                    <a:pt x="340" y="139"/>
                    <a:pt x="340" y="139"/>
                  </a:cubicBezTo>
                  <a:cubicBezTo>
                    <a:pt x="243" y="60"/>
                    <a:pt x="125" y="12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8" y="20"/>
                    <a:pt x="244" y="70"/>
                    <a:pt x="339" y="148"/>
                  </a:cubicBezTo>
                  <a:lnTo>
                    <a:pt x="339" y="147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Freeform: Shape 11"/>
            <p:cNvSpPr>
              <a:spLocks/>
            </p:cNvSpPr>
            <p:nvPr/>
          </p:nvSpPr>
          <p:spPr bwMode="auto">
            <a:xfrm>
              <a:off x="2825033" y="3221773"/>
              <a:ext cx="1625056" cy="271970"/>
            </a:xfrm>
            <a:custGeom>
              <a:avLst/>
              <a:gdLst>
                <a:gd name="T0" fmla="*/ 564 w 902"/>
                <a:gd name="T1" fmla="*/ 3 h 151"/>
                <a:gd name="T2" fmla="*/ 560 w 902"/>
                <a:gd name="T3" fmla="*/ 0 h 151"/>
                <a:gd name="T4" fmla="*/ 422 w 902"/>
                <a:gd name="T5" fmla="*/ 138 h 151"/>
                <a:gd name="T6" fmla="*/ 0 w 902"/>
                <a:gd name="T7" fmla="*/ 138 h 151"/>
                <a:gd name="T8" fmla="*/ 0 w 902"/>
                <a:gd name="T9" fmla="*/ 148 h 151"/>
                <a:gd name="T10" fmla="*/ 427 w 902"/>
                <a:gd name="T11" fmla="*/ 148 h 151"/>
                <a:gd name="T12" fmla="*/ 427 w 902"/>
                <a:gd name="T13" fmla="*/ 146 h 151"/>
                <a:gd name="T14" fmla="*/ 428 w 902"/>
                <a:gd name="T15" fmla="*/ 146 h 151"/>
                <a:gd name="T16" fmla="*/ 562 w 902"/>
                <a:gd name="T17" fmla="*/ 12 h 151"/>
                <a:gd name="T18" fmla="*/ 902 w 902"/>
                <a:gd name="T19" fmla="*/ 151 h 151"/>
                <a:gd name="T20" fmla="*/ 902 w 902"/>
                <a:gd name="T21" fmla="*/ 144 h 151"/>
                <a:gd name="T22" fmla="*/ 564 w 902"/>
                <a:gd name="T23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151">
                  <a:moveTo>
                    <a:pt x="564" y="3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7" y="148"/>
                    <a:pt x="427" y="148"/>
                    <a:pt x="427" y="148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562" y="12"/>
                    <a:pt x="562" y="12"/>
                    <a:pt x="562" y="12"/>
                  </a:cubicBezTo>
                  <a:cubicBezTo>
                    <a:pt x="660" y="91"/>
                    <a:pt x="777" y="139"/>
                    <a:pt x="902" y="151"/>
                  </a:cubicBezTo>
                  <a:cubicBezTo>
                    <a:pt x="902" y="144"/>
                    <a:pt x="902" y="144"/>
                    <a:pt x="902" y="144"/>
                  </a:cubicBezTo>
                  <a:cubicBezTo>
                    <a:pt x="775" y="131"/>
                    <a:pt x="658" y="80"/>
                    <a:pt x="564" y="3"/>
                  </a:cubicBez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Freeform: Shape 12"/>
            <p:cNvSpPr>
              <a:spLocks/>
            </p:cNvSpPr>
            <p:nvPr/>
          </p:nvSpPr>
          <p:spPr bwMode="auto">
            <a:xfrm>
              <a:off x="5445958" y="1610247"/>
              <a:ext cx="608888" cy="629186"/>
            </a:xfrm>
            <a:custGeom>
              <a:avLst/>
              <a:gdLst>
                <a:gd name="T0" fmla="*/ 338 w 338"/>
                <a:gd name="T1" fmla="*/ 349 h 349"/>
                <a:gd name="T2" fmla="*/ 338 w 338"/>
                <a:gd name="T3" fmla="*/ 339 h 349"/>
                <a:gd name="T4" fmla="*/ 148 w 338"/>
                <a:gd name="T5" fmla="*/ 339 h 349"/>
                <a:gd name="T6" fmla="*/ 6 w 338"/>
                <a:gd name="T7" fmla="*/ 0 h 349"/>
                <a:gd name="T8" fmla="*/ 0 w 338"/>
                <a:gd name="T9" fmla="*/ 5 h 349"/>
                <a:gd name="T10" fmla="*/ 141 w 338"/>
                <a:gd name="T11" fmla="*/ 344 h 349"/>
                <a:gd name="T12" fmla="*/ 141 w 338"/>
                <a:gd name="T13" fmla="*/ 344 h 349"/>
                <a:gd name="T14" fmla="*/ 141 w 338"/>
                <a:gd name="T15" fmla="*/ 349 h 349"/>
                <a:gd name="T16" fmla="*/ 338 w 338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338" y="349"/>
                  </a:moveTo>
                  <a:cubicBezTo>
                    <a:pt x="338" y="339"/>
                    <a:pt x="338" y="339"/>
                    <a:pt x="338" y="339"/>
                  </a:cubicBezTo>
                  <a:cubicBezTo>
                    <a:pt x="148" y="339"/>
                    <a:pt x="148" y="339"/>
                    <a:pt x="148" y="339"/>
                  </a:cubicBezTo>
                  <a:cubicBezTo>
                    <a:pt x="135" y="214"/>
                    <a:pt x="86" y="97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8" y="100"/>
                    <a:pt x="128" y="216"/>
                    <a:pt x="141" y="344"/>
                  </a:cubicBezTo>
                  <a:cubicBezTo>
                    <a:pt x="141" y="344"/>
                    <a:pt x="141" y="344"/>
                    <a:pt x="141" y="344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338" y="349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13"/>
            <p:cNvSpPr>
              <a:spLocks/>
            </p:cNvSpPr>
            <p:nvPr/>
          </p:nvSpPr>
          <p:spPr bwMode="auto">
            <a:xfrm>
              <a:off x="2662662" y="1359928"/>
              <a:ext cx="1022933" cy="870035"/>
            </a:xfrm>
            <a:custGeom>
              <a:avLst/>
              <a:gdLst>
                <a:gd name="T0" fmla="*/ 556 w 568"/>
                <a:gd name="T1" fmla="*/ 143 h 483"/>
                <a:gd name="T2" fmla="*/ 417 w 568"/>
                <a:gd name="T3" fmla="*/ 483 h 483"/>
                <a:gd name="T4" fmla="*/ 424 w 568"/>
                <a:gd name="T5" fmla="*/ 483 h 483"/>
                <a:gd name="T6" fmla="*/ 565 w 568"/>
                <a:gd name="T7" fmla="*/ 144 h 483"/>
                <a:gd name="T8" fmla="*/ 565 w 568"/>
                <a:gd name="T9" fmla="*/ 144 h 483"/>
                <a:gd name="T10" fmla="*/ 568 w 568"/>
                <a:gd name="T11" fmla="*/ 141 h 483"/>
                <a:gd name="T12" fmla="*/ 429 w 568"/>
                <a:gd name="T13" fmla="*/ 1 h 483"/>
                <a:gd name="T14" fmla="*/ 427 w 568"/>
                <a:gd name="T15" fmla="*/ 3 h 483"/>
                <a:gd name="T16" fmla="*/ 427 w 568"/>
                <a:gd name="T17" fmla="*/ 0 h 483"/>
                <a:gd name="T18" fmla="*/ 0 w 568"/>
                <a:gd name="T19" fmla="*/ 0 h 483"/>
                <a:gd name="T20" fmla="*/ 0 w 568"/>
                <a:gd name="T21" fmla="*/ 10 h 483"/>
                <a:gd name="T22" fmla="*/ 423 w 568"/>
                <a:gd name="T23" fmla="*/ 10 h 483"/>
                <a:gd name="T24" fmla="*/ 556 w 568"/>
                <a:gd name="T25" fmla="*/ 1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3">
                  <a:moveTo>
                    <a:pt x="556" y="143"/>
                  </a:moveTo>
                  <a:cubicBezTo>
                    <a:pt x="477" y="240"/>
                    <a:pt x="429" y="358"/>
                    <a:pt x="417" y="483"/>
                  </a:cubicBezTo>
                  <a:cubicBezTo>
                    <a:pt x="424" y="483"/>
                    <a:pt x="424" y="483"/>
                    <a:pt x="424" y="483"/>
                  </a:cubicBezTo>
                  <a:cubicBezTo>
                    <a:pt x="437" y="355"/>
                    <a:pt x="488" y="239"/>
                    <a:pt x="565" y="144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23" y="10"/>
                    <a:pt x="423" y="10"/>
                    <a:pt x="423" y="10"/>
                  </a:cubicBezTo>
                  <a:lnTo>
                    <a:pt x="556" y="14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Freeform: Shape 14"/>
            <p:cNvSpPr>
              <a:spLocks/>
            </p:cNvSpPr>
            <p:nvPr/>
          </p:nvSpPr>
          <p:spPr bwMode="auto">
            <a:xfrm>
              <a:off x="3071293" y="2447807"/>
              <a:ext cx="608888" cy="629186"/>
            </a:xfrm>
            <a:custGeom>
              <a:avLst/>
              <a:gdLst>
                <a:gd name="T0" fmla="*/ 0 w 338"/>
                <a:gd name="T1" fmla="*/ 0 h 349"/>
                <a:gd name="T2" fmla="*/ 0 w 338"/>
                <a:gd name="T3" fmla="*/ 10 h 349"/>
                <a:gd name="T4" fmla="*/ 191 w 338"/>
                <a:gd name="T5" fmla="*/ 10 h 349"/>
                <a:gd name="T6" fmla="*/ 332 w 338"/>
                <a:gd name="T7" fmla="*/ 349 h 349"/>
                <a:gd name="T8" fmla="*/ 338 w 338"/>
                <a:gd name="T9" fmla="*/ 343 h 349"/>
                <a:gd name="T10" fmla="*/ 197 w 338"/>
                <a:gd name="T11" fmla="*/ 5 h 349"/>
                <a:gd name="T12" fmla="*/ 197 w 338"/>
                <a:gd name="T13" fmla="*/ 5 h 349"/>
                <a:gd name="T14" fmla="*/ 197 w 338"/>
                <a:gd name="T15" fmla="*/ 0 h 349"/>
                <a:gd name="T16" fmla="*/ 0 w 338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204" y="135"/>
                    <a:pt x="253" y="252"/>
                    <a:pt x="332" y="349"/>
                  </a:cubicBezTo>
                  <a:cubicBezTo>
                    <a:pt x="338" y="343"/>
                    <a:pt x="338" y="343"/>
                    <a:pt x="338" y="343"/>
                  </a:cubicBezTo>
                  <a:cubicBezTo>
                    <a:pt x="261" y="249"/>
                    <a:pt x="210" y="132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5440546" y="2457278"/>
              <a:ext cx="1021580" cy="870035"/>
            </a:xfrm>
            <a:custGeom>
              <a:avLst/>
              <a:gdLst>
                <a:gd name="T0" fmla="*/ 145 w 567"/>
                <a:gd name="T1" fmla="*/ 473 h 483"/>
                <a:gd name="T2" fmla="*/ 12 w 567"/>
                <a:gd name="T3" fmla="*/ 340 h 483"/>
                <a:gd name="T4" fmla="*/ 151 w 567"/>
                <a:gd name="T5" fmla="*/ 0 h 483"/>
                <a:gd name="T6" fmla="*/ 144 w 567"/>
                <a:gd name="T7" fmla="*/ 0 h 483"/>
                <a:gd name="T8" fmla="*/ 3 w 567"/>
                <a:gd name="T9" fmla="*/ 338 h 483"/>
                <a:gd name="T10" fmla="*/ 4 w 567"/>
                <a:gd name="T11" fmla="*/ 338 h 483"/>
                <a:gd name="T12" fmla="*/ 0 w 567"/>
                <a:gd name="T13" fmla="*/ 342 h 483"/>
                <a:gd name="T14" fmla="*/ 140 w 567"/>
                <a:gd name="T15" fmla="*/ 481 h 483"/>
                <a:gd name="T16" fmla="*/ 140 w 567"/>
                <a:gd name="T17" fmla="*/ 481 h 483"/>
                <a:gd name="T18" fmla="*/ 140 w 567"/>
                <a:gd name="T19" fmla="*/ 483 h 483"/>
                <a:gd name="T20" fmla="*/ 567 w 567"/>
                <a:gd name="T21" fmla="*/ 483 h 483"/>
                <a:gd name="T22" fmla="*/ 567 w 567"/>
                <a:gd name="T23" fmla="*/ 473 h 483"/>
                <a:gd name="T24" fmla="*/ 145 w 567"/>
                <a:gd name="T25" fmla="*/ 47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483">
                  <a:moveTo>
                    <a:pt x="145" y="473"/>
                  </a:moveTo>
                  <a:cubicBezTo>
                    <a:pt x="12" y="340"/>
                    <a:pt x="12" y="340"/>
                    <a:pt x="12" y="340"/>
                  </a:cubicBezTo>
                  <a:cubicBezTo>
                    <a:pt x="91" y="242"/>
                    <a:pt x="139" y="125"/>
                    <a:pt x="151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1" y="127"/>
                    <a:pt x="81" y="244"/>
                    <a:pt x="3" y="338"/>
                  </a:cubicBezTo>
                  <a:cubicBezTo>
                    <a:pt x="4" y="338"/>
                    <a:pt x="4" y="338"/>
                    <a:pt x="4" y="33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3"/>
                    <a:pt x="140" y="483"/>
                    <a:pt x="140" y="483"/>
                  </a:cubicBezTo>
                  <a:cubicBezTo>
                    <a:pt x="567" y="483"/>
                    <a:pt x="567" y="483"/>
                    <a:pt x="567" y="483"/>
                  </a:cubicBezTo>
                  <a:cubicBezTo>
                    <a:pt x="567" y="473"/>
                    <a:pt x="567" y="473"/>
                    <a:pt x="567" y="473"/>
                  </a:cubicBezTo>
                  <a:lnTo>
                    <a:pt x="145" y="47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36894" y="3650190"/>
            <a:ext cx="2238293" cy="92177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/>
              <a:t>This part of the content as a text typesetting placeholder display</a:t>
            </a:r>
            <a:r>
              <a:rPr lang="zh-CN" altLang="en-US" sz="1200" dirty="0"/>
              <a:t/>
            </a:r>
            <a:br>
              <a:rPr lang="zh-CN" altLang="en-US" sz="1200" dirty="0"/>
            </a:br>
            <a:r>
              <a:rPr lang="en-US" altLang="zh-CN" sz="1200" dirty="0"/>
              <a:t>(Recommended theme font)</a:t>
            </a:r>
            <a:endParaRPr lang="zh-CN" altLang="en-US" sz="1200" dirty="0"/>
          </a:p>
        </p:txBody>
      </p:sp>
      <p:grpSp>
        <p:nvGrpSpPr>
          <p:cNvPr id="17" name="Group 17"/>
          <p:cNvGrpSpPr/>
          <p:nvPr/>
        </p:nvGrpSpPr>
        <p:grpSpPr>
          <a:xfrm>
            <a:off x="3425802" y="1205676"/>
            <a:ext cx="2274536" cy="2281302"/>
            <a:chOff x="4762500" y="2147889"/>
            <a:chExt cx="2668588" cy="2676525"/>
          </a:xfrm>
          <a:solidFill>
            <a:srgbClr val="4A4A4C"/>
          </a:solidFill>
        </p:grpSpPr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Freeform: Shape 22"/>
            <p:cNvSpPr>
              <a:spLocks/>
            </p:cNvSpPr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Freeform: Shape 23"/>
            <p:cNvSpPr>
              <a:spLocks/>
            </p:cNvSpPr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Freeform: Shape 24"/>
            <p:cNvSpPr>
              <a:spLocks/>
            </p:cNvSpPr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5" name="Freeform: Shape 25"/>
            <p:cNvSpPr>
              <a:spLocks/>
            </p:cNvSpPr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grpFill/>
          </p:grpSpPr>
          <p:sp>
            <p:nvSpPr>
              <p:cNvPr id="27" name="Freeform: Shape 27"/>
              <p:cNvSpPr>
                <a:spLocks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28"/>
              <p:cNvSpPr>
                <a:spLocks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Freeform: Shape 29"/>
              <p:cNvSpPr>
                <a:spLocks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30"/>
              <p:cNvSpPr>
                <a:spLocks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31"/>
              <p:cNvSpPr>
                <a:spLocks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32"/>
              <p:cNvSpPr>
                <a:spLocks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Freeform: Shape 33"/>
              <p:cNvSpPr>
                <a:spLocks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Rectangle 34"/>
              <p:cNvSpPr>
                <a:spLocks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35"/>
              <p:cNvSpPr>
                <a:spLocks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C2A8123-AFF8-463B-847E-856FD40EBB2C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7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2800F328-C999-47BF-8E6D-EFB6F32515D6}"/>
              </a:ext>
            </a:extLst>
          </p:cNvPr>
          <p:cNvSpPr>
            <a:spLocks/>
          </p:cNvSpPr>
          <p:nvPr/>
        </p:nvSpPr>
        <p:spPr bwMode="auto">
          <a:xfrm>
            <a:off x="-6751" y="-1147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99C86E-005C-425C-B438-7469E591991A}"/>
              </a:ext>
            </a:extLst>
          </p:cNvPr>
          <p:cNvGrpSpPr/>
          <p:nvPr/>
        </p:nvGrpSpPr>
        <p:grpSpPr>
          <a:xfrm>
            <a:off x="2195736" y="1371501"/>
            <a:ext cx="6501820" cy="3053021"/>
            <a:chOff x="2589042" y="1563638"/>
            <a:chExt cx="5207081" cy="2445058"/>
          </a:xfrm>
        </p:grpSpPr>
        <p:grpSp>
          <p:nvGrpSpPr>
            <p:cNvPr id="10" name="组合 50">
              <a:extLst>
                <a:ext uri="{FF2B5EF4-FFF2-40B4-BE49-F238E27FC236}">
                  <a16:creationId xmlns:a16="http://schemas.microsoft.com/office/drawing/2014/main" id="{352F2E49-D720-46C7-A28C-BFADD05D4B1E}"/>
                </a:ext>
              </a:extLst>
            </p:cNvPr>
            <p:cNvGrpSpPr/>
            <p:nvPr/>
          </p:nvGrpSpPr>
          <p:grpSpPr>
            <a:xfrm>
              <a:off x="2589042" y="3540434"/>
              <a:ext cx="3322574" cy="468262"/>
              <a:chOff x="4711094" y="3112958"/>
              <a:chExt cx="3322574" cy="468262"/>
            </a:xfrm>
          </p:grpSpPr>
          <p:sp>
            <p:nvSpPr>
              <p:cNvPr id="11" name="Diamond 26">
                <a:extLst>
                  <a:ext uri="{FF2B5EF4-FFF2-40B4-BE49-F238E27FC236}">
                    <a16:creationId xmlns:a16="http://schemas.microsoft.com/office/drawing/2014/main" id="{EA725C2E-3D2F-4ED0-B86F-E48B28B32719}"/>
                  </a:ext>
                </a:extLst>
              </p:cNvPr>
              <p:cNvSpPr/>
              <p:nvPr/>
            </p:nvSpPr>
            <p:spPr>
              <a:xfrm>
                <a:off x="4711094" y="3112958"/>
                <a:ext cx="468262" cy="468262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DAE6159A-3A4A-4F32-A06F-3016295377CB}"/>
                  </a:ext>
                </a:extLst>
              </p:cNvPr>
              <p:cNvGrpSpPr/>
              <p:nvPr/>
            </p:nvGrpSpPr>
            <p:grpSpPr>
              <a:xfrm>
                <a:off x="5061738" y="3135877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3" name="TextBox 48">
                  <a:extLst>
                    <a:ext uri="{FF2B5EF4-FFF2-40B4-BE49-F238E27FC236}">
                      <a16:creationId xmlns:a16="http://schemas.microsoft.com/office/drawing/2014/main" id="{4CDCC590-7054-41C9-B651-5B76CDB7032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TextBox 49">
                  <a:extLst>
                    <a:ext uri="{FF2B5EF4-FFF2-40B4-BE49-F238E27FC236}">
                      <a16:creationId xmlns:a16="http://schemas.microsoft.com/office/drawing/2014/main" id="{60F5E1CD-B57D-4424-9A3A-FC2F83EF33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55">
              <a:extLst>
                <a:ext uri="{FF2B5EF4-FFF2-40B4-BE49-F238E27FC236}">
                  <a16:creationId xmlns:a16="http://schemas.microsoft.com/office/drawing/2014/main" id="{23937D5C-4204-44A0-BE45-709ABD4FAF16}"/>
                </a:ext>
              </a:extLst>
            </p:cNvPr>
            <p:cNvGrpSpPr/>
            <p:nvPr/>
          </p:nvGrpSpPr>
          <p:grpSpPr>
            <a:xfrm>
              <a:off x="3225380" y="2881502"/>
              <a:ext cx="3322574" cy="468262"/>
              <a:chOff x="4711094" y="2454026"/>
              <a:chExt cx="3322574" cy="468262"/>
            </a:xfrm>
          </p:grpSpPr>
          <p:sp>
            <p:nvSpPr>
              <p:cNvPr id="16" name="Diamond 28">
                <a:extLst>
                  <a:ext uri="{FF2B5EF4-FFF2-40B4-BE49-F238E27FC236}">
                    <a16:creationId xmlns:a16="http://schemas.microsoft.com/office/drawing/2014/main" id="{313E9B3A-701D-4AC0-A3CA-9024EB350954}"/>
                  </a:ext>
                </a:extLst>
              </p:cNvPr>
              <p:cNvSpPr/>
              <p:nvPr/>
            </p:nvSpPr>
            <p:spPr>
              <a:xfrm>
                <a:off x="4711094" y="2454026"/>
                <a:ext cx="468262" cy="468262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17" name="Group 29">
                <a:extLst>
                  <a:ext uri="{FF2B5EF4-FFF2-40B4-BE49-F238E27FC236}">
                    <a16:creationId xmlns:a16="http://schemas.microsoft.com/office/drawing/2014/main" id="{94174F51-5885-41BE-85AD-A8B30299FCE8}"/>
                  </a:ext>
                </a:extLst>
              </p:cNvPr>
              <p:cNvGrpSpPr/>
              <p:nvPr/>
            </p:nvGrpSpPr>
            <p:grpSpPr>
              <a:xfrm>
                <a:off x="5061738" y="2476945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8" name="TextBox 39">
                  <a:extLst>
                    <a:ext uri="{FF2B5EF4-FFF2-40B4-BE49-F238E27FC236}">
                      <a16:creationId xmlns:a16="http://schemas.microsoft.com/office/drawing/2014/main" id="{8A9CF465-669C-4DBD-9E2B-C4ABC68C0B73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40">
                  <a:extLst>
                    <a:ext uri="{FF2B5EF4-FFF2-40B4-BE49-F238E27FC236}">
                      <a16:creationId xmlns:a16="http://schemas.microsoft.com/office/drawing/2014/main" id="{543445B8-4029-4A6E-B03E-549488F2B8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60">
              <a:extLst>
                <a:ext uri="{FF2B5EF4-FFF2-40B4-BE49-F238E27FC236}">
                  <a16:creationId xmlns:a16="http://schemas.microsoft.com/office/drawing/2014/main" id="{BA4E07F5-9C3C-4F8E-AE60-7DF2D14C371F}"/>
                </a:ext>
              </a:extLst>
            </p:cNvPr>
            <p:cNvGrpSpPr/>
            <p:nvPr/>
          </p:nvGrpSpPr>
          <p:grpSpPr>
            <a:xfrm>
              <a:off x="3841740" y="2222570"/>
              <a:ext cx="3322574" cy="468262"/>
              <a:chOff x="4711094" y="1795094"/>
              <a:chExt cx="3322574" cy="468262"/>
            </a:xfrm>
          </p:grpSpPr>
          <p:sp>
            <p:nvSpPr>
              <p:cNvPr id="21" name="Diamond 30">
                <a:extLst>
                  <a:ext uri="{FF2B5EF4-FFF2-40B4-BE49-F238E27FC236}">
                    <a16:creationId xmlns:a16="http://schemas.microsoft.com/office/drawing/2014/main" id="{C73C840F-C4B4-4768-BEC3-CB95E101FDCC}"/>
                  </a:ext>
                </a:extLst>
              </p:cNvPr>
              <p:cNvSpPr/>
              <p:nvPr/>
            </p:nvSpPr>
            <p:spPr>
              <a:xfrm>
                <a:off x="4711094" y="1795094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22" name="Group 31">
                <a:extLst>
                  <a:ext uri="{FF2B5EF4-FFF2-40B4-BE49-F238E27FC236}">
                    <a16:creationId xmlns:a16="http://schemas.microsoft.com/office/drawing/2014/main" id="{82078BE7-0E97-49C0-93A5-4C2CFB9355F1}"/>
                  </a:ext>
                </a:extLst>
              </p:cNvPr>
              <p:cNvGrpSpPr/>
              <p:nvPr/>
            </p:nvGrpSpPr>
            <p:grpSpPr>
              <a:xfrm>
                <a:off x="5061738" y="1818013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3" name="TextBox 37">
                  <a:extLst>
                    <a:ext uri="{FF2B5EF4-FFF2-40B4-BE49-F238E27FC236}">
                      <a16:creationId xmlns:a16="http://schemas.microsoft.com/office/drawing/2014/main" id="{2DF57098-B6A5-4474-9B68-D8997BBB8F9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38">
                  <a:extLst>
                    <a:ext uri="{FF2B5EF4-FFF2-40B4-BE49-F238E27FC236}">
                      <a16:creationId xmlns:a16="http://schemas.microsoft.com/office/drawing/2014/main" id="{59938E3E-D0ED-46D4-B7B4-AD049BBE30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65">
              <a:extLst>
                <a:ext uri="{FF2B5EF4-FFF2-40B4-BE49-F238E27FC236}">
                  <a16:creationId xmlns:a16="http://schemas.microsoft.com/office/drawing/2014/main" id="{7E371ADB-E8EA-4F89-95F1-C675AB70F415}"/>
                </a:ext>
              </a:extLst>
            </p:cNvPr>
            <p:cNvGrpSpPr/>
            <p:nvPr/>
          </p:nvGrpSpPr>
          <p:grpSpPr>
            <a:xfrm>
              <a:off x="4473551" y="1563638"/>
              <a:ext cx="3322572" cy="468262"/>
              <a:chOff x="4711096" y="1136162"/>
              <a:chExt cx="3322572" cy="468262"/>
            </a:xfrm>
          </p:grpSpPr>
          <p:sp>
            <p:nvSpPr>
              <p:cNvPr id="26" name="Diamond 32">
                <a:extLst>
                  <a:ext uri="{FF2B5EF4-FFF2-40B4-BE49-F238E27FC236}">
                    <a16:creationId xmlns:a16="http://schemas.microsoft.com/office/drawing/2014/main" id="{B2B98455-4A26-4A02-A6A3-F0DDE362B31D}"/>
                  </a:ext>
                </a:extLst>
              </p:cNvPr>
              <p:cNvSpPr/>
              <p:nvPr/>
            </p:nvSpPr>
            <p:spPr>
              <a:xfrm>
                <a:off x="4711096" y="1136162"/>
                <a:ext cx="468262" cy="46826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DB02469D-609A-4189-9832-2EFEB781800A}"/>
                  </a:ext>
                </a:extLst>
              </p:cNvPr>
              <p:cNvGrpSpPr/>
              <p:nvPr/>
            </p:nvGrpSpPr>
            <p:grpSpPr>
              <a:xfrm>
                <a:off x="5061738" y="1159081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8" name="TextBox 34">
                  <a:extLst>
                    <a:ext uri="{FF2B5EF4-FFF2-40B4-BE49-F238E27FC236}">
                      <a16:creationId xmlns:a16="http://schemas.microsoft.com/office/drawing/2014/main" id="{8F7D5EF1-D8F5-44B2-B89E-FA3A3F7F9D05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822DBFAF-6FFF-4530-9364-F16D4901F3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4" y="1392511"/>
            <a:ext cx="2188223" cy="2188223"/>
          </a:xfrm>
          <a:prstGeom prst="rect">
            <a:avLst/>
          </a:prstGeom>
        </p:spPr>
      </p:pic>
      <p:sp>
        <p:nvSpPr>
          <p:cNvPr id="33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0" y="4864201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8529" y="4757255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02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87" y="2413318"/>
            <a:ext cx="3966353" cy="22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E18EED-8C05-4E9B-8E2C-E7B823004201}"/>
              </a:ext>
            </a:extLst>
          </p:cNvPr>
          <p:cNvGrpSpPr/>
          <p:nvPr/>
        </p:nvGrpSpPr>
        <p:grpSpPr>
          <a:xfrm>
            <a:off x="559863" y="1491630"/>
            <a:ext cx="1933522" cy="2693931"/>
            <a:chOff x="1563166" y="1347614"/>
            <a:chExt cx="1933522" cy="2693931"/>
          </a:xfrm>
        </p:grpSpPr>
        <p:grpSp>
          <p:nvGrpSpPr>
            <p:cNvPr id="10" name="PA_组合 44">
              <a:extLst>
                <a:ext uri="{FF2B5EF4-FFF2-40B4-BE49-F238E27FC236}">
                  <a16:creationId xmlns:a16="http://schemas.microsoft.com/office/drawing/2014/main" id="{D73F7BE0-4A9A-43FD-9EB2-C9B32B492BBA}"/>
                </a:ext>
              </a:extLst>
            </p:cNvPr>
            <p:cNvGrpSpPr/>
            <p:nvPr/>
          </p:nvGrpSpPr>
          <p:grpSpPr>
            <a:xfrm>
              <a:off x="2287106" y="2824283"/>
              <a:ext cx="486054" cy="486054"/>
              <a:chOff x="3023394" y="4355240"/>
              <a:chExt cx="648072" cy="648072"/>
            </a:xfrm>
          </p:grpSpPr>
          <p:sp>
            <p:nvSpPr>
              <p:cNvPr id="23" name="ïšḻïďê-Oval 22">
                <a:extLst>
                  <a:ext uri="{FF2B5EF4-FFF2-40B4-BE49-F238E27FC236}">
                    <a16:creationId xmlns:a16="http://schemas.microsoft.com/office/drawing/2014/main" id="{B3B2273B-1501-4CC6-9F58-2821FC4754D1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4" name="ïšḻïďê-university7">
                <a:extLst>
                  <a:ext uri="{FF2B5EF4-FFF2-40B4-BE49-F238E27FC236}">
                    <a16:creationId xmlns:a16="http://schemas.microsoft.com/office/drawing/2014/main" id="{43303573-6C8A-429D-8845-763BFEBB8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1" name="PA_组合 27">
              <a:extLst>
                <a:ext uri="{FF2B5EF4-FFF2-40B4-BE49-F238E27FC236}">
                  <a16:creationId xmlns:a16="http://schemas.microsoft.com/office/drawing/2014/main" id="{4A74B50F-0379-4C2C-ABC9-A226E2700B7D}"/>
                </a:ext>
              </a:extLst>
            </p:cNvPr>
            <p:cNvGrpSpPr/>
            <p:nvPr/>
          </p:nvGrpSpPr>
          <p:grpSpPr>
            <a:xfrm>
              <a:off x="1563166" y="3453540"/>
              <a:ext cx="1933522" cy="588005"/>
              <a:chOff x="251866" y="1988839"/>
              <a:chExt cx="3288629" cy="784007"/>
            </a:xfrm>
          </p:grpSpPr>
          <p:sp>
            <p:nvSpPr>
              <p:cNvPr id="21" name="ïšḻïďê-TextBox 5">
                <a:extLst>
                  <a:ext uri="{FF2B5EF4-FFF2-40B4-BE49-F238E27FC236}">
                    <a16:creationId xmlns:a16="http://schemas.microsoft.com/office/drawing/2014/main" id="{EA60178B-E561-446E-9ACB-0209B27AF464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2" name="ïšḻïďê-Rectangle 21">
                <a:extLst>
                  <a:ext uri="{FF2B5EF4-FFF2-40B4-BE49-F238E27FC236}">
                    <a16:creationId xmlns:a16="http://schemas.microsoft.com/office/drawing/2014/main" id="{CECAAAB0-0332-431C-B538-0789F9D883E4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4" name="ïšḻïďê-PA_圆角矩形 39">
              <a:extLst>
                <a:ext uri="{FF2B5EF4-FFF2-40B4-BE49-F238E27FC236}">
                  <a16:creationId xmlns:a16="http://schemas.microsoft.com/office/drawing/2014/main" id="{65634B5E-FCBF-420B-9FC1-2B474F291C38}"/>
                </a:ext>
              </a:extLst>
            </p:cNvPr>
            <p:cNvSpPr/>
            <p:nvPr/>
          </p:nvSpPr>
          <p:spPr>
            <a:xfrm>
              <a:off x="2125088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</a:t>
              </a:r>
            </a:p>
            <a:p>
              <a:pPr algn="ctr"/>
              <a:r>
                <a:rPr lang="en-US" altLang="zh-CN" dirty="0"/>
                <a:t> words</a:t>
              </a:r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D9045FA-4797-486D-9150-FA0399193D39}"/>
              </a:ext>
            </a:extLst>
          </p:cNvPr>
          <p:cNvGrpSpPr/>
          <p:nvPr/>
        </p:nvGrpSpPr>
        <p:grpSpPr>
          <a:xfrm>
            <a:off x="2601936" y="1491630"/>
            <a:ext cx="1933522" cy="2693931"/>
            <a:chOff x="3605239" y="1347614"/>
            <a:chExt cx="1933522" cy="2693931"/>
          </a:xfrm>
        </p:grpSpPr>
        <p:grpSp>
          <p:nvGrpSpPr>
            <p:cNvPr id="9" name="PA_组合 43">
              <a:extLst>
                <a:ext uri="{FF2B5EF4-FFF2-40B4-BE49-F238E27FC236}">
                  <a16:creationId xmlns:a16="http://schemas.microsoft.com/office/drawing/2014/main" id="{81B97DE3-29A4-4468-BF6D-F6DB913E9B3E}"/>
                </a:ext>
              </a:extLst>
            </p:cNvPr>
            <p:cNvGrpSpPr/>
            <p:nvPr/>
          </p:nvGrpSpPr>
          <p:grpSpPr>
            <a:xfrm>
              <a:off x="4328973" y="2824283"/>
              <a:ext cx="486054" cy="486054"/>
              <a:chOff x="5735960" y="4355240"/>
              <a:chExt cx="648072" cy="648072"/>
            </a:xfrm>
          </p:grpSpPr>
          <p:sp>
            <p:nvSpPr>
              <p:cNvPr id="25" name="ïšḻïďê-Oval 24">
                <a:extLst>
                  <a:ext uri="{FF2B5EF4-FFF2-40B4-BE49-F238E27FC236}">
                    <a16:creationId xmlns:a16="http://schemas.microsoft.com/office/drawing/2014/main" id="{62708D09-9A1F-4491-94A0-138F5B40EA05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6" name="ïšḻïďê-Freeform 70">
                <a:extLst>
                  <a:ext uri="{FF2B5EF4-FFF2-40B4-BE49-F238E27FC236}">
                    <a16:creationId xmlns:a16="http://schemas.microsoft.com/office/drawing/2014/main" id="{CCBAF2BE-7668-4DDC-B6E0-8B1D94218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组合 36">
              <a:extLst>
                <a:ext uri="{FF2B5EF4-FFF2-40B4-BE49-F238E27FC236}">
                  <a16:creationId xmlns:a16="http://schemas.microsoft.com/office/drawing/2014/main" id="{D0BBB617-316A-45E4-A515-840BA64D4D9D}"/>
                </a:ext>
              </a:extLst>
            </p:cNvPr>
            <p:cNvGrpSpPr/>
            <p:nvPr/>
          </p:nvGrpSpPr>
          <p:grpSpPr>
            <a:xfrm>
              <a:off x="3605239" y="3453540"/>
              <a:ext cx="1933522" cy="588005"/>
              <a:chOff x="251866" y="1988839"/>
              <a:chExt cx="3288629" cy="784007"/>
            </a:xfrm>
          </p:grpSpPr>
          <p:sp>
            <p:nvSpPr>
              <p:cNvPr id="17" name="ïšḻïďê-TextBox 5">
                <a:extLst>
                  <a:ext uri="{FF2B5EF4-FFF2-40B4-BE49-F238E27FC236}">
                    <a16:creationId xmlns:a16="http://schemas.microsoft.com/office/drawing/2014/main" id="{8B48A082-93BA-4BDB-B481-087F8DF9FDD6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18" name="ïšḻïďê-Rectangle 17">
                <a:extLst>
                  <a:ext uri="{FF2B5EF4-FFF2-40B4-BE49-F238E27FC236}">
                    <a16:creationId xmlns:a16="http://schemas.microsoft.com/office/drawing/2014/main" id="{2938B2BA-4C19-40BB-A23A-580854E9974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5" name="ïšḻïďê-PA_圆角矩形 40">
              <a:extLst>
                <a:ext uri="{FF2B5EF4-FFF2-40B4-BE49-F238E27FC236}">
                  <a16:creationId xmlns:a16="http://schemas.microsoft.com/office/drawing/2014/main" id="{0159CDA2-FF5E-4BEC-A965-F0ACA61954FF}"/>
                </a:ext>
              </a:extLst>
            </p:cNvPr>
            <p:cNvSpPr/>
            <p:nvPr/>
          </p:nvSpPr>
          <p:spPr>
            <a:xfrm>
              <a:off x="4166955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 </a:t>
              </a:r>
            </a:p>
            <a:p>
              <a:pPr algn="ctr"/>
              <a:r>
                <a:rPr lang="en-US" altLang="zh-CN" dirty="0"/>
                <a:t>words</a:t>
              </a:r>
              <a:endParaRPr lang="zh-CN" alt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3449F3-6AD4-452D-93F3-E1F9D878D286}"/>
              </a:ext>
            </a:extLst>
          </p:cNvPr>
          <p:cNvGrpSpPr/>
          <p:nvPr/>
        </p:nvGrpSpPr>
        <p:grpSpPr>
          <a:xfrm>
            <a:off x="4644008" y="1491630"/>
            <a:ext cx="1933522" cy="2693931"/>
            <a:chOff x="5647311" y="1347614"/>
            <a:chExt cx="1933522" cy="2693931"/>
          </a:xfrm>
        </p:grpSpPr>
        <p:grpSp>
          <p:nvGrpSpPr>
            <p:cNvPr id="8" name="PA_组合 45">
              <a:extLst>
                <a:ext uri="{FF2B5EF4-FFF2-40B4-BE49-F238E27FC236}">
                  <a16:creationId xmlns:a16="http://schemas.microsoft.com/office/drawing/2014/main" id="{A44B95F6-7FE2-489C-B4B4-ABAD4D69C7BF}"/>
                </a:ext>
              </a:extLst>
            </p:cNvPr>
            <p:cNvGrpSpPr/>
            <p:nvPr/>
          </p:nvGrpSpPr>
          <p:grpSpPr>
            <a:xfrm>
              <a:off x="6370840" y="2824283"/>
              <a:ext cx="486054" cy="486054"/>
              <a:chOff x="8509796" y="4355240"/>
              <a:chExt cx="648072" cy="648072"/>
            </a:xfrm>
          </p:grpSpPr>
          <p:sp>
            <p:nvSpPr>
              <p:cNvPr id="27" name="ïšḻïďê-Oval 26">
                <a:extLst>
                  <a:ext uri="{FF2B5EF4-FFF2-40B4-BE49-F238E27FC236}">
                    <a16:creationId xmlns:a16="http://schemas.microsoft.com/office/drawing/2014/main" id="{064B292B-6CDF-44CD-BF8B-F2829B6C275A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8" name="ïšḻïďê-Freeform 428">
                <a:extLst>
                  <a:ext uri="{FF2B5EF4-FFF2-40B4-BE49-F238E27FC236}">
                    <a16:creationId xmlns:a16="http://schemas.microsoft.com/office/drawing/2014/main" id="{E847081D-E721-4CA9-9278-EAC3F79B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12" name="PA_组合 30">
              <a:extLst>
                <a:ext uri="{FF2B5EF4-FFF2-40B4-BE49-F238E27FC236}">
                  <a16:creationId xmlns:a16="http://schemas.microsoft.com/office/drawing/2014/main" id="{4A9D0158-0ADE-44C4-9FA0-3A5B0844E3A4}"/>
                </a:ext>
              </a:extLst>
            </p:cNvPr>
            <p:cNvGrpSpPr/>
            <p:nvPr/>
          </p:nvGrpSpPr>
          <p:grpSpPr>
            <a:xfrm>
              <a:off x="5647311" y="3453540"/>
              <a:ext cx="1933522" cy="588005"/>
              <a:chOff x="128816" y="2217083"/>
              <a:chExt cx="3288629" cy="784007"/>
            </a:xfrm>
          </p:grpSpPr>
          <p:sp>
            <p:nvSpPr>
              <p:cNvPr id="19" name="ïšḻïďê-TextBox 5">
                <a:extLst>
                  <a:ext uri="{FF2B5EF4-FFF2-40B4-BE49-F238E27FC236}">
                    <a16:creationId xmlns:a16="http://schemas.microsoft.com/office/drawing/2014/main" id="{0508843A-F4E4-44CC-9E20-A1DB85F12BA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0" name="ïšḻïďê-Rectangle 19">
                <a:extLst>
                  <a:ext uri="{FF2B5EF4-FFF2-40B4-BE49-F238E27FC236}">
                    <a16:creationId xmlns:a16="http://schemas.microsoft.com/office/drawing/2014/main" id="{59CDB312-29EC-45E0-B7F2-E06DCF87012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6" name="ïšḻïďê-PA_圆角矩形 41">
              <a:extLst>
                <a:ext uri="{FF2B5EF4-FFF2-40B4-BE49-F238E27FC236}">
                  <a16:creationId xmlns:a16="http://schemas.microsoft.com/office/drawing/2014/main" id="{7B06EBE9-9A96-4020-BEC7-3044D96FAA24}"/>
                </a:ext>
              </a:extLst>
            </p:cNvPr>
            <p:cNvSpPr/>
            <p:nvPr/>
          </p:nvSpPr>
          <p:spPr>
            <a:xfrm>
              <a:off x="6208822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</a:t>
              </a:r>
            </a:p>
            <a:p>
              <a:pPr algn="ctr"/>
              <a:r>
                <a:rPr lang="en-US" altLang="zh-CN" dirty="0"/>
                <a:t> words</a:t>
              </a:r>
              <a:endParaRPr lang="zh-CN" altLang="en-US" dirty="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65D7DFFF-867D-4C47-AC0F-12ECB3691189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84" y="771550"/>
            <a:ext cx="1492669" cy="387142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82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1120AB-8AF6-4F97-A444-0C865899E86D}"/>
              </a:ext>
            </a:extLst>
          </p:cNvPr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12" name="Straight Connector 3">
              <a:extLst>
                <a:ext uri="{FF2B5EF4-FFF2-40B4-BE49-F238E27FC236}">
                  <a16:creationId xmlns:a16="http://schemas.microsoft.com/office/drawing/2014/main" id="{4A2FA962-1D24-4292-A589-F40648267F7A}"/>
                </a:ext>
              </a:extLst>
            </p:cNvPr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3FC791B1-E13B-4666-B6CA-4ABF4A21AF76}"/>
                </a:ext>
              </a:extLst>
            </p:cNvPr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A7CB19E3-3C96-4457-BD48-413C36DD5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E22D9707-552B-4940-A434-44D5E06A4EA9}"/>
                </a:ext>
              </a:extLst>
            </p:cNvPr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0FD25651-D776-4AF0-A949-74DB12393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AD02AB68-8B48-4E93-9142-863097794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18B0188F-6AA1-41F1-B39C-49CC5B07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05F5860E-95F8-42B2-A0B2-CC8E9A75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5C856EC7-C072-4223-8DBD-E46E1CFAE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F318A8C7-E7FC-4D03-87FF-E46342F0A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E64FEBFE-5E01-4FC4-87C3-85AC8BCB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005812E-3C84-4C21-B852-023CAA1ED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21760A05-0B15-4AA7-8FA5-A2C4CBE5F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220FC6FE-B538-40F7-9192-2CC2357F7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71796393-0C04-4894-B414-DE4A17A5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id="{E0A53AB8-70D4-4B6E-B051-11DC59CDF641}"/>
                </a:ext>
              </a:extLst>
            </p:cNvPr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9A0D272F-EF26-4357-81B7-2F1E9758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id="{5546FEA5-A8BC-4E47-875D-25704CF8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id="{B06975E7-7E9F-42E9-BD93-FA38077C3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B5DA1B30-6B9D-4E25-BDB3-70D762630C2F}"/>
                </a:ext>
              </a:extLst>
            </p:cNvPr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>
                <a:extLst>
                  <a:ext uri="{FF2B5EF4-FFF2-40B4-BE49-F238E27FC236}">
                    <a16:creationId xmlns:a16="http://schemas.microsoft.com/office/drawing/2014/main" id="{B0A6DA4C-6C57-4CFA-9BC7-4502E8FE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" name="Freeform: Shape 46">
                <a:extLst>
                  <a:ext uri="{FF2B5EF4-FFF2-40B4-BE49-F238E27FC236}">
                    <a16:creationId xmlns:a16="http://schemas.microsoft.com/office/drawing/2014/main" id="{807274DC-618A-438B-BFDC-FF65FC47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927EA634-EDBC-42BC-86EB-0B90BA44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D681B67A-C3F4-4639-9364-A90B09D22787}"/>
                </a:ext>
              </a:extLst>
            </p:cNvPr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6948200-98C2-45CF-AF4D-D25C099BE6B3}"/>
                </a:ext>
              </a:extLst>
            </p:cNvPr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8B8CC18B-5AE6-44DB-B635-CE336F5A1744}"/>
                </a:ext>
              </a:extLst>
            </p:cNvPr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1CBA1F-D985-41F5-830A-747EDAF44C3C}"/>
              </a:ext>
            </a:extLst>
          </p:cNvPr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5E396B7D-B8AA-4CE4-A9CA-0DB5ED9B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4393CAB0-720F-4DCE-AEF2-22C319C9BC96}"/>
                </a:ext>
              </a:extLst>
            </p:cNvPr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C75066-8A17-416D-BB78-AA74289BE572}"/>
              </a:ext>
            </a:extLst>
          </p:cNvPr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D6D38949-6060-47F2-B95D-5B8D808C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3" name="Rectangle 58">
              <a:extLst>
                <a:ext uri="{FF2B5EF4-FFF2-40B4-BE49-F238E27FC236}">
                  <a16:creationId xmlns:a16="http://schemas.microsoft.com/office/drawing/2014/main" id="{953B841C-10A3-4C3B-B413-D0B29237F379}"/>
                </a:ext>
              </a:extLst>
            </p:cNvPr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72F09A-28C6-4B7F-A6E5-FF8B8C6CEEF8}"/>
              </a:ext>
            </a:extLst>
          </p:cNvPr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5" name="Freeform: Shape 16">
              <a:extLst>
                <a:ext uri="{FF2B5EF4-FFF2-40B4-BE49-F238E27FC236}">
                  <a16:creationId xmlns:a16="http://schemas.microsoft.com/office/drawing/2014/main" id="{FE70639F-D8BA-4058-9EA1-DC617F38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3A5DFBF-F5CE-451A-A527-1F8521777E36}"/>
                </a:ext>
              </a:extLst>
            </p:cNvPr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4B9AC8C-51CD-47CB-B9CD-6F9531C4FA9D}"/>
              </a:ext>
            </a:extLst>
          </p:cNvPr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8" name="Freeform: Shape 20">
              <a:extLst>
                <a:ext uri="{FF2B5EF4-FFF2-40B4-BE49-F238E27FC236}">
                  <a16:creationId xmlns:a16="http://schemas.microsoft.com/office/drawing/2014/main" id="{539B9A86-9571-406C-8C07-D093499D8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DE511458-E927-474E-85F0-CF5058514B3E}"/>
                </a:ext>
              </a:extLst>
            </p:cNvPr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50188A43-2599-4005-9CCB-2815BB6C68D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4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539354" y="1331714"/>
            <a:ext cx="937755" cy="312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1" name="组合 20"/>
          <p:cNvGrpSpPr/>
          <p:nvPr/>
        </p:nvGrpSpPr>
        <p:grpSpPr>
          <a:xfrm>
            <a:off x="-126522" y="3242910"/>
            <a:ext cx="4499134" cy="624574"/>
            <a:chOff x="-126522" y="3242910"/>
            <a:chExt cx="4499134" cy="624574"/>
          </a:xfrm>
        </p:grpSpPr>
        <p:sp>
          <p:nvSpPr>
            <p:cNvPr id="5" name="Freeform: Shape 5"/>
            <p:cNvSpPr/>
            <p:nvPr/>
          </p:nvSpPr>
          <p:spPr>
            <a:xfrm>
              <a:off x="-126522" y="3242910"/>
              <a:ext cx="4499134" cy="62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45719" anchor="t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790493" y="3466831"/>
              <a:ext cx="234527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38257" y="2579124"/>
            <a:ext cx="5010140" cy="631169"/>
            <a:chOff x="-238257" y="2579124"/>
            <a:chExt cx="5010140" cy="631169"/>
          </a:xfrm>
        </p:grpSpPr>
        <p:sp>
          <p:nvSpPr>
            <p:cNvPr id="7" name="Freeform: Shape 8"/>
            <p:cNvSpPr/>
            <p:nvPr/>
          </p:nvSpPr>
          <p:spPr>
            <a:xfrm>
              <a:off x="-238257" y="2579124"/>
              <a:ext cx="5010140" cy="63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783371" y="2824182"/>
              <a:ext cx="248771" cy="21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5"/>
                  </a:moveTo>
                  <a:cubicBezTo>
                    <a:pt x="21600" y="20281"/>
                    <a:pt x="20484" y="21600"/>
                    <a:pt x="19108" y="21600"/>
                  </a:cubicBezTo>
                  <a:lnTo>
                    <a:pt x="14123" y="21600"/>
                  </a:lnTo>
                  <a:cubicBezTo>
                    <a:pt x="12747" y="21600"/>
                    <a:pt x="11631" y="20281"/>
                    <a:pt x="11631" y="18655"/>
                  </a:cubicBezTo>
                  <a:lnTo>
                    <a:pt x="11631" y="7855"/>
                  </a:lnTo>
                  <a:cubicBezTo>
                    <a:pt x="11631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5"/>
                    <a:pt x="19938" y="982"/>
                  </a:cubicBezTo>
                  <a:lnTo>
                    <a:pt x="19938" y="2945"/>
                  </a:lnTo>
                  <a:cubicBezTo>
                    <a:pt x="19938" y="3482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1"/>
                    <a:pt x="14954" y="7855"/>
                  </a:cubicBezTo>
                  <a:lnTo>
                    <a:pt x="14954" y="8345"/>
                  </a:lnTo>
                  <a:cubicBezTo>
                    <a:pt x="14954" y="9159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4" y="9818"/>
                    <a:pt x="21600" y="11137"/>
                    <a:pt x="21600" y="12764"/>
                  </a:cubicBezTo>
                  <a:cubicBezTo>
                    <a:pt x="21600" y="12764"/>
                    <a:pt x="21600" y="18655"/>
                    <a:pt x="21600" y="18655"/>
                  </a:cubicBezTo>
                  <a:close/>
                  <a:moveTo>
                    <a:pt x="9969" y="18655"/>
                  </a:moveTo>
                  <a:cubicBezTo>
                    <a:pt x="9969" y="20281"/>
                    <a:pt x="8853" y="21600"/>
                    <a:pt x="7477" y="21600"/>
                  </a:cubicBezTo>
                  <a:lnTo>
                    <a:pt x="2492" y="21600"/>
                  </a:lnTo>
                  <a:cubicBezTo>
                    <a:pt x="1116" y="21600"/>
                    <a:pt x="0" y="20281"/>
                    <a:pt x="0" y="18655"/>
                  </a:cubicBezTo>
                  <a:lnTo>
                    <a:pt x="0" y="7855"/>
                  </a:lnTo>
                  <a:cubicBezTo>
                    <a:pt x="0" y="3528"/>
                    <a:pt x="2986" y="0"/>
                    <a:pt x="6646" y="0"/>
                  </a:cubicBezTo>
                  <a:lnTo>
                    <a:pt x="7477" y="0"/>
                  </a:lnTo>
                  <a:cubicBezTo>
                    <a:pt x="7931" y="0"/>
                    <a:pt x="8308" y="445"/>
                    <a:pt x="8308" y="982"/>
                  </a:cubicBezTo>
                  <a:lnTo>
                    <a:pt x="8308" y="2945"/>
                  </a:lnTo>
                  <a:cubicBezTo>
                    <a:pt x="8308" y="3482"/>
                    <a:pt x="7931" y="3927"/>
                    <a:pt x="7477" y="3927"/>
                  </a:cubicBezTo>
                  <a:lnTo>
                    <a:pt x="6646" y="3927"/>
                  </a:lnTo>
                  <a:cubicBezTo>
                    <a:pt x="4816" y="3927"/>
                    <a:pt x="3323" y="5691"/>
                    <a:pt x="3323" y="7855"/>
                  </a:cubicBezTo>
                  <a:lnTo>
                    <a:pt x="3323" y="8345"/>
                  </a:lnTo>
                  <a:cubicBezTo>
                    <a:pt x="3323" y="9159"/>
                    <a:pt x="3881" y="9818"/>
                    <a:pt x="4569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4"/>
                  </a:cubicBezTo>
                  <a:cubicBezTo>
                    <a:pt x="9969" y="12764"/>
                    <a:pt x="9969" y="18655"/>
                    <a:pt x="9969" y="186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10558" y="1908207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5166066" y="3365546"/>
            <a:ext cx="3170728" cy="745382"/>
            <a:chOff x="7284132" y="5074715"/>
            <a:chExt cx="2262955" cy="993840"/>
          </a:xfrm>
        </p:grpSpPr>
        <p:sp>
          <p:nvSpPr>
            <p:cNvPr id="18" name="TextBox 3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TextBox 33"/>
            <p:cNvSpPr txBox="1">
              <a:spLocks/>
            </p:cNvSpPr>
            <p:nvPr/>
          </p:nvSpPr>
          <p:spPr>
            <a:xfrm>
              <a:off x="7284132" y="5366119"/>
              <a:ext cx="2262955" cy="702436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5166066" y="2483315"/>
            <a:ext cx="3170728" cy="726985"/>
            <a:chOff x="7284132" y="5074715"/>
            <a:chExt cx="2262955" cy="969311"/>
          </a:xfrm>
        </p:grpSpPr>
        <p:sp>
          <p:nvSpPr>
            <p:cNvPr id="16" name="TextBox 3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TextBox 36"/>
            <p:cNvSpPr txBox="1">
              <a:spLocks/>
            </p:cNvSpPr>
            <p:nvPr/>
          </p:nvSpPr>
          <p:spPr>
            <a:xfrm>
              <a:off x="7284132" y="5366119"/>
              <a:ext cx="2262955" cy="67790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5166066" y="1601070"/>
            <a:ext cx="3170728" cy="726991"/>
            <a:chOff x="7284132" y="5074715"/>
            <a:chExt cx="2262955" cy="969322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366120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3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03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027" y="1455973"/>
            <a:ext cx="3149797" cy="31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6f89d9-bc29-4334-9233-2e92ffce17ce"/>
          <p:cNvGrpSpPr>
            <a:grpSpLocks noChangeAspect="1"/>
          </p:cNvGrpSpPr>
          <p:nvPr/>
        </p:nvGrpSpPr>
        <p:grpSpPr>
          <a:xfrm>
            <a:off x="511159" y="1647594"/>
            <a:ext cx="8094989" cy="2202202"/>
            <a:chOff x="681546" y="2196792"/>
            <a:chExt cx="10793318" cy="2936269"/>
          </a:xfrm>
        </p:grpSpPr>
        <p:sp>
          <p:nvSpPr>
            <p:cNvPr id="4" name="Freeform: Shape 3"/>
            <p:cNvSpPr/>
            <p:nvPr/>
          </p:nvSpPr>
          <p:spPr>
            <a:xfrm>
              <a:off x="3705023" y="3739369"/>
              <a:ext cx="3412040" cy="5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1046"/>
                  </a:moveTo>
                  <a:lnTo>
                    <a:pt x="19585" y="1274"/>
                  </a:lnTo>
                  <a:cubicBezTo>
                    <a:pt x="19676" y="1275"/>
                    <a:pt x="19762" y="1492"/>
                    <a:pt x="19823" y="1872"/>
                  </a:cubicBezTo>
                  <a:lnTo>
                    <a:pt x="21531" y="10572"/>
                  </a:lnTo>
                  <a:cubicBezTo>
                    <a:pt x="21599" y="10917"/>
                    <a:pt x="21600" y="11524"/>
                    <a:pt x="21533" y="11878"/>
                  </a:cubicBezTo>
                  <a:lnTo>
                    <a:pt x="19814" y="21008"/>
                  </a:lnTo>
                  <a:cubicBezTo>
                    <a:pt x="19752" y="21387"/>
                    <a:pt x="19666" y="21600"/>
                    <a:pt x="19576" y="21599"/>
                  </a:cubicBezTo>
                  <a:cubicBezTo>
                    <a:pt x="19576" y="21599"/>
                    <a:pt x="11326" y="21382"/>
                    <a:pt x="10952" y="21377"/>
                  </a:cubicBezTo>
                  <a:cubicBezTo>
                    <a:pt x="10599" y="21371"/>
                    <a:pt x="10351" y="20537"/>
                    <a:pt x="10188" y="19685"/>
                  </a:cubicBezTo>
                  <a:cubicBezTo>
                    <a:pt x="10182" y="19650"/>
                    <a:pt x="10172" y="19599"/>
                    <a:pt x="10160" y="19541"/>
                  </a:cubicBezTo>
                  <a:cubicBezTo>
                    <a:pt x="10160" y="19541"/>
                    <a:pt x="8152" y="9137"/>
                    <a:pt x="7505" y="5917"/>
                  </a:cubicBezTo>
                  <a:cubicBezTo>
                    <a:pt x="7393" y="5359"/>
                    <a:pt x="7232" y="4410"/>
                    <a:pt x="6797" y="4402"/>
                  </a:cubicBezTo>
                  <a:cubicBezTo>
                    <a:pt x="6763" y="4401"/>
                    <a:pt x="6732" y="4404"/>
                    <a:pt x="6704" y="4404"/>
                  </a:cubicBezTo>
                  <a:cubicBezTo>
                    <a:pt x="6574" y="4401"/>
                    <a:pt x="5633" y="4689"/>
                    <a:pt x="4226" y="4668"/>
                  </a:cubicBezTo>
                  <a:cubicBezTo>
                    <a:pt x="2972" y="4648"/>
                    <a:pt x="254" y="4606"/>
                    <a:pt x="0" y="4602"/>
                  </a:cubicBezTo>
                  <a:lnTo>
                    <a:pt x="2" y="182"/>
                  </a:lnTo>
                  <a:lnTo>
                    <a:pt x="7826" y="0"/>
                  </a:lnTo>
                  <a:cubicBezTo>
                    <a:pt x="7826" y="0"/>
                    <a:pt x="10225" y="1043"/>
                    <a:pt x="10442" y="10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2549" y="4013099"/>
              <a:ext cx="3474259" cy="10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0"/>
                  </a:moveTo>
                  <a:cubicBezTo>
                    <a:pt x="7458" y="33"/>
                    <a:pt x="7662" y="624"/>
                    <a:pt x="7771" y="971"/>
                  </a:cubicBezTo>
                  <a:cubicBezTo>
                    <a:pt x="8393" y="2943"/>
                    <a:pt x="10350" y="9086"/>
                    <a:pt x="10350" y="9086"/>
                  </a:cubicBezTo>
                  <a:cubicBezTo>
                    <a:pt x="10529" y="9562"/>
                    <a:pt x="10787" y="10133"/>
                    <a:pt x="11163" y="10135"/>
                  </a:cubicBezTo>
                  <a:cubicBezTo>
                    <a:pt x="11675" y="10140"/>
                    <a:pt x="19622" y="10335"/>
                    <a:pt x="19622" y="10335"/>
                  </a:cubicBezTo>
                  <a:cubicBezTo>
                    <a:pt x="19710" y="10336"/>
                    <a:pt x="19795" y="10456"/>
                    <a:pt x="19855" y="10667"/>
                  </a:cubicBezTo>
                  <a:lnTo>
                    <a:pt x="21534" y="15621"/>
                  </a:lnTo>
                  <a:cubicBezTo>
                    <a:pt x="21600" y="15815"/>
                    <a:pt x="21600" y="16151"/>
                    <a:pt x="21533" y="16345"/>
                  </a:cubicBezTo>
                  <a:lnTo>
                    <a:pt x="19846" y="21269"/>
                  </a:lnTo>
                  <a:cubicBezTo>
                    <a:pt x="19786" y="21479"/>
                    <a:pt x="19701" y="21597"/>
                    <a:pt x="19612" y="21596"/>
                  </a:cubicBezTo>
                  <a:cubicBezTo>
                    <a:pt x="19612" y="21596"/>
                    <a:pt x="11845" y="21402"/>
                    <a:pt x="11489" y="21399"/>
                  </a:cubicBezTo>
                  <a:cubicBezTo>
                    <a:pt x="10771" y="21393"/>
                    <a:pt x="10299" y="19241"/>
                    <a:pt x="10008" y="17357"/>
                  </a:cubicBezTo>
                  <a:cubicBezTo>
                    <a:pt x="9670" y="15162"/>
                    <a:pt x="8041" y="6145"/>
                    <a:pt x="7515" y="3234"/>
                  </a:cubicBezTo>
                  <a:cubicBezTo>
                    <a:pt x="7351" y="2328"/>
                    <a:pt x="7046" y="2284"/>
                    <a:pt x="6926" y="2283"/>
                  </a:cubicBezTo>
                  <a:cubicBezTo>
                    <a:pt x="6854" y="2282"/>
                    <a:pt x="1355" y="2402"/>
                    <a:pt x="901" y="2398"/>
                  </a:cubicBezTo>
                  <a:lnTo>
                    <a:pt x="0" y="413"/>
                  </a:lnTo>
                  <a:lnTo>
                    <a:pt x="408" y="110"/>
                  </a:lnTo>
                  <a:cubicBezTo>
                    <a:pt x="937" y="115"/>
                    <a:pt x="7050" y="-3"/>
                    <a:pt x="708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5023" y="3005119"/>
              <a:ext cx="3412040" cy="59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20553"/>
                  </a:moveTo>
                  <a:lnTo>
                    <a:pt x="19585" y="20326"/>
                  </a:lnTo>
                  <a:cubicBezTo>
                    <a:pt x="19676" y="20324"/>
                    <a:pt x="19762" y="20108"/>
                    <a:pt x="19823" y="19727"/>
                  </a:cubicBezTo>
                  <a:lnTo>
                    <a:pt x="21531" y="11027"/>
                  </a:lnTo>
                  <a:cubicBezTo>
                    <a:pt x="21599" y="10682"/>
                    <a:pt x="21600" y="10075"/>
                    <a:pt x="21533" y="9722"/>
                  </a:cubicBezTo>
                  <a:lnTo>
                    <a:pt x="19814" y="591"/>
                  </a:lnTo>
                  <a:cubicBezTo>
                    <a:pt x="19752" y="212"/>
                    <a:pt x="19666" y="-1"/>
                    <a:pt x="19576" y="0"/>
                  </a:cubicBezTo>
                  <a:cubicBezTo>
                    <a:pt x="19576" y="0"/>
                    <a:pt x="11326" y="216"/>
                    <a:pt x="10952" y="221"/>
                  </a:cubicBezTo>
                  <a:cubicBezTo>
                    <a:pt x="10599" y="228"/>
                    <a:pt x="10351" y="1062"/>
                    <a:pt x="10188" y="1914"/>
                  </a:cubicBezTo>
                  <a:cubicBezTo>
                    <a:pt x="10182" y="1949"/>
                    <a:pt x="10172" y="1999"/>
                    <a:pt x="10160" y="2058"/>
                  </a:cubicBezTo>
                  <a:cubicBezTo>
                    <a:pt x="10160" y="2058"/>
                    <a:pt x="8152" y="12462"/>
                    <a:pt x="7505" y="15682"/>
                  </a:cubicBezTo>
                  <a:cubicBezTo>
                    <a:pt x="7393" y="16240"/>
                    <a:pt x="7232" y="17190"/>
                    <a:pt x="6797" y="17197"/>
                  </a:cubicBezTo>
                  <a:cubicBezTo>
                    <a:pt x="6763" y="17198"/>
                    <a:pt x="6732" y="17195"/>
                    <a:pt x="6704" y="17195"/>
                  </a:cubicBezTo>
                  <a:cubicBezTo>
                    <a:pt x="6574" y="17198"/>
                    <a:pt x="5633" y="16910"/>
                    <a:pt x="4226" y="16931"/>
                  </a:cubicBezTo>
                  <a:cubicBezTo>
                    <a:pt x="2972" y="16950"/>
                    <a:pt x="254" y="16993"/>
                    <a:pt x="0" y="16997"/>
                  </a:cubicBezTo>
                  <a:lnTo>
                    <a:pt x="2" y="21417"/>
                  </a:lnTo>
                  <a:lnTo>
                    <a:pt x="7826" y="21599"/>
                  </a:lnTo>
                  <a:cubicBezTo>
                    <a:pt x="7826" y="21599"/>
                    <a:pt x="10225" y="20556"/>
                    <a:pt x="10442" y="2055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42549" y="2256444"/>
              <a:ext cx="3474259" cy="10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21596"/>
                  </a:moveTo>
                  <a:cubicBezTo>
                    <a:pt x="7458" y="21563"/>
                    <a:pt x="7662" y="20972"/>
                    <a:pt x="7771" y="20625"/>
                  </a:cubicBezTo>
                  <a:cubicBezTo>
                    <a:pt x="8393" y="18654"/>
                    <a:pt x="10350" y="12510"/>
                    <a:pt x="10350" y="12510"/>
                  </a:cubicBezTo>
                  <a:cubicBezTo>
                    <a:pt x="10529" y="12034"/>
                    <a:pt x="10787" y="11464"/>
                    <a:pt x="11163" y="11461"/>
                  </a:cubicBezTo>
                  <a:cubicBezTo>
                    <a:pt x="11675" y="11456"/>
                    <a:pt x="19622" y="11261"/>
                    <a:pt x="19622" y="11261"/>
                  </a:cubicBezTo>
                  <a:cubicBezTo>
                    <a:pt x="19710" y="11260"/>
                    <a:pt x="19795" y="11140"/>
                    <a:pt x="19855" y="10929"/>
                  </a:cubicBezTo>
                  <a:lnTo>
                    <a:pt x="21534" y="5975"/>
                  </a:lnTo>
                  <a:cubicBezTo>
                    <a:pt x="21600" y="5781"/>
                    <a:pt x="21600" y="5445"/>
                    <a:pt x="21533" y="5251"/>
                  </a:cubicBezTo>
                  <a:lnTo>
                    <a:pt x="19846" y="327"/>
                  </a:lnTo>
                  <a:cubicBezTo>
                    <a:pt x="19786" y="117"/>
                    <a:pt x="19701" y="-1"/>
                    <a:pt x="19612" y="0"/>
                  </a:cubicBezTo>
                  <a:cubicBezTo>
                    <a:pt x="19612" y="0"/>
                    <a:pt x="11845" y="194"/>
                    <a:pt x="11489" y="197"/>
                  </a:cubicBezTo>
                  <a:cubicBezTo>
                    <a:pt x="10771" y="203"/>
                    <a:pt x="10299" y="2355"/>
                    <a:pt x="10008" y="4239"/>
                  </a:cubicBezTo>
                  <a:cubicBezTo>
                    <a:pt x="9670" y="6434"/>
                    <a:pt x="8041" y="15451"/>
                    <a:pt x="7515" y="18362"/>
                  </a:cubicBezTo>
                  <a:cubicBezTo>
                    <a:pt x="7351" y="19268"/>
                    <a:pt x="7046" y="19312"/>
                    <a:pt x="6926" y="19313"/>
                  </a:cubicBezTo>
                  <a:cubicBezTo>
                    <a:pt x="6854" y="19314"/>
                    <a:pt x="1355" y="19194"/>
                    <a:pt x="901" y="19198"/>
                  </a:cubicBezTo>
                  <a:lnTo>
                    <a:pt x="0" y="21183"/>
                  </a:lnTo>
                  <a:lnTo>
                    <a:pt x="408" y="21486"/>
                  </a:lnTo>
                  <a:cubicBezTo>
                    <a:pt x="937" y="21481"/>
                    <a:pt x="7050" y="21599"/>
                    <a:pt x="7083" y="21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8"/>
            <p:cNvSpPr/>
            <p:nvPr/>
          </p:nvSpPr>
          <p:spPr>
            <a:xfrm rot="7570713">
              <a:off x="599355" y="3462662"/>
              <a:ext cx="628781" cy="4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Freeform: Shape 9"/>
            <p:cNvSpPr/>
            <p:nvPr/>
          </p:nvSpPr>
          <p:spPr>
            <a:xfrm rot="5475139">
              <a:off x="3601736" y="2327251"/>
              <a:ext cx="2678203" cy="26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Freeform: Shape 10"/>
            <p:cNvSpPr/>
            <p:nvPr/>
          </p:nvSpPr>
          <p:spPr>
            <a:xfrm rot="7570713">
              <a:off x="2810637" y="3294449"/>
              <a:ext cx="779353" cy="7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Freeform: Shape 11"/>
            <p:cNvSpPr/>
            <p:nvPr/>
          </p:nvSpPr>
          <p:spPr>
            <a:xfrm rot="7570713">
              <a:off x="2646569" y="3353973"/>
              <a:ext cx="761960" cy="69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Freeform: Shape 12"/>
            <p:cNvSpPr/>
            <p:nvPr/>
          </p:nvSpPr>
          <p:spPr>
            <a:xfrm rot="7570713">
              <a:off x="1014316" y="2657288"/>
              <a:ext cx="1805867" cy="207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13"/>
            <p:cNvSpPr/>
            <p:nvPr/>
          </p:nvSpPr>
          <p:spPr>
            <a:xfrm rot="7570713">
              <a:off x="3475210" y="2196789"/>
              <a:ext cx="2936269" cy="29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6561894" y="22554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6726812" y="2415136"/>
              <a:ext cx="245939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3086"/>
                  </a:moveTo>
                  <a:lnTo>
                    <a:pt x="20057" y="3086"/>
                  </a:lnTo>
                  <a:cubicBezTo>
                    <a:pt x="19840" y="3086"/>
                    <a:pt x="19671" y="2917"/>
                    <a:pt x="19671" y="2700"/>
                  </a:cubicBezTo>
                  <a:cubicBezTo>
                    <a:pt x="19671" y="2483"/>
                    <a:pt x="19840" y="2314"/>
                    <a:pt x="20057" y="2314"/>
                  </a:cubicBezTo>
                  <a:lnTo>
                    <a:pt x="21214" y="2314"/>
                  </a:lnTo>
                  <a:cubicBezTo>
                    <a:pt x="21431" y="2314"/>
                    <a:pt x="21600" y="2483"/>
                    <a:pt x="21600" y="2700"/>
                  </a:cubicBezTo>
                  <a:cubicBezTo>
                    <a:pt x="21600" y="2917"/>
                    <a:pt x="21431" y="3086"/>
                    <a:pt x="21214" y="3086"/>
                  </a:cubicBezTo>
                  <a:close/>
                  <a:moveTo>
                    <a:pt x="20829" y="5014"/>
                  </a:moveTo>
                  <a:cubicBezTo>
                    <a:pt x="20732" y="5014"/>
                    <a:pt x="20636" y="4978"/>
                    <a:pt x="20551" y="4906"/>
                  </a:cubicBezTo>
                  <a:lnTo>
                    <a:pt x="19467" y="3809"/>
                  </a:lnTo>
                  <a:cubicBezTo>
                    <a:pt x="19310" y="3664"/>
                    <a:pt x="19310" y="3411"/>
                    <a:pt x="19467" y="3267"/>
                  </a:cubicBezTo>
                  <a:cubicBezTo>
                    <a:pt x="19611" y="3110"/>
                    <a:pt x="19864" y="3110"/>
                    <a:pt x="20009" y="3267"/>
                  </a:cubicBezTo>
                  <a:lnTo>
                    <a:pt x="21106" y="4351"/>
                  </a:lnTo>
                  <a:cubicBezTo>
                    <a:pt x="21250" y="4508"/>
                    <a:pt x="21250" y="4749"/>
                    <a:pt x="21106" y="4906"/>
                  </a:cubicBezTo>
                  <a:cubicBezTo>
                    <a:pt x="21021" y="4978"/>
                    <a:pt x="20925" y="5014"/>
                    <a:pt x="20829" y="5014"/>
                  </a:cubicBezTo>
                  <a:close/>
                  <a:moveTo>
                    <a:pt x="20009" y="2133"/>
                  </a:moveTo>
                  <a:cubicBezTo>
                    <a:pt x="19937" y="2206"/>
                    <a:pt x="19840" y="2254"/>
                    <a:pt x="19744" y="2254"/>
                  </a:cubicBezTo>
                  <a:cubicBezTo>
                    <a:pt x="19635" y="2254"/>
                    <a:pt x="19539" y="2206"/>
                    <a:pt x="19467" y="2133"/>
                  </a:cubicBezTo>
                  <a:cubicBezTo>
                    <a:pt x="19310" y="1989"/>
                    <a:pt x="19310" y="1736"/>
                    <a:pt x="19467" y="1591"/>
                  </a:cubicBezTo>
                  <a:lnTo>
                    <a:pt x="20551" y="494"/>
                  </a:lnTo>
                  <a:cubicBezTo>
                    <a:pt x="20708" y="350"/>
                    <a:pt x="20949" y="350"/>
                    <a:pt x="21106" y="494"/>
                  </a:cubicBezTo>
                  <a:cubicBezTo>
                    <a:pt x="21250" y="651"/>
                    <a:pt x="21250" y="892"/>
                    <a:pt x="21106" y="1049"/>
                  </a:cubicBezTo>
                  <a:cubicBezTo>
                    <a:pt x="21106" y="1049"/>
                    <a:pt x="20009" y="2133"/>
                    <a:pt x="20009" y="2133"/>
                  </a:cubicBezTo>
                  <a:close/>
                  <a:moveTo>
                    <a:pt x="19286" y="1543"/>
                  </a:moveTo>
                  <a:cubicBezTo>
                    <a:pt x="19286" y="1760"/>
                    <a:pt x="19117" y="1929"/>
                    <a:pt x="18900" y="1929"/>
                  </a:cubicBezTo>
                  <a:cubicBezTo>
                    <a:pt x="18683" y="1929"/>
                    <a:pt x="18514" y="1760"/>
                    <a:pt x="18514" y="1543"/>
                  </a:cubicBezTo>
                  <a:lnTo>
                    <a:pt x="18514" y="386"/>
                  </a:lnTo>
                  <a:cubicBezTo>
                    <a:pt x="18514" y="169"/>
                    <a:pt x="18683" y="0"/>
                    <a:pt x="18900" y="0"/>
                  </a:cubicBezTo>
                  <a:cubicBezTo>
                    <a:pt x="19117" y="0"/>
                    <a:pt x="19286" y="169"/>
                    <a:pt x="19286" y="386"/>
                  </a:cubicBezTo>
                  <a:cubicBezTo>
                    <a:pt x="19286" y="386"/>
                    <a:pt x="19286" y="1543"/>
                    <a:pt x="19286" y="1543"/>
                  </a:cubicBezTo>
                  <a:close/>
                  <a:moveTo>
                    <a:pt x="18068" y="2254"/>
                  </a:moveTo>
                  <a:cubicBezTo>
                    <a:pt x="17960" y="2254"/>
                    <a:pt x="17863" y="2206"/>
                    <a:pt x="17791" y="2133"/>
                  </a:cubicBezTo>
                  <a:lnTo>
                    <a:pt x="16694" y="1049"/>
                  </a:lnTo>
                  <a:cubicBezTo>
                    <a:pt x="16550" y="892"/>
                    <a:pt x="16550" y="651"/>
                    <a:pt x="16694" y="494"/>
                  </a:cubicBezTo>
                  <a:cubicBezTo>
                    <a:pt x="16851" y="350"/>
                    <a:pt x="17092" y="350"/>
                    <a:pt x="17249" y="494"/>
                  </a:cubicBezTo>
                  <a:lnTo>
                    <a:pt x="18333" y="1591"/>
                  </a:lnTo>
                  <a:cubicBezTo>
                    <a:pt x="18490" y="1736"/>
                    <a:pt x="18490" y="1989"/>
                    <a:pt x="18333" y="2133"/>
                  </a:cubicBezTo>
                  <a:cubicBezTo>
                    <a:pt x="18261" y="2206"/>
                    <a:pt x="18165" y="2254"/>
                    <a:pt x="18068" y="2254"/>
                  </a:cubicBezTo>
                  <a:close/>
                  <a:moveTo>
                    <a:pt x="5882" y="6678"/>
                  </a:moveTo>
                  <a:cubicBezTo>
                    <a:pt x="4146" y="7377"/>
                    <a:pt x="2748" y="8775"/>
                    <a:pt x="2049" y="10511"/>
                  </a:cubicBezTo>
                  <a:cubicBezTo>
                    <a:pt x="1892" y="10908"/>
                    <a:pt x="2073" y="11354"/>
                    <a:pt x="2471" y="11511"/>
                  </a:cubicBezTo>
                  <a:cubicBezTo>
                    <a:pt x="2567" y="11547"/>
                    <a:pt x="2664" y="11571"/>
                    <a:pt x="2760" y="11571"/>
                  </a:cubicBezTo>
                  <a:cubicBezTo>
                    <a:pt x="3074" y="11571"/>
                    <a:pt x="3351" y="11391"/>
                    <a:pt x="3483" y="11089"/>
                  </a:cubicBezTo>
                  <a:cubicBezTo>
                    <a:pt x="4026" y="9739"/>
                    <a:pt x="5111" y="8654"/>
                    <a:pt x="6461" y="8112"/>
                  </a:cubicBezTo>
                  <a:cubicBezTo>
                    <a:pt x="6858" y="7943"/>
                    <a:pt x="7051" y="7497"/>
                    <a:pt x="6883" y="7100"/>
                  </a:cubicBezTo>
                  <a:cubicBezTo>
                    <a:pt x="6726" y="6702"/>
                    <a:pt x="6280" y="6521"/>
                    <a:pt x="5882" y="6678"/>
                  </a:cubicBezTo>
                  <a:close/>
                  <a:moveTo>
                    <a:pt x="18792" y="3363"/>
                  </a:moveTo>
                  <a:lnTo>
                    <a:pt x="15850" y="6292"/>
                  </a:lnTo>
                  <a:lnTo>
                    <a:pt x="16670" y="7112"/>
                  </a:lnTo>
                  <a:cubicBezTo>
                    <a:pt x="16971" y="7413"/>
                    <a:pt x="16971" y="7907"/>
                    <a:pt x="16670" y="8208"/>
                  </a:cubicBezTo>
                  <a:lnTo>
                    <a:pt x="15899" y="8980"/>
                  </a:lnTo>
                  <a:cubicBezTo>
                    <a:pt x="16574" y="10197"/>
                    <a:pt x="16971" y="11608"/>
                    <a:pt x="16971" y="13114"/>
                  </a:cubicBezTo>
                  <a:cubicBezTo>
                    <a:pt x="16971" y="17803"/>
                    <a:pt x="13175" y="21600"/>
                    <a:pt x="8486" y="21600"/>
                  </a:cubicBezTo>
                  <a:cubicBezTo>
                    <a:pt x="3797" y="21600"/>
                    <a:pt x="0" y="17803"/>
                    <a:pt x="0" y="13114"/>
                  </a:cubicBezTo>
                  <a:cubicBezTo>
                    <a:pt x="0" y="8425"/>
                    <a:pt x="3797" y="4629"/>
                    <a:pt x="8486" y="4629"/>
                  </a:cubicBezTo>
                  <a:cubicBezTo>
                    <a:pt x="9992" y="4629"/>
                    <a:pt x="11403" y="5026"/>
                    <a:pt x="12620" y="5701"/>
                  </a:cubicBezTo>
                  <a:lnTo>
                    <a:pt x="13392" y="4930"/>
                  </a:lnTo>
                  <a:cubicBezTo>
                    <a:pt x="13693" y="4629"/>
                    <a:pt x="14187" y="4629"/>
                    <a:pt x="14488" y="4930"/>
                  </a:cubicBezTo>
                  <a:lnTo>
                    <a:pt x="15308" y="5750"/>
                  </a:lnTo>
                  <a:lnTo>
                    <a:pt x="18237" y="2808"/>
                  </a:lnTo>
                  <a:cubicBezTo>
                    <a:pt x="18237" y="2808"/>
                    <a:pt x="18792" y="3363"/>
                    <a:pt x="18792" y="336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Rectangle 21"/>
            <p:cNvSpPr/>
            <p:nvPr/>
          </p:nvSpPr>
          <p:spPr>
            <a:xfrm>
              <a:off x="6561894" y="3003790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Freeform: Shape 22"/>
            <p:cNvSpPr/>
            <p:nvPr/>
          </p:nvSpPr>
          <p:spPr>
            <a:xfrm>
              <a:off x="6746706" y="3183407"/>
              <a:ext cx="206151" cy="2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29"/>
                  </a:moveTo>
                  <a:cubicBezTo>
                    <a:pt x="21600" y="21250"/>
                    <a:pt x="21250" y="21600"/>
                    <a:pt x="20829" y="21600"/>
                  </a:cubicBezTo>
                  <a:lnTo>
                    <a:pt x="14657" y="21600"/>
                  </a:lnTo>
                  <a:cubicBezTo>
                    <a:pt x="14235" y="21600"/>
                    <a:pt x="13886" y="21250"/>
                    <a:pt x="13886" y="20829"/>
                  </a:cubicBezTo>
                  <a:lnTo>
                    <a:pt x="13886" y="13886"/>
                  </a:lnTo>
                  <a:cubicBezTo>
                    <a:pt x="13464" y="13886"/>
                    <a:pt x="13114" y="13536"/>
                    <a:pt x="13114" y="13114"/>
                  </a:cubicBezTo>
                  <a:lnTo>
                    <a:pt x="13114" y="3857"/>
                  </a:lnTo>
                  <a:lnTo>
                    <a:pt x="18225" y="3857"/>
                  </a:lnTo>
                  <a:cubicBezTo>
                    <a:pt x="18394" y="3857"/>
                    <a:pt x="18550" y="3966"/>
                    <a:pt x="18599" y="4134"/>
                  </a:cubicBezTo>
                  <a:lnTo>
                    <a:pt x="21600" y="14657"/>
                  </a:lnTo>
                  <a:cubicBezTo>
                    <a:pt x="21600" y="14657"/>
                    <a:pt x="21600" y="20829"/>
                    <a:pt x="21600" y="20829"/>
                  </a:cubicBezTo>
                  <a:close/>
                  <a:moveTo>
                    <a:pt x="16971" y="3086"/>
                  </a:moveTo>
                  <a:lnTo>
                    <a:pt x="12729" y="3086"/>
                  </a:lnTo>
                  <a:lnTo>
                    <a:pt x="12729" y="386"/>
                  </a:lnTo>
                  <a:cubicBezTo>
                    <a:pt x="12729" y="169"/>
                    <a:pt x="12897" y="0"/>
                    <a:pt x="13114" y="0"/>
                  </a:cubicBezTo>
                  <a:lnTo>
                    <a:pt x="16586" y="0"/>
                  </a:lnTo>
                  <a:cubicBezTo>
                    <a:pt x="16803" y="0"/>
                    <a:pt x="16971" y="169"/>
                    <a:pt x="16971" y="386"/>
                  </a:cubicBezTo>
                  <a:cubicBezTo>
                    <a:pt x="16971" y="386"/>
                    <a:pt x="16971" y="3086"/>
                    <a:pt x="16971" y="3086"/>
                  </a:cubicBezTo>
                  <a:close/>
                  <a:moveTo>
                    <a:pt x="12343" y="12343"/>
                  </a:moveTo>
                  <a:lnTo>
                    <a:pt x="9257" y="12343"/>
                  </a:lnTo>
                  <a:lnTo>
                    <a:pt x="9257" y="3857"/>
                  </a:lnTo>
                  <a:lnTo>
                    <a:pt x="12343" y="3857"/>
                  </a:lnTo>
                  <a:cubicBezTo>
                    <a:pt x="12343" y="3857"/>
                    <a:pt x="12343" y="12343"/>
                    <a:pt x="12343" y="12343"/>
                  </a:cubicBezTo>
                  <a:close/>
                  <a:moveTo>
                    <a:pt x="8871" y="3086"/>
                  </a:moveTo>
                  <a:lnTo>
                    <a:pt x="4629" y="3086"/>
                  </a:lnTo>
                  <a:lnTo>
                    <a:pt x="4629" y="386"/>
                  </a:lnTo>
                  <a:cubicBezTo>
                    <a:pt x="4629" y="169"/>
                    <a:pt x="4797" y="0"/>
                    <a:pt x="5014" y="0"/>
                  </a:cubicBezTo>
                  <a:lnTo>
                    <a:pt x="8486" y="0"/>
                  </a:lnTo>
                  <a:cubicBezTo>
                    <a:pt x="8703" y="0"/>
                    <a:pt x="8871" y="169"/>
                    <a:pt x="8871" y="386"/>
                  </a:cubicBezTo>
                  <a:cubicBezTo>
                    <a:pt x="8871" y="386"/>
                    <a:pt x="8871" y="3086"/>
                    <a:pt x="8871" y="3086"/>
                  </a:cubicBezTo>
                  <a:close/>
                  <a:moveTo>
                    <a:pt x="8486" y="13114"/>
                  </a:moveTo>
                  <a:cubicBezTo>
                    <a:pt x="8486" y="13536"/>
                    <a:pt x="8136" y="13886"/>
                    <a:pt x="7714" y="13886"/>
                  </a:cubicBezTo>
                  <a:lnTo>
                    <a:pt x="7714" y="20829"/>
                  </a:lnTo>
                  <a:cubicBezTo>
                    <a:pt x="7714" y="21250"/>
                    <a:pt x="7365" y="21600"/>
                    <a:pt x="6943" y="21600"/>
                  </a:cubicBezTo>
                  <a:lnTo>
                    <a:pt x="771" y="21600"/>
                  </a:lnTo>
                  <a:cubicBezTo>
                    <a:pt x="350" y="21600"/>
                    <a:pt x="0" y="21250"/>
                    <a:pt x="0" y="20829"/>
                  </a:cubicBezTo>
                  <a:lnTo>
                    <a:pt x="0" y="14657"/>
                  </a:lnTo>
                  <a:lnTo>
                    <a:pt x="3001" y="4134"/>
                  </a:lnTo>
                  <a:cubicBezTo>
                    <a:pt x="3050" y="3966"/>
                    <a:pt x="3206" y="3857"/>
                    <a:pt x="3375" y="3857"/>
                  </a:cubicBezTo>
                  <a:lnTo>
                    <a:pt x="8486" y="3857"/>
                  </a:lnTo>
                  <a:cubicBezTo>
                    <a:pt x="8486" y="3857"/>
                    <a:pt x="8486" y="13114"/>
                    <a:pt x="8486" y="1311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Rectangle 24"/>
            <p:cNvSpPr/>
            <p:nvPr/>
          </p:nvSpPr>
          <p:spPr>
            <a:xfrm>
              <a:off x="6561894" y="3773182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25"/>
            <p:cNvSpPr/>
            <p:nvPr/>
          </p:nvSpPr>
          <p:spPr>
            <a:xfrm>
              <a:off x="6718028" y="3913709"/>
              <a:ext cx="263507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561894" y="45248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Freeform: Shape 28"/>
            <p:cNvSpPr/>
            <p:nvPr/>
          </p:nvSpPr>
          <p:spPr>
            <a:xfrm>
              <a:off x="6745731" y="4684536"/>
              <a:ext cx="208101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2" y="6776"/>
                    <a:pt x="6397" y="6802"/>
                    <a:pt x="6382" y="6828"/>
                  </a:cubicBezTo>
                  <a:cubicBezTo>
                    <a:pt x="6397" y="6945"/>
                    <a:pt x="6412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8" y="7062"/>
                    <a:pt x="15203" y="6945"/>
                    <a:pt x="15218" y="6828"/>
                  </a:cubicBezTo>
                  <a:cubicBezTo>
                    <a:pt x="15203" y="6802"/>
                    <a:pt x="15188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3" name="Group 1"/>
            <p:cNvGrpSpPr/>
            <p:nvPr/>
          </p:nvGrpSpPr>
          <p:grpSpPr>
            <a:xfrm>
              <a:off x="7151173" y="2255413"/>
              <a:ext cx="4323691" cy="565384"/>
              <a:chOff x="7151174" y="2255413"/>
              <a:chExt cx="4323690" cy="565384"/>
            </a:xfrm>
          </p:grpSpPr>
          <p:sp>
            <p:nvSpPr>
              <p:cNvPr id="33" name="Rectangle 34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Rectangle 35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51173" y="3014471"/>
              <a:ext cx="4323691" cy="565384"/>
              <a:chOff x="7151174" y="2255413"/>
              <a:chExt cx="4323690" cy="565384"/>
            </a:xfrm>
          </p:grpSpPr>
          <p:sp>
            <p:nvSpPr>
              <p:cNvPr id="31" name="Rectangle 37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Rectangle 38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7151173" y="3753987"/>
              <a:ext cx="4323691" cy="565384"/>
              <a:chOff x="7151174" y="2255413"/>
              <a:chExt cx="4323690" cy="565384"/>
            </a:xfrm>
          </p:grpSpPr>
          <p:sp>
            <p:nvSpPr>
              <p:cNvPr id="29" name="Rectangle 40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7151173" y="4517381"/>
              <a:ext cx="4323691" cy="565384"/>
              <a:chOff x="7151174" y="2255413"/>
              <a:chExt cx="4323690" cy="565384"/>
            </a:xfrm>
          </p:grpSpPr>
          <p:sp>
            <p:nvSpPr>
              <p:cNvPr id="27" name="Rectangle 43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Rectangle 44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3FEE847-5EA9-49A4-894A-A148EFDBF33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594" y="1926289"/>
            <a:ext cx="1687406" cy="16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18583" y="1146956"/>
            <a:ext cx="1760631" cy="3233996"/>
            <a:chOff x="818583" y="1146956"/>
            <a:chExt cx="1760631" cy="3233996"/>
          </a:xfrm>
        </p:grpSpPr>
        <p:sp>
          <p:nvSpPr>
            <p:cNvPr id="4" name="Freeform: Shape 36"/>
            <p:cNvSpPr/>
            <p:nvPr/>
          </p:nvSpPr>
          <p:spPr>
            <a:xfrm>
              <a:off x="971600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14"/>
            <p:cNvSpPr/>
            <p:nvPr/>
          </p:nvSpPr>
          <p:spPr>
            <a:xfrm rot="17384753">
              <a:off x="1129879" y="3147083"/>
              <a:ext cx="1072080" cy="1288131"/>
            </a:xfrm>
            <a:custGeom>
              <a:avLst/>
              <a:gdLst>
                <a:gd name="connsiteX0" fmla="*/ 1072041 w 1230349"/>
                <a:gd name="connsiteY0" fmla="*/ 1139095 h 1364458"/>
                <a:gd name="connsiteX1" fmla="*/ 283459 w 1230349"/>
                <a:gd name="connsiteY1" fmla="*/ 1256777 h 1364458"/>
                <a:gd name="connsiteX2" fmla="*/ 17206 w 1230349"/>
                <a:gd name="connsiteY2" fmla="*/ 522003 h 1364458"/>
                <a:gd name="connsiteX3" fmla="*/ 615175 w 1230349"/>
                <a:gd name="connsiteY3" fmla="*/ -1 h 1364458"/>
                <a:gd name="connsiteX4" fmla="*/ 1072041 w 1230349"/>
                <a:gd name="connsiteY4" fmla="*/ 1139095 h 1364458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097514 h 1322898"/>
                <a:gd name="connsiteX1" fmla="*/ 283498 w 1072080"/>
                <a:gd name="connsiteY1" fmla="*/ 1215196 h 1322898"/>
                <a:gd name="connsiteX2" fmla="*/ 17245 w 1072080"/>
                <a:gd name="connsiteY2" fmla="*/ 480422 h 1322898"/>
                <a:gd name="connsiteX3" fmla="*/ 512972 w 1072080"/>
                <a:gd name="connsiteY3" fmla="*/ 0 h 1322898"/>
                <a:gd name="connsiteX4" fmla="*/ 1072080 w 1072080"/>
                <a:gd name="connsiteY4" fmla="*/ 1097514 h 13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80" h="1322898">
                  <a:moveTo>
                    <a:pt x="1072080" y="1097514"/>
                  </a:moveTo>
                  <a:cubicBezTo>
                    <a:pt x="870556" y="1345364"/>
                    <a:pt x="536931" y="1395152"/>
                    <a:pt x="283498" y="1215196"/>
                  </a:cubicBezTo>
                  <a:cubicBezTo>
                    <a:pt x="62539" y="1058299"/>
                    <a:pt x="-44374" y="763253"/>
                    <a:pt x="17245" y="480422"/>
                  </a:cubicBezTo>
                  <a:cubicBezTo>
                    <a:pt x="83967" y="174169"/>
                    <a:pt x="228873" y="0"/>
                    <a:pt x="512972" y="0"/>
                  </a:cubicBezTo>
                  <a:cubicBezTo>
                    <a:pt x="666152" y="164569"/>
                    <a:pt x="708983" y="905772"/>
                    <a:pt x="1072080" y="1097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Teardrop 17"/>
            <p:cNvSpPr/>
            <p:nvPr/>
          </p:nvSpPr>
          <p:spPr>
            <a:xfrm rot="18900000">
              <a:off x="1592404" y="1977420"/>
              <a:ext cx="216024" cy="21602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818583" y="1146956"/>
              <a:ext cx="1760631" cy="830464"/>
              <a:chOff x="5157230" y="1101621"/>
              <a:chExt cx="2699991" cy="1107285"/>
            </a:xfrm>
          </p:grpSpPr>
          <p:sp>
            <p:nvSpPr>
              <p:cNvPr id="20" name="TextBox 26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27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700421" y="1146956"/>
            <a:ext cx="1760631" cy="3233996"/>
            <a:chOff x="3700421" y="1146956"/>
            <a:chExt cx="1760631" cy="32339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851921" y="1977420"/>
              <a:ext cx="1440161" cy="2403532"/>
              <a:chOff x="3851921" y="1977420"/>
              <a:chExt cx="1440161" cy="2403532"/>
            </a:xfrm>
          </p:grpSpPr>
          <p:sp>
            <p:nvSpPr>
              <p:cNvPr id="6" name="Freeform: Shape 35"/>
              <p:cNvSpPr/>
              <p:nvPr/>
            </p:nvSpPr>
            <p:spPr>
              <a:xfrm>
                <a:off x="3851921" y="2220711"/>
                <a:ext cx="1440161" cy="2160241"/>
              </a:xfrm>
              <a:custGeom>
                <a:avLst/>
                <a:gdLst>
                  <a:gd name="connsiteX0" fmla="*/ 528059 w 1920214"/>
                  <a:gd name="connsiteY0" fmla="*/ 0 h 2880321"/>
                  <a:gd name="connsiteX1" fmla="*/ 672075 w 1920214"/>
                  <a:gd name="connsiteY1" fmla="*/ 0 h 2880321"/>
                  <a:gd name="connsiteX2" fmla="*/ 1248139 w 1920214"/>
                  <a:gd name="connsiteY2" fmla="*/ 0 h 2880321"/>
                  <a:gd name="connsiteX3" fmla="*/ 1392154 w 1920214"/>
                  <a:gd name="connsiteY3" fmla="*/ 0 h 2880321"/>
                  <a:gd name="connsiteX4" fmla="*/ 1440160 w 1920214"/>
                  <a:gd name="connsiteY4" fmla="*/ 48006 h 2880321"/>
                  <a:gd name="connsiteX5" fmla="*/ 1440160 w 1920214"/>
                  <a:gd name="connsiteY5" fmla="*/ 240026 h 2880321"/>
                  <a:gd name="connsiteX6" fmla="*/ 1392154 w 1920214"/>
                  <a:gd name="connsiteY6" fmla="*/ 288032 h 2880321"/>
                  <a:gd name="connsiteX7" fmla="*/ 1248139 w 1920214"/>
                  <a:gd name="connsiteY7" fmla="*/ 288032 h 2880321"/>
                  <a:gd name="connsiteX8" fmla="*/ 1248139 w 1920214"/>
                  <a:gd name="connsiteY8" fmla="*/ 1102527 h 2880321"/>
                  <a:gd name="connsiteX9" fmla="*/ 1333824 w 1920214"/>
                  <a:gd name="connsiteY9" fmla="*/ 1127795 h 2880321"/>
                  <a:gd name="connsiteX10" fmla="*/ 1920214 w 1920214"/>
                  <a:gd name="connsiteY10" fmla="*/ 1968219 h 2880321"/>
                  <a:gd name="connsiteX11" fmla="*/ 960107 w 1920214"/>
                  <a:gd name="connsiteY11" fmla="*/ 2880321 h 2880321"/>
                  <a:gd name="connsiteX12" fmla="*/ 0 w 1920214"/>
                  <a:gd name="connsiteY12" fmla="*/ 1968219 h 2880321"/>
                  <a:gd name="connsiteX13" fmla="*/ 586390 w 1920214"/>
                  <a:gd name="connsiteY13" fmla="*/ 1127795 h 2880321"/>
                  <a:gd name="connsiteX14" fmla="*/ 672075 w 1920214"/>
                  <a:gd name="connsiteY14" fmla="*/ 1102527 h 2880321"/>
                  <a:gd name="connsiteX15" fmla="*/ 672075 w 1920214"/>
                  <a:gd name="connsiteY15" fmla="*/ 288032 h 2880321"/>
                  <a:gd name="connsiteX16" fmla="*/ 528059 w 1920214"/>
                  <a:gd name="connsiteY16" fmla="*/ 288032 h 2880321"/>
                  <a:gd name="connsiteX17" fmla="*/ 480053 w 1920214"/>
                  <a:gd name="connsiteY17" fmla="*/ 240026 h 2880321"/>
                  <a:gd name="connsiteX18" fmla="*/ 480053 w 1920214"/>
                  <a:gd name="connsiteY18" fmla="*/ 48006 h 2880321"/>
                  <a:gd name="connsiteX19" fmla="*/ 528059 w 1920214"/>
                  <a:gd name="connsiteY19" fmla="*/ 0 h 288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0214" h="2880321">
                    <a:moveTo>
                      <a:pt x="528059" y="0"/>
                    </a:moveTo>
                    <a:lnTo>
                      <a:pt x="672075" y="0"/>
                    </a:lnTo>
                    <a:lnTo>
                      <a:pt x="1248139" y="0"/>
                    </a:lnTo>
                    <a:lnTo>
                      <a:pt x="1392154" y="0"/>
                    </a:lnTo>
                    <a:cubicBezTo>
                      <a:pt x="1418667" y="0"/>
                      <a:pt x="1440160" y="21493"/>
                      <a:pt x="1440160" y="48006"/>
                    </a:cubicBezTo>
                    <a:lnTo>
                      <a:pt x="1440160" y="240026"/>
                    </a:lnTo>
                    <a:cubicBezTo>
                      <a:pt x="1440160" y="266539"/>
                      <a:pt x="1418667" y="288032"/>
                      <a:pt x="1392154" y="288032"/>
                    </a:cubicBezTo>
                    <a:lnTo>
                      <a:pt x="1248139" y="288032"/>
                    </a:lnTo>
                    <a:lnTo>
                      <a:pt x="1248139" y="1102527"/>
                    </a:lnTo>
                    <a:lnTo>
                      <a:pt x="1333824" y="1127795"/>
                    </a:lnTo>
                    <a:cubicBezTo>
                      <a:pt x="1678421" y="1266259"/>
                      <a:pt x="1920214" y="1590414"/>
                      <a:pt x="1920214" y="1968219"/>
                    </a:cubicBezTo>
                    <a:cubicBezTo>
                      <a:pt x="1920214" y="2471959"/>
                      <a:pt x="1490359" y="2880321"/>
                      <a:pt x="960107" y="2880321"/>
                    </a:cubicBezTo>
                    <a:cubicBezTo>
                      <a:pt x="429855" y="2880321"/>
                      <a:pt x="0" y="2471959"/>
                      <a:pt x="0" y="1968219"/>
                    </a:cubicBezTo>
                    <a:cubicBezTo>
                      <a:pt x="0" y="1590414"/>
                      <a:pt x="241793" y="1266259"/>
                      <a:pt x="586390" y="1127795"/>
                    </a:cubicBezTo>
                    <a:lnTo>
                      <a:pt x="672075" y="1102527"/>
                    </a:lnTo>
                    <a:lnTo>
                      <a:pt x="672075" y="288032"/>
                    </a:lnTo>
                    <a:lnTo>
                      <a:pt x="528059" y="288032"/>
                    </a:lnTo>
                    <a:cubicBezTo>
                      <a:pt x="501546" y="288032"/>
                      <a:pt x="480053" y="266539"/>
                      <a:pt x="480053" y="240026"/>
                    </a:cubicBezTo>
                    <a:lnTo>
                      <a:pt x="480053" y="48006"/>
                    </a:lnTo>
                    <a:cubicBezTo>
                      <a:pt x="480053" y="21493"/>
                      <a:pt x="501546" y="0"/>
                      <a:pt x="528059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" name="Freeform: Shape 16"/>
              <p:cNvSpPr/>
              <p:nvPr/>
            </p:nvSpPr>
            <p:spPr>
              <a:xfrm rot="17360487">
                <a:off x="4121120" y="3299726"/>
                <a:ext cx="787279" cy="1294205"/>
              </a:xfrm>
              <a:custGeom>
                <a:avLst/>
                <a:gdLst>
                  <a:gd name="connsiteX0" fmla="*/ 784880 w 1308604"/>
                  <a:gd name="connsiteY0" fmla="*/ 1275518 h 1288478"/>
                  <a:gd name="connsiteX1" fmla="*/ 27967 w 1308604"/>
                  <a:gd name="connsiteY1" fmla="*/ 830578 h 1288478"/>
                  <a:gd name="connsiteX2" fmla="*/ 418231 w 1308604"/>
                  <a:gd name="connsiteY2" fmla="*/ 43393 h 1288478"/>
                  <a:gd name="connsiteX3" fmla="*/ 784880 w 1308604"/>
                  <a:gd name="connsiteY3" fmla="*/ 1275518 h 1288478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279" h="1294205">
                    <a:moveTo>
                      <a:pt x="787279" y="1281152"/>
                    </a:moveTo>
                    <a:cubicBezTo>
                      <a:pt x="456136" y="1347557"/>
                      <a:pt x="128113" y="1154734"/>
                      <a:pt x="30366" y="836212"/>
                    </a:cubicBezTo>
                    <a:cubicBezTo>
                      <a:pt x="-68603" y="513706"/>
                      <a:pt x="79571" y="121555"/>
                      <a:pt x="398693" y="0"/>
                    </a:cubicBezTo>
                    <a:cubicBezTo>
                      <a:pt x="590757" y="367281"/>
                      <a:pt x="584119" y="747583"/>
                      <a:pt x="787279" y="1281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" name="Teardrop 18"/>
              <p:cNvSpPr/>
              <p:nvPr/>
            </p:nvSpPr>
            <p:spPr>
              <a:xfrm rot="18900000">
                <a:off x="4472724" y="1977420"/>
                <a:ext cx="216024" cy="216024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3700421" y="1146956"/>
              <a:ext cx="1760631" cy="830464"/>
              <a:chOff x="5157230" y="1101621"/>
              <a:chExt cx="2699991" cy="1107285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0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582258" y="1146956"/>
            <a:ext cx="1760631" cy="3233996"/>
            <a:chOff x="6582258" y="1146956"/>
            <a:chExt cx="1760631" cy="3233996"/>
          </a:xfrm>
        </p:grpSpPr>
        <p:sp>
          <p:nvSpPr>
            <p:cNvPr id="5" name="Freeform: Shape 34"/>
            <p:cNvSpPr/>
            <p:nvPr/>
          </p:nvSpPr>
          <p:spPr>
            <a:xfrm>
              <a:off x="6732239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15"/>
            <p:cNvSpPr/>
            <p:nvPr/>
          </p:nvSpPr>
          <p:spPr>
            <a:xfrm rot="17481949">
              <a:off x="7083213" y="3474011"/>
              <a:ext cx="675676" cy="1079455"/>
            </a:xfrm>
            <a:custGeom>
              <a:avLst/>
              <a:gdLst>
                <a:gd name="connsiteX0" fmla="*/ 675667 w 1191804"/>
                <a:gd name="connsiteY0" fmla="*/ 1295968 h 1301826"/>
                <a:gd name="connsiteX1" fmla="*/ 54536 w 1191804"/>
                <a:gd name="connsiteY1" fmla="*/ 922944 h 1301826"/>
                <a:gd name="connsiteX2" fmla="*/ 147348 w 1191804"/>
                <a:gd name="connsiteY2" fmla="*/ 222399 h 1301826"/>
                <a:gd name="connsiteX3" fmla="*/ 675667 w 1191804"/>
                <a:gd name="connsiteY3" fmla="*/ 1295968 h 1301826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76" h="1079455">
                  <a:moveTo>
                    <a:pt x="675676" y="1073569"/>
                  </a:moveTo>
                  <a:cubicBezTo>
                    <a:pt x="416077" y="1111870"/>
                    <a:pt x="164022" y="960497"/>
                    <a:pt x="54545" y="700545"/>
                  </a:cubicBezTo>
                  <a:cubicBezTo>
                    <a:pt x="-43619" y="467458"/>
                    <a:pt x="-7274" y="193127"/>
                    <a:pt x="147357" y="0"/>
                  </a:cubicBezTo>
                  <a:cubicBezTo>
                    <a:pt x="296367" y="435512"/>
                    <a:pt x="505724" y="560036"/>
                    <a:pt x="675676" y="1073569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Teardrop 19"/>
            <p:cNvSpPr/>
            <p:nvPr/>
          </p:nvSpPr>
          <p:spPr>
            <a:xfrm rot="18900000">
              <a:off x="7353044" y="1977420"/>
              <a:ext cx="216024" cy="216024"/>
            </a:xfrm>
            <a:prstGeom prst="teardrop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Group 31"/>
            <p:cNvGrpSpPr/>
            <p:nvPr/>
          </p:nvGrpSpPr>
          <p:grpSpPr>
            <a:xfrm>
              <a:off x="6582258" y="1146956"/>
              <a:ext cx="1760631" cy="830464"/>
              <a:chOff x="5157230" y="1101621"/>
              <a:chExt cx="2699991" cy="1107285"/>
            </a:xfrm>
          </p:grpSpPr>
          <p:sp>
            <p:nvSpPr>
              <p:cNvPr id="16" name="TextBox 32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33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B9958B4-BC6A-427F-9209-26F0C74DAC5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23" y="2537417"/>
            <a:ext cx="843750" cy="8437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126" y="2647155"/>
            <a:ext cx="843750" cy="843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049" y="2725057"/>
            <a:ext cx="84375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D89493E-68A4-4998-90FC-6723DB1990D6}"/>
              </a:ext>
            </a:extLst>
          </p:cNvPr>
          <p:cNvGrpSpPr/>
          <p:nvPr/>
        </p:nvGrpSpPr>
        <p:grpSpPr>
          <a:xfrm>
            <a:off x="3380436" y="2429720"/>
            <a:ext cx="499526" cy="1042587"/>
            <a:chOff x="4507249" y="3239627"/>
            <a:chExt cx="666035" cy="1390116"/>
          </a:xfrm>
        </p:grpSpPr>
        <p:sp>
          <p:nvSpPr>
            <p:cNvPr id="35" name="îṣļîḑé-Freeform 5">
              <a:extLst>
                <a:ext uri="{FF2B5EF4-FFF2-40B4-BE49-F238E27FC236}">
                  <a16:creationId xmlns:a16="http://schemas.microsoft.com/office/drawing/2014/main" id="{776F51A7-F5ED-497A-9969-63958028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249" y="3239627"/>
              <a:ext cx="655762" cy="1390116"/>
            </a:xfrm>
            <a:custGeom>
              <a:avLst/>
              <a:gdLst>
                <a:gd name="T0" fmla="*/ 492 w 492"/>
                <a:gd name="T1" fmla="*/ 994 h 994"/>
                <a:gd name="T2" fmla="*/ 0 w 492"/>
                <a:gd name="T3" fmla="*/ 872 h 994"/>
                <a:gd name="T4" fmla="*/ 0 w 492"/>
                <a:gd name="T5" fmla="*/ 122 h 994"/>
                <a:gd name="T6" fmla="*/ 492 w 492"/>
                <a:gd name="T7" fmla="*/ 0 h 994"/>
                <a:gd name="T8" fmla="*/ 492 w 492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994">
                  <a:moveTo>
                    <a:pt x="492" y="994"/>
                  </a:moveTo>
                  <a:lnTo>
                    <a:pt x="0" y="872"/>
                  </a:lnTo>
                  <a:lnTo>
                    <a:pt x="0" y="122"/>
                  </a:lnTo>
                  <a:lnTo>
                    <a:pt x="492" y="0"/>
                  </a:lnTo>
                  <a:lnTo>
                    <a:pt x="492" y="99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6" name="îṣļîḑé-文本框 50">
              <a:extLst>
                <a:ext uri="{FF2B5EF4-FFF2-40B4-BE49-F238E27FC236}">
                  <a16:creationId xmlns:a16="http://schemas.microsoft.com/office/drawing/2014/main" id="{E123BF6C-8C0F-4B6A-ADA9-74BF0A56EEA9}"/>
                </a:ext>
              </a:extLst>
            </p:cNvPr>
            <p:cNvSpPr txBox="1"/>
            <p:nvPr/>
          </p:nvSpPr>
          <p:spPr>
            <a:xfrm>
              <a:off x="4583101" y="3473020"/>
              <a:ext cx="590183" cy="923331"/>
            </a:xfrm>
            <a:prstGeom prst="rect">
              <a:avLst/>
            </a:prstGeom>
            <a:noFill/>
          </p:spPr>
          <p:txBody>
            <a:bodyPr vert="eaVert" wrap="none">
              <a:normAutofit lnSpcReduction="1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Key words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9544C5F-872B-4898-B7AA-C1B0BBC0F6CC}"/>
              </a:ext>
            </a:extLst>
          </p:cNvPr>
          <p:cNvGrpSpPr/>
          <p:nvPr/>
        </p:nvGrpSpPr>
        <p:grpSpPr>
          <a:xfrm>
            <a:off x="3857819" y="842963"/>
            <a:ext cx="3766640" cy="3744515"/>
            <a:chOff x="3857819" y="842963"/>
            <a:chExt cx="3766640" cy="3744515"/>
          </a:xfrm>
        </p:grpSpPr>
        <p:cxnSp>
          <p:nvCxnSpPr>
            <p:cNvPr id="3" name="îṣļîḑé-Straight Connector 2">
              <a:extLst>
                <a:ext uri="{FF2B5EF4-FFF2-40B4-BE49-F238E27FC236}">
                  <a16:creationId xmlns:a16="http://schemas.microsoft.com/office/drawing/2014/main" id="{5CED57A5-BC92-4339-B7A8-17659B588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>
              <a:extLst>
                <a:ext uri="{FF2B5EF4-FFF2-40B4-BE49-F238E27FC236}">
                  <a16:creationId xmlns:a16="http://schemas.microsoft.com/office/drawing/2014/main" id="{9879AEC8-5116-4364-80F7-BC0BEFEAFA53}"/>
                </a:ext>
              </a:extLst>
            </p:cNvPr>
            <p:cNvCxnSpPr>
              <a:cxnSpLocks/>
            </p:cNvCxnSpPr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07115F-83A0-4BA1-A92B-910D342892AB}"/>
                </a:ext>
              </a:extLst>
            </p:cNvPr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CC3CE42-E51D-4637-9ACE-1D1D9D3AFE89}"/>
                  </a:ext>
                </a:extLst>
              </p:cNvPr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>
                  <a:extLst>
                    <a:ext uri="{FF2B5EF4-FFF2-40B4-BE49-F238E27FC236}">
                      <a16:creationId xmlns:a16="http://schemas.microsoft.com/office/drawing/2014/main" id="{AC2A98F9-C190-408B-9DB5-9F7CFD80C259}"/>
                    </a:ext>
                  </a:extLst>
                </p:cNvPr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4" name="îṣļîḑé-AutoShape 75">
                  <a:extLst>
                    <a:ext uri="{FF2B5EF4-FFF2-40B4-BE49-F238E27FC236}">
                      <a16:creationId xmlns:a16="http://schemas.microsoft.com/office/drawing/2014/main" id="{CE22E997-775F-4045-83F6-D8ACF6F21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37AB614-A2BB-44E7-8C2D-E9C59694406C}"/>
                  </a:ext>
                </a:extLst>
              </p:cNvPr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>
                  <a:extLst>
                    <a:ext uri="{FF2B5EF4-FFF2-40B4-BE49-F238E27FC236}">
                      <a16:creationId xmlns:a16="http://schemas.microsoft.com/office/drawing/2014/main" id="{8A2BE4A7-2898-416C-83BC-E7001A8EA8C8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32" name="îṣļîḑé-Rectangle 31">
                  <a:extLst>
                    <a:ext uri="{FF2B5EF4-FFF2-40B4-BE49-F238E27FC236}">
                      <a16:creationId xmlns:a16="http://schemas.microsoft.com/office/drawing/2014/main" id="{418E738D-8F03-414D-9108-E3849282FC7F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BA58D63-C60D-47D6-9723-4827B01DCEFE}"/>
                </a:ext>
              </a:extLst>
            </p:cNvPr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F497433-A657-46A1-87A4-06D5C49C93BC}"/>
                  </a:ext>
                </a:extLst>
              </p:cNvPr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>
                  <a:extLst>
                    <a:ext uri="{FF2B5EF4-FFF2-40B4-BE49-F238E27FC236}">
                      <a16:creationId xmlns:a16="http://schemas.microsoft.com/office/drawing/2014/main" id="{5649DF7E-3A77-4298-885D-C14406F9F324}"/>
                    </a:ext>
                  </a:extLst>
                </p:cNvPr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8" name="îṣļîḑé-Freeform 428">
                  <a:extLst>
                    <a:ext uri="{FF2B5EF4-FFF2-40B4-BE49-F238E27FC236}">
                      <a16:creationId xmlns:a16="http://schemas.microsoft.com/office/drawing/2014/main" id="{AD25FA59-92BE-4E4F-8C77-34DC11084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631DBA2-1191-4149-8A0F-8D014A746901}"/>
                  </a:ext>
                </a:extLst>
              </p:cNvPr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>
                  <a:extLst>
                    <a:ext uri="{FF2B5EF4-FFF2-40B4-BE49-F238E27FC236}">
                      <a16:creationId xmlns:a16="http://schemas.microsoft.com/office/drawing/2014/main" id="{A978A961-A5DB-40E1-9604-08D6F862919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6" name="îṣļîḑé-Rectangle 25">
                  <a:extLst>
                    <a:ext uri="{FF2B5EF4-FFF2-40B4-BE49-F238E27FC236}">
                      <a16:creationId xmlns:a16="http://schemas.microsoft.com/office/drawing/2014/main" id="{32DC64EF-F53C-4128-B0EC-4888C95EDB02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5D6F65D-D8B0-435F-B97E-800E289E58AD}"/>
                </a:ext>
              </a:extLst>
            </p:cNvPr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3F7F086-28E5-415F-AA96-56F21462E13F}"/>
                  </a:ext>
                </a:extLst>
              </p:cNvPr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>
                  <a:extLst>
                    <a:ext uri="{FF2B5EF4-FFF2-40B4-BE49-F238E27FC236}">
                      <a16:creationId xmlns:a16="http://schemas.microsoft.com/office/drawing/2014/main" id="{C71A9B5F-2E19-42EA-B77D-4DD34D962BE2}"/>
                    </a:ext>
                  </a:extLst>
                </p:cNvPr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2" name="îṣļîḑé-Freeform 70">
                  <a:extLst>
                    <a:ext uri="{FF2B5EF4-FFF2-40B4-BE49-F238E27FC236}">
                      <a16:creationId xmlns:a16="http://schemas.microsoft.com/office/drawing/2014/main" id="{A226E5C0-8C98-4EB5-A8A5-51871EDA7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2CB1DE0-115F-462A-AB70-75F3505DC4D5}"/>
                  </a:ext>
                </a:extLst>
              </p:cNvPr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>
                  <a:extLst>
                    <a:ext uri="{FF2B5EF4-FFF2-40B4-BE49-F238E27FC236}">
                      <a16:creationId xmlns:a16="http://schemas.microsoft.com/office/drawing/2014/main" id="{576C5BD1-4E50-49BB-93EE-08E9A8CE086D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0" name="îṣļîḑé-Rectangle 19">
                  <a:extLst>
                    <a:ext uri="{FF2B5EF4-FFF2-40B4-BE49-F238E27FC236}">
                      <a16:creationId xmlns:a16="http://schemas.microsoft.com/office/drawing/2014/main" id="{9B6CE6D3-79B1-40DB-BB3D-082987524C64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54CDDF9-8CDC-4DC0-9D23-0DD74F69418B}"/>
                </a:ext>
              </a:extLst>
            </p:cNvPr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FA8EDA7-C278-4342-9A54-179BB0AD0F38}"/>
                  </a:ext>
                </a:extLst>
              </p:cNvPr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>
                  <a:extLst>
                    <a:ext uri="{FF2B5EF4-FFF2-40B4-BE49-F238E27FC236}">
                      <a16:creationId xmlns:a16="http://schemas.microsoft.com/office/drawing/2014/main" id="{1B777785-D8EE-4D52-8831-C94BC37ED84F}"/>
                    </a:ext>
                  </a:extLst>
                </p:cNvPr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" name="îṣļîḑé-university7">
                  <a:extLst>
                    <a:ext uri="{FF2B5EF4-FFF2-40B4-BE49-F238E27FC236}">
                      <a16:creationId xmlns:a16="http://schemas.microsoft.com/office/drawing/2014/main" id="{8D8D4A02-52D6-4AA9-94D0-A065BC68E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D3D7CC9-AC10-4656-AD94-373DB8202361}"/>
                  </a:ext>
                </a:extLst>
              </p:cNvPr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>
                  <a:extLst>
                    <a:ext uri="{FF2B5EF4-FFF2-40B4-BE49-F238E27FC236}">
                      <a16:creationId xmlns:a16="http://schemas.microsoft.com/office/drawing/2014/main" id="{C6391B0D-9E8B-49E0-B084-4009CDB9299E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14" name="îṣļîḑé-Rectangle 13">
                  <a:extLst>
                    <a:ext uri="{FF2B5EF4-FFF2-40B4-BE49-F238E27FC236}">
                      <a16:creationId xmlns:a16="http://schemas.microsoft.com/office/drawing/2014/main" id="{262C39F6-8958-409E-BABA-A49E5C4E197D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2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B4DB5E2-C820-400B-9EE6-C47391D7EAC3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C67A097-2701-40CB-98A6-2536D1332A25}"/>
              </a:ext>
            </a:extLst>
          </p:cNvPr>
          <p:cNvGrpSpPr/>
          <p:nvPr/>
        </p:nvGrpSpPr>
        <p:grpSpPr>
          <a:xfrm>
            <a:off x="671851" y="1170739"/>
            <a:ext cx="2459850" cy="3178130"/>
            <a:chOff x="1117487" y="1829510"/>
            <a:chExt cx="1266593" cy="1636440"/>
          </a:xfrm>
        </p:grpSpPr>
        <p:sp>
          <p:nvSpPr>
            <p:cNvPr id="40" name="Freeform 1722">
              <a:extLst>
                <a:ext uri="{FF2B5EF4-FFF2-40B4-BE49-F238E27FC236}">
                  <a16:creationId xmlns:a16="http://schemas.microsoft.com/office/drawing/2014/main" id="{5C51280C-A7E6-4FE9-A4C8-346E2612A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487" y="1829510"/>
              <a:ext cx="1266593" cy="1636440"/>
            </a:xfrm>
            <a:custGeom>
              <a:avLst/>
              <a:gdLst>
                <a:gd name="T0" fmla="*/ 0 w 1069"/>
                <a:gd name="T1" fmla="*/ 690 h 1381"/>
                <a:gd name="T2" fmla="*/ 0 w 1069"/>
                <a:gd name="T3" fmla="*/ 99 h 1381"/>
                <a:gd name="T4" fmla="*/ 98 w 1069"/>
                <a:gd name="T5" fmla="*/ 0 h 1381"/>
                <a:gd name="T6" fmla="*/ 972 w 1069"/>
                <a:gd name="T7" fmla="*/ 0 h 1381"/>
                <a:gd name="T8" fmla="*/ 1069 w 1069"/>
                <a:gd name="T9" fmla="*/ 97 h 1381"/>
                <a:gd name="T10" fmla="*/ 1069 w 1069"/>
                <a:gd name="T11" fmla="*/ 1284 h 1381"/>
                <a:gd name="T12" fmla="*/ 972 w 1069"/>
                <a:gd name="T13" fmla="*/ 1381 h 1381"/>
                <a:gd name="T14" fmla="*/ 98 w 1069"/>
                <a:gd name="T15" fmla="*/ 1381 h 1381"/>
                <a:gd name="T16" fmla="*/ 0 w 1069"/>
                <a:gd name="T17" fmla="*/ 1282 h 1381"/>
                <a:gd name="T18" fmla="*/ 0 w 1069"/>
                <a:gd name="T19" fmla="*/ 690 h 1381"/>
                <a:gd name="T20" fmla="*/ 1014 w 1069"/>
                <a:gd name="T21" fmla="*/ 692 h 1381"/>
                <a:gd name="T22" fmla="*/ 1014 w 1069"/>
                <a:gd name="T23" fmla="*/ 103 h 1381"/>
                <a:gd name="T24" fmla="*/ 966 w 1069"/>
                <a:gd name="T25" fmla="*/ 55 h 1381"/>
                <a:gd name="T26" fmla="*/ 103 w 1069"/>
                <a:gd name="T27" fmla="*/ 55 h 1381"/>
                <a:gd name="T28" fmla="*/ 55 w 1069"/>
                <a:gd name="T29" fmla="*/ 103 h 1381"/>
                <a:gd name="T30" fmla="*/ 55 w 1069"/>
                <a:gd name="T31" fmla="*/ 1277 h 1381"/>
                <a:gd name="T32" fmla="*/ 104 w 1069"/>
                <a:gd name="T33" fmla="*/ 1326 h 1381"/>
                <a:gd name="T34" fmla="*/ 965 w 1069"/>
                <a:gd name="T35" fmla="*/ 1326 h 1381"/>
                <a:gd name="T36" fmla="*/ 1014 w 1069"/>
                <a:gd name="T37" fmla="*/ 1277 h 1381"/>
                <a:gd name="T38" fmla="*/ 1014 w 1069"/>
                <a:gd name="T39" fmla="*/ 69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9" h="1381">
                  <a:moveTo>
                    <a:pt x="0" y="690"/>
                  </a:moveTo>
                  <a:cubicBezTo>
                    <a:pt x="0" y="493"/>
                    <a:pt x="0" y="296"/>
                    <a:pt x="0" y="99"/>
                  </a:cubicBezTo>
                  <a:cubicBezTo>
                    <a:pt x="0" y="40"/>
                    <a:pt x="40" y="0"/>
                    <a:pt x="98" y="0"/>
                  </a:cubicBezTo>
                  <a:cubicBezTo>
                    <a:pt x="390" y="0"/>
                    <a:pt x="681" y="0"/>
                    <a:pt x="972" y="0"/>
                  </a:cubicBezTo>
                  <a:cubicBezTo>
                    <a:pt x="1028" y="0"/>
                    <a:pt x="1069" y="41"/>
                    <a:pt x="1069" y="97"/>
                  </a:cubicBezTo>
                  <a:cubicBezTo>
                    <a:pt x="1069" y="492"/>
                    <a:pt x="1069" y="888"/>
                    <a:pt x="1069" y="1284"/>
                  </a:cubicBezTo>
                  <a:cubicBezTo>
                    <a:pt x="1069" y="1340"/>
                    <a:pt x="1028" y="1381"/>
                    <a:pt x="972" y="1381"/>
                  </a:cubicBezTo>
                  <a:cubicBezTo>
                    <a:pt x="681" y="1381"/>
                    <a:pt x="390" y="1381"/>
                    <a:pt x="98" y="1381"/>
                  </a:cubicBezTo>
                  <a:cubicBezTo>
                    <a:pt x="40" y="1381"/>
                    <a:pt x="0" y="1341"/>
                    <a:pt x="0" y="1282"/>
                  </a:cubicBezTo>
                  <a:cubicBezTo>
                    <a:pt x="0" y="1085"/>
                    <a:pt x="0" y="887"/>
                    <a:pt x="0" y="690"/>
                  </a:cubicBezTo>
                  <a:close/>
                  <a:moveTo>
                    <a:pt x="1014" y="692"/>
                  </a:moveTo>
                  <a:cubicBezTo>
                    <a:pt x="1014" y="495"/>
                    <a:pt x="1014" y="299"/>
                    <a:pt x="1014" y="103"/>
                  </a:cubicBezTo>
                  <a:cubicBezTo>
                    <a:pt x="1014" y="69"/>
                    <a:pt x="1000" y="55"/>
                    <a:pt x="966" y="55"/>
                  </a:cubicBezTo>
                  <a:cubicBezTo>
                    <a:pt x="678" y="55"/>
                    <a:pt x="391" y="55"/>
                    <a:pt x="103" y="55"/>
                  </a:cubicBezTo>
                  <a:cubicBezTo>
                    <a:pt x="69" y="55"/>
                    <a:pt x="55" y="69"/>
                    <a:pt x="55" y="103"/>
                  </a:cubicBezTo>
                  <a:cubicBezTo>
                    <a:pt x="55" y="494"/>
                    <a:pt x="55" y="885"/>
                    <a:pt x="55" y="1277"/>
                  </a:cubicBezTo>
                  <a:cubicBezTo>
                    <a:pt x="55" y="1312"/>
                    <a:pt x="69" y="1326"/>
                    <a:pt x="104" y="1326"/>
                  </a:cubicBezTo>
                  <a:cubicBezTo>
                    <a:pt x="391" y="1326"/>
                    <a:pt x="678" y="1326"/>
                    <a:pt x="965" y="1326"/>
                  </a:cubicBezTo>
                  <a:cubicBezTo>
                    <a:pt x="1000" y="1326"/>
                    <a:pt x="1014" y="1312"/>
                    <a:pt x="1014" y="1277"/>
                  </a:cubicBezTo>
                  <a:cubicBezTo>
                    <a:pt x="1014" y="1082"/>
                    <a:pt x="1014" y="887"/>
                    <a:pt x="1014" y="69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23">
              <a:extLst>
                <a:ext uri="{FF2B5EF4-FFF2-40B4-BE49-F238E27FC236}">
                  <a16:creationId xmlns:a16="http://schemas.microsoft.com/office/drawing/2014/main" id="{E45986F1-5C88-48EF-A95F-643B3BE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194289"/>
              <a:ext cx="739690" cy="40531"/>
            </a:xfrm>
            <a:custGeom>
              <a:avLst/>
              <a:gdLst>
                <a:gd name="T0" fmla="*/ 0 w 622"/>
                <a:gd name="T1" fmla="*/ 0 h 33"/>
                <a:gd name="T2" fmla="*/ 622 w 622"/>
                <a:gd name="T3" fmla="*/ 0 h 33"/>
                <a:gd name="T4" fmla="*/ 622 w 622"/>
                <a:gd name="T5" fmla="*/ 33 h 33"/>
                <a:gd name="T6" fmla="*/ 0 w 622"/>
                <a:gd name="T7" fmla="*/ 33 h 33"/>
                <a:gd name="T8" fmla="*/ 0 w 6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33">
                  <a:moveTo>
                    <a:pt x="0" y="0"/>
                  </a:moveTo>
                  <a:cubicBezTo>
                    <a:pt x="207" y="0"/>
                    <a:pt x="414" y="0"/>
                    <a:pt x="622" y="0"/>
                  </a:cubicBezTo>
                  <a:cubicBezTo>
                    <a:pt x="622" y="11"/>
                    <a:pt x="622" y="22"/>
                    <a:pt x="622" y="33"/>
                  </a:cubicBezTo>
                  <a:cubicBezTo>
                    <a:pt x="415" y="33"/>
                    <a:pt x="208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24">
              <a:extLst>
                <a:ext uri="{FF2B5EF4-FFF2-40B4-BE49-F238E27FC236}">
                  <a16:creationId xmlns:a16="http://schemas.microsoft.com/office/drawing/2014/main" id="{3D7ED056-C949-4D7E-8C01-DA3311D5C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432410"/>
              <a:ext cx="719425" cy="40531"/>
            </a:xfrm>
            <a:custGeom>
              <a:avLst/>
              <a:gdLst>
                <a:gd name="T0" fmla="*/ 0 w 607"/>
                <a:gd name="T1" fmla="*/ 33 h 33"/>
                <a:gd name="T2" fmla="*/ 0 w 607"/>
                <a:gd name="T3" fmla="*/ 0 h 33"/>
                <a:gd name="T4" fmla="*/ 607 w 607"/>
                <a:gd name="T5" fmla="*/ 0 h 33"/>
                <a:gd name="T6" fmla="*/ 607 w 607"/>
                <a:gd name="T7" fmla="*/ 33 h 33"/>
                <a:gd name="T8" fmla="*/ 0 w 607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ubicBezTo>
                    <a:pt x="607" y="11"/>
                    <a:pt x="607" y="22"/>
                    <a:pt x="607" y="33"/>
                  </a:cubicBezTo>
                  <a:cubicBezTo>
                    <a:pt x="405" y="33"/>
                    <a:pt x="203" y="33"/>
                    <a:pt x="0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25">
              <a:extLst>
                <a:ext uri="{FF2B5EF4-FFF2-40B4-BE49-F238E27FC236}">
                  <a16:creationId xmlns:a16="http://schemas.microsoft.com/office/drawing/2014/main" id="{5FAC9CCD-F38E-46E0-B56A-824A7860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675596"/>
              <a:ext cx="719425" cy="40531"/>
            </a:xfrm>
            <a:custGeom>
              <a:avLst/>
              <a:gdLst>
                <a:gd name="T0" fmla="*/ 607 w 607"/>
                <a:gd name="T1" fmla="*/ 0 h 32"/>
                <a:gd name="T2" fmla="*/ 607 w 607"/>
                <a:gd name="T3" fmla="*/ 32 h 32"/>
                <a:gd name="T4" fmla="*/ 0 w 607"/>
                <a:gd name="T5" fmla="*/ 32 h 32"/>
                <a:gd name="T6" fmla="*/ 0 w 607"/>
                <a:gd name="T7" fmla="*/ 13 h 32"/>
                <a:gd name="T8" fmla="*/ 0 w 607"/>
                <a:gd name="T9" fmla="*/ 0 h 32"/>
                <a:gd name="T10" fmla="*/ 607 w 60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32">
                  <a:moveTo>
                    <a:pt x="607" y="0"/>
                  </a:moveTo>
                  <a:cubicBezTo>
                    <a:pt x="607" y="10"/>
                    <a:pt x="607" y="20"/>
                    <a:pt x="607" y="32"/>
                  </a:cubicBezTo>
                  <a:cubicBezTo>
                    <a:pt x="405" y="32"/>
                    <a:pt x="203" y="32"/>
                    <a:pt x="0" y="32"/>
                  </a:cubicBezTo>
                  <a:cubicBezTo>
                    <a:pt x="0" y="25"/>
                    <a:pt x="0" y="19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726">
              <a:extLst>
                <a:ext uri="{FF2B5EF4-FFF2-40B4-BE49-F238E27FC236}">
                  <a16:creationId xmlns:a16="http://schemas.microsoft.com/office/drawing/2014/main" id="{73EE2FAA-BE6C-47C6-9A57-3BDCD733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604667"/>
              <a:ext cx="587699" cy="40531"/>
            </a:xfrm>
            <a:custGeom>
              <a:avLst/>
              <a:gdLst>
                <a:gd name="T0" fmla="*/ 495 w 495"/>
                <a:gd name="T1" fmla="*/ 0 h 33"/>
                <a:gd name="T2" fmla="*/ 495 w 495"/>
                <a:gd name="T3" fmla="*/ 33 h 33"/>
                <a:gd name="T4" fmla="*/ 0 w 495"/>
                <a:gd name="T5" fmla="*/ 33 h 33"/>
                <a:gd name="T6" fmla="*/ 0 w 495"/>
                <a:gd name="T7" fmla="*/ 0 h 33"/>
                <a:gd name="T8" fmla="*/ 495 w 49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3">
                  <a:moveTo>
                    <a:pt x="495" y="0"/>
                  </a:moveTo>
                  <a:cubicBezTo>
                    <a:pt x="495" y="11"/>
                    <a:pt x="495" y="22"/>
                    <a:pt x="495" y="33"/>
                  </a:cubicBezTo>
                  <a:cubicBezTo>
                    <a:pt x="330" y="33"/>
                    <a:pt x="166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27">
              <a:extLst>
                <a:ext uri="{FF2B5EF4-FFF2-40B4-BE49-F238E27FC236}">
                  <a16:creationId xmlns:a16="http://schemas.microsoft.com/office/drawing/2014/main" id="{6F222F10-3D44-463A-B573-9DBF66A36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128428"/>
              <a:ext cx="587699" cy="35466"/>
            </a:xfrm>
            <a:custGeom>
              <a:avLst/>
              <a:gdLst>
                <a:gd name="T0" fmla="*/ 0 w 495"/>
                <a:gd name="T1" fmla="*/ 32 h 32"/>
                <a:gd name="T2" fmla="*/ 0 w 495"/>
                <a:gd name="T3" fmla="*/ 0 h 32"/>
                <a:gd name="T4" fmla="*/ 495 w 495"/>
                <a:gd name="T5" fmla="*/ 0 h 32"/>
                <a:gd name="T6" fmla="*/ 495 w 495"/>
                <a:gd name="T7" fmla="*/ 32 h 32"/>
                <a:gd name="T8" fmla="*/ 0 w 4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ubicBezTo>
                    <a:pt x="495" y="10"/>
                    <a:pt x="495" y="21"/>
                    <a:pt x="495" y="32"/>
                  </a:cubicBezTo>
                  <a:cubicBezTo>
                    <a:pt x="330" y="32"/>
                    <a:pt x="166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28">
              <a:extLst>
                <a:ext uri="{FF2B5EF4-FFF2-40B4-BE49-F238E27FC236}">
                  <a16:creationId xmlns:a16="http://schemas.microsoft.com/office/drawing/2014/main" id="{67E594BB-9FFA-4D5C-B19F-09EB93BCF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366546"/>
              <a:ext cx="587699" cy="35466"/>
            </a:xfrm>
            <a:custGeom>
              <a:avLst/>
              <a:gdLst>
                <a:gd name="T0" fmla="*/ 494 w 494"/>
                <a:gd name="T1" fmla="*/ 0 h 33"/>
                <a:gd name="T2" fmla="*/ 494 w 494"/>
                <a:gd name="T3" fmla="*/ 33 h 33"/>
                <a:gd name="T4" fmla="*/ 0 w 494"/>
                <a:gd name="T5" fmla="*/ 33 h 33"/>
                <a:gd name="T6" fmla="*/ 0 w 494"/>
                <a:gd name="T7" fmla="*/ 0 h 33"/>
                <a:gd name="T8" fmla="*/ 494 w 4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33">
                  <a:moveTo>
                    <a:pt x="494" y="0"/>
                  </a:moveTo>
                  <a:cubicBezTo>
                    <a:pt x="494" y="11"/>
                    <a:pt x="494" y="22"/>
                    <a:pt x="494" y="33"/>
                  </a:cubicBezTo>
                  <a:cubicBezTo>
                    <a:pt x="329" y="33"/>
                    <a:pt x="165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64" y="0"/>
                    <a:pt x="329" y="0"/>
                    <a:pt x="494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729">
              <a:extLst>
                <a:ext uri="{FF2B5EF4-FFF2-40B4-BE49-F238E27FC236}">
                  <a16:creationId xmlns:a16="http://schemas.microsoft.com/office/drawing/2014/main" id="{8813A7D4-BCB5-4A7D-912D-E19E4488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788" y="2979578"/>
              <a:ext cx="81062" cy="263451"/>
            </a:xfrm>
            <a:custGeom>
              <a:avLst/>
              <a:gdLst>
                <a:gd name="T0" fmla="*/ 0 w 69"/>
                <a:gd name="T1" fmla="*/ 0 h 220"/>
                <a:gd name="T2" fmla="*/ 69 w 69"/>
                <a:gd name="T3" fmla="*/ 0 h 220"/>
                <a:gd name="T4" fmla="*/ 69 w 69"/>
                <a:gd name="T5" fmla="*/ 220 h 220"/>
                <a:gd name="T6" fmla="*/ 0 w 69"/>
                <a:gd name="T7" fmla="*/ 220 h 220"/>
                <a:gd name="T8" fmla="*/ 0 w 69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20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73"/>
                    <a:pt x="69" y="146"/>
                    <a:pt x="69" y="220"/>
                  </a:cubicBezTo>
                  <a:cubicBezTo>
                    <a:pt x="46" y="220"/>
                    <a:pt x="23" y="220"/>
                    <a:pt x="0" y="220"/>
                  </a:cubicBezTo>
                  <a:cubicBezTo>
                    <a:pt x="0" y="147"/>
                    <a:pt x="0" y="7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30">
              <a:extLst>
                <a:ext uri="{FF2B5EF4-FFF2-40B4-BE49-F238E27FC236}">
                  <a16:creationId xmlns:a16="http://schemas.microsoft.com/office/drawing/2014/main" id="{C9DEBF38-7DEF-4900-8F3A-22B945E6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873183"/>
              <a:ext cx="450909" cy="288785"/>
            </a:xfrm>
            <a:custGeom>
              <a:avLst/>
              <a:gdLst>
                <a:gd name="T0" fmla="*/ 16 w 381"/>
                <a:gd name="T1" fmla="*/ 246 h 246"/>
                <a:gd name="T2" fmla="*/ 0 w 381"/>
                <a:gd name="T3" fmla="*/ 231 h 246"/>
                <a:gd name="T4" fmla="*/ 81 w 381"/>
                <a:gd name="T5" fmla="*/ 143 h 246"/>
                <a:gd name="T6" fmla="*/ 134 w 381"/>
                <a:gd name="T7" fmla="*/ 84 h 246"/>
                <a:gd name="T8" fmla="*/ 149 w 381"/>
                <a:gd name="T9" fmla="*/ 81 h 246"/>
                <a:gd name="T10" fmla="*/ 233 w 381"/>
                <a:gd name="T11" fmla="*/ 111 h 246"/>
                <a:gd name="T12" fmla="*/ 249 w 381"/>
                <a:gd name="T13" fmla="*/ 108 h 246"/>
                <a:gd name="T14" fmla="*/ 343 w 381"/>
                <a:gd name="T15" fmla="*/ 20 h 246"/>
                <a:gd name="T16" fmla="*/ 336 w 381"/>
                <a:gd name="T17" fmla="*/ 10 h 246"/>
                <a:gd name="T18" fmla="*/ 381 w 381"/>
                <a:gd name="T19" fmla="*/ 0 h 246"/>
                <a:gd name="T20" fmla="*/ 367 w 381"/>
                <a:gd name="T21" fmla="*/ 44 h 246"/>
                <a:gd name="T22" fmla="*/ 358 w 381"/>
                <a:gd name="T23" fmla="*/ 36 h 246"/>
                <a:gd name="T24" fmla="*/ 313 w 381"/>
                <a:gd name="T25" fmla="*/ 78 h 246"/>
                <a:gd name="T26" fmla="*/ 254 w 381"/>
                <a:gd name="T27" fmla="*/ 133 h 246"/>
                <a:gd name="T28" fmla="*/ 238 w 381"/>
                <a:gd name="T29" fmla="*/ 136 h 246"/>
                <a:gd name="T30" fmla="*/ 158 w 381"/>
                <a:gd name="T31" fmla="*/ 107 h 246"/>
                <a:gd name="T32" fmla="*/ 138 w 381"/>
                <a:gd name="T33" fmla="*/ 112 h 246"/>
                <a:gd name="T34" fmla="*/ 22 w 381"/>
                <a:gd name="T35" fmla="*/ 238 h 246"/>
                <a:gd name="T36" fmla="*/ 16 w 381"/>
                <a:gd name="T3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246">
                  <a:moveTo>
                    <a:pt x="16" y="246"/>
                  </a:moveTo>
                  <a:cubicBezTo>
                    <a:pt x="9" y="240"/>
                    <a:pt x="5" y="236"/>
                    <a:pt x="0" y="231"/>
                  </a:cubicBezTo>
                  <a:cubicBezTo>
                    <a:pt x="27" y="201"/>
                    <a:pt x="54" y="172"/>
                    <a:pt x="81" y="143"/>
                  </a:cubicBezTo>
                  <a:cubicBezTo>
                    <a:pt x="98" y="123"/>
                    <a:pt x="117" y="104"/>
                    <a:pt x="134" y="84"/>
                  </a:cubicBezTo>
                  <a:cubicBezTo>
                    <a:pt x="139" y="79"/>
                    <a:pt x="142" y="78"/>
                    <a:pt x="149" y="81"/>
                  </a:cubicBezTo>
                  <a:cubicBezTo>
                    <a:pt x="177" y="91"/>
                    <a:pt x="205" y="101"/>
                    <a:pt x="233" y="111"/>
                  </a:cubicBezTo>
                  <a:cubicBezTo>
                    <a:pt x="239" y="113"/>
                    <a:pt x="244" y="113"/>
                    <a:pt x="249" y="108"/>
                  </a:cubicBezTo>
                  <a:cubicBezTo>
                    <a:pt x="280" y="78"/>
                    <a:pt x="311" y="49"/>
                    <a:pt x="343" y="20"/>
                  </a:cubicBezTo>
                  <a:cubicBezTo>
                    <a:pt x="341" y="17"/>
                    <a:pt x="339" y="14"/>
                    <a:pt x="336" y="10"/>
                  </a:cubicBezTo>
                  <a:cubicBezTo>
                    <a:pt x="351" y="7"/>
                    <a:pt x="365" y="4"/>
                    <a:pt x="381" y="0"/>
                  </a:cubicBezTo>
                  <a:cubicBezTo>
                    <a:pt x="376" y="16"/>
                    <a:pt x="372" y="30"/>
                    <a:pt x="367" y="44"/>
                  </a:cubicBezTo>
                  <a:cubicBezTo>
                    <a:pt x="364" y="41"/>
                    <a:pt x="361" y="39"/>
                    <a:pt x="358" y="36"/>
                  </a:cubicBezTo>
                  <a:cubicBezTo>
                    <a:pt x="343" y="50"/>
                    <a:pt x="328" y="64"/>
                    <a:pt x="313" y="78"/>
                  </a:cubicBezTo>
                  <a:cubicBezTo>
                    <a:pt x="293" y="96"/>
                    <a:pt x="273" y="114"/>
                    <a:pt x="254" y="133"/>
                  </a:cubicBezTo>
                  <a:cubicBezTo>
                    <a:pt x="249" y="138"/>
                    <a:pt x="244" y="138"/>
                    <a:pt x="238" y="136"/>
                  </a:cubicBezTo>
                  <a:cubicBezTo>
                    <a:pt x="211" y="126"/>
                    <a:pt x="185" y="117"/>
                    <a:pt x="158" y="107"/>
                  </a:cubicBezTo>
                  <a:cubicBezTo>
                    <a:pt x="149" y="103"/>
                    <a:pt x="144" y="105"/>
                    <a:pt x="138" y="112"/>
                  </a:cubicBezTo>
                  <a:cubicBezTo>
                    <a:pt x="100" y="154"/>
                    <a:pt x="61" y="196"/>
                    <a:pt x="22" y="238"/>
                  </a:cubicBezTo>
                  <a:cubicBezTo>
                    <a:pt x="20" y="240"/>
                    <a:pt x="19" y="243"/>
                    <a:pt x="16" y="24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731">
              <a:extLst>
                <a:ext uri="{FF2B5EF4-FFF2-40B4-BE49-F238E27FC236}">
                  <a16:creationId xmlns:a16="http://schemas.microsoft.com/office/drawing/2014/main" id="{0AAF141D-BD33-4F68-81B4-19F887FE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2852917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2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32">
              <a:extLst>
                <a:ext uri="{FF2B5EF4-FFF2-40B4-BE49-F238E27FC236}">
                  <a16:creationId xmlns:a16="http://schemas.microsoft.com/office/drawing/2014/main" id="{CF9DF59F-B897-46B7-A0E6-2D1DB31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2939047"/>
              <a:ext cx="369847" cy="40531"/>
            </a:xfrm>
            <a:custGeom>
              <a:avLst/>
              <a:gdLst>
                <a:gd name="T0" fmla="*/ 0 w 313"/>
                <a:gd name="T1" fmla="*/ 32 h 32"/>
                <a:gd name="T2" fmla="*/ 0 w 313"/>
                <a:gd name="T3" fmla="*/ 0 h 32"/>
                <a:gd name="T4" fmla="*/ 313 w 313"/>
                <a:gd name="T5" fmla="*/ 0 h 32"/>
                <a:gd name="T6" fmla="*/ 313 w 313"/>
                <a:gd name="T7" fmla="*/ 32 h 32"/>
                <a:gd name="T8" fmla="*/ 0 w 3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0" y="32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733">
              <a:extLst>
                <a:ext uri="{FF2B5EF4-FFF2-40B4-BE49-F238E27FC236}">
                  <a16:creationId xmlns:a16="http://schemas.microsoft.com/office/drawing/2014/main" id="{17C571CC-32C5-4EB7-B6DB-2B824865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025174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1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34">
              <a:extLst>
                <a:ext uri="{FF2B5EF4-FFF2-40B4-BE49-F238E27FC236}">
                  <a16:creationId xmlns:a16="http://schemas.microsoft.com/office/drawing/2014/main" id="{DDB8BCEF-F7D1-46AA-9F5A-6DB598E58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197431"/>
              <a:ext cx="369847" cy="40531"/>
            </a:xfrm>
            <a:custGeom>
              <a:avLst/>
              <a:gdLst>
                <a:gd name="T0" fmla="*/ 313 w 313"/>
                <a:gd name="T1" fmla="*/ 33 h 33"/>
                <a:gd name="T2" fmla="*/ 0 w 313"/>
                <a:gd name="T3" fmla="*/ 33 h 33"/>
                <a:gd name="T4" fmla="*/ 0 w 313"/>
                <a:gd name="T5" fmla="*/ 0 h 33"/>
                <a:gd name="T6" fmla="*/ 313 w 313"/>
                <a:gd name="T7" fmla="*/ 0 h 33"/>
                <a:gd name="T8" fmla="*/ 313 w 31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33"/>
                  </a:move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2"/>
                    <a:pt x="313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735">
              <a:extLst>
                <a:ext uri="{FF2B5EF4-FFF2-40B4-BE49-F238E27FC236}">
                  <a16:creationId xmlns:a16="http://schemas.microsoft.com/office/drawing/2014/main" id="{DF6245C0-9FB4-40FA-A1A2-21E5AE9B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70" y="3065705"/>
              <a:ext cx="81062" cy="177325"/>
            </a:xfrm>
            <a:custGeom>
              <a:avLst/>
              <a:gdLst>
                <a:gd name="T0" fmla="*/ 0 w 69"/>
                <a:gd name="T1" fmla="*/ 0 h 146"/>
                <a:gd name="T2" fmla="*/ 69 w 69"/>
                <a:gd name="T3" fmla="*/ 0 h 146"/>
                <a:gd name="T4" fmla="*/ 69 w 69"/>
                <a:gd name="T5" fmla="*/ 146 h 146"/>
                <a:gd name="T6" fmla="*/ 0 w 69"/>
                <a:gd name="T7" fmla="*/ 146 h 146"/>
                <a:gd name="T8" fmla="*/ 0 w 6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6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49"/>
                    <a:pt x="69" y="97"/>
                    <a:pt x="69" y="146"/>
                  </a:cubicBezTo>
                  <a:cubicBezTo>
                    <a:pt x="46" y="146"/>
                    <a:pt x="23" y="146"/>
                    <a:pt x="0" y="146"/>
                  </a:cubicBezTo>
                  <a:cubicBezTo>
                    <a:pt x="0" y="97"/>
                    <a:pt x="0" y="49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36">
              <a:extLst>
                <a:ext uri="{FF2B5EF4-FFF2-40B4-BE49-F238E27FC236}">
                  <a16:creationId xmlns:a16="http://schemas.microsoft.com/office/drawing/2014/main" id="{DDF41EF2-05E1-4E65-91A9-0DA154D0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111304"/>
              <a:ext cx="369847" cy="40531"/>
            </a:xfrm>
            <a:custGeom>
              <a:avLst/>
              <a:gdLst>
                <a:gd name="T0" fmla="*/ 313 w 313"/>
                <a:gd name="T1" fmla="*/ 0 h 32"/>
                <a:gd name="T2" fmla="*/ 313 w 313"/>
                <a:gd name="T3" fmla="*/ 32 h 32"/>
                <a:gd name="T4" fmla="*/ 0 w 313"/>
                <a:gd name="T5" fmla="*/ 32 h 32"/>
                <a:gd name="T6" fmla="*/ 0 w 313"/>
                <a:gd name="T7" fmla="*/ 0 h 32"/>
                <a:gd name="T8" fmla="*/ 313 w 31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313" y="0"/>
                  </a:move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737">
              <a:extLst>
                <a:ext uri="{FF2B5EF4-FFF2-40B4-BE49-F238E27FC236}">
                  <a16:creationId xmlns:a16="http://schemas.microsoft.com/office/drawing/2014/main" id="{5298B45E-7F88-401E-9DB6-D609356C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195" y="3091038"/>
              <a:ext cx="81062" cy="151991"/>
            </a:xfrm>
            <a:custGeom>
              <a:avLst/>
              <a:gdLst>
                <a:gd name="T0" fmla="*/ 69 w 69"/>
                <a:gd name="T1" fmla="*/ 0 h 126"/>
                <a:gd name="T2" fmla="*/ 69 w 69"/>
                <a:gd name="T3" fmla="*/ 126 h 126"/>
                <a:gd name="T4" fmla="*/ 0 w 69"/>
                <a:gd name="T5" fmla="*/ 126 h 126"/>
                <a:gd name="T6" fmla="*/ 0 w 69"/>
                <a:gd name="T7" fmla="*/ 0 h 126"/>
                <a:gd name="T8" fmla="*/ 69 w 6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69" y="0"/>
                  </a:moveTo>
                  <a:cubicBezTo>
                    <a:pt x="69" y="42"/>
                    <a:pt x="69" y="83"/>
                    <a:pt x="69" y="126"/>
                  </a:cubicBezTo>
                  <a:cubicBezTo>
                    <a:pt x="46" y="126"/>
                    <a:pt x="23" y="126"/>
                    <a:pt x="0" y="126"/>
                  </a:cubicBezTo>
                  <a:cubicBezTo>
                    <a:pt x="0" y="84"/>
                    <a:pt x="0" y="42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38">
              <a:extLst>
                <a:ext uri="{FF2B5EF4-FFF2-40B4-BE49-F238E27FC236}">
                  <a16:creationId xmlns:a16="http://schemas.microsoft.com/office/drawing/2014/main" id="{D9CA7EEE-DB65-44A9-8E7C-478CE4D74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320950"/>
              <a:ext cx="151991" cy="151991"/>
            </a:xfrm>
            <a:custGeom>
              <a:avLst/>
              <a:gdLst>
                <a:gd name="T0" fmla="*/ 128 w 128"/>
                <a:gd name="T1" fmla="*/ 0 h 127"/>
                <a:gd name="T2" fmla="*/ 128 w 128"/>
                <a:gd name="T3" fmla="*/ 127 h 127"/>
                <a:gd name="T4" fmla="*/ 0 w 128"/>
                <a:gd name="T5" fmla="*/ 127 h 127"/>
                <a:gd name="T6" fmla="*/ 0 w 128"/>
                <a:gd name="T7" fmla="*/ 0 h 127"/>
                <a:gd name="T8" fmla="*/ 128 w 128"/>
                <a:gd name="T9" fmla="*/ 0 h 127"/>
                <a:gd name="T10" fmla="*/ 11 w 128"/>
                <a:gd name="T11" fmla="*/ 116 h 127"/>
                <a:gd name="T12" fmla="*/ 116 w 128"/>
                <a:gd name="T13" fmla="*/ 116 h 127"/>
                <a:gd name="T14" fmla="*/ 116 w 128"/>
                <a:gd name="T15" fmla="*/ 11 h 127"/>
                <a:gd name="T16" fmla="*/ 11 w 128"/>
                <a:gd name="T17" fmla="*/ 11 h 127"/>
                <a:gd name="T18" fmla="*/ 11 w 128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7">
                  <a:moveTo>
                    <a:pt x="128" y="0"/>
                  </a:moveTo>
                  <a:cubicBezTo>
                    <a:pt x="128" y="43"/>
                    <a:pt x="128" y="84"/>
                    <a:pt x="128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lose/>
                  <a:moveTo>
                    <a:pt x="11" y="116"/>
                  </a:moveTo>
                  <a:cubicBezTo>
                    <a:pt x="47" y="116"/>
                    <a:pt x="81" y="116"/>
                    <a:pt x="116" y="116"/>
                  </a:cubicBez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39">
              <a:extLst>
                <a:ext uri="{FF2B5EF4-FFF2-40B4-BE49-F238E27FC236}">
                  <a16:creationId xmlns:a16="http://schemas.microsoft.com/office/drawing/2014/main" id="{92D438FA-1ED6-4786-B570-79B7C4640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564136"/>
              <a:ext cx="151991" cy="151991"/>
            </a:xfrm>
            <a:custGeom>
              <a:avLst/>
              <a:gdLst>
                <a:gd name="T0" fmla="*/ 0 w 127"/>
                <a:gd name="T1" fmla="*/ 0 h 127"/>
                <a:gd name="T2" fmla="*/ 127 w 127"/>
                <a:gd name="T3" fmla="*/ 0 h 127"/>
                <a:gd name="T4" fmla="*/ 127 w 127"/>
                <a:gd name="T5" fmla="*/ 127 h 127"/>
                <a:gd name="T6" fmla="*/ 0 w 127"/>
                <a:gd name="T7" fmla="*/ 127 h 127"/>
                <a:gd name="T8" fmla="*/ 0 w 127"/>
                <a:gd name="T9" fmla="*/ 0 h 127"/>
                <a:gd name="T10" fmla="*/ 116 w 127"/>
                <a:gd name="T11" fmla="*/ 116 h 127"/>
                <a:gd name="T12" fmla="*/ 116 w 127"/>
                <a:gd name="T13" fmla="*/ 11 h 127"/>
                <a:gd name="T14" fmla="*/ 11 w 127"/>
                <a:gd name="T15" fmla="*/ 11 h 127"/>
                <a:gd name="T16" fmla="*/ 11 w 127"/>
                <a:gd name="T17" fmla="*/ 116 h 127"/>
                <a:gd name="T18" fmla="*/ 116 w 127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cubicBezTo>
                    <a:pt x="43" y="0"/>
                    <a:pt x="85" y="0"/>
                    <a:pt x="127" y="0"/>
                  </a:cubicBezTo>
                  <a:cubicBezTo>
                    <a:pt x="127" y="42"/>
                    <a:pt x="127" y="84"/>
                    <a:pt x="127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4"/>
                    <a:pt x="0" y="42"/>
                    <a:pt x="0" y="0"/>
                  </a:cubicBezTo>
                  <a:close/>
                  <a:moveTo>
                    <a:pt x="116" y="116"/>
                  </a:move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ubicBezTo>
                    <a:pt x="47" y="116"/>
                    <a:pt x="81" y="116"/>
                    <a:pt x="116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740">
              <a:extLst>
                <a:ext uri="{FF2B5EF4-FFF2-40B4-BE49-F238E27FC236}">
                  <a16:creationId xmlns:a16="http://schemas.microsoft.com/office/drawing/2014/main" id="{21656220-EA54-4366-AF2A-1F781FA5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077" y="3177165"/>
              <a:ext cx="81062" cy="65864"/>
            </a:xfrm>
            <a:custGeom>
              <a:avLst/>
              <a:gdLst>
                <a:gd name="T0" fmla="*/ 69 w 69"/>
                <a:gd name="T1" fmla="*/ 0 h 52"/>
                <a:gd name="T2" fmla="*/ 69 w 69"/>
                <a:gd name="T3" fmla="*/ 52 h 52"/>
                <a:gd name="T4" fmla="*/ 0 w 69"/>
                <a:gd name="T5" fmla="*/ 52 h 52"/>
                <a:gd name="T6" fmla="*/ 0 w 69"/>
                <a:gd name="T7" fmla="*/ 0 h 52"/>
                <a:gd name="T8" fmla="*/ 69 w 6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cubicBezTo>
                    <a:pt x="69" y="17"/>
                    <a:pt x="69" y="34"/>
                    <a:pt x="69" y="52"/>
                  </a:cubicBezTo>
                  <a:cubicBezTo>
                    <a:pt x="46" y="52"/>
                    <a:pt x="24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23" y="0"/>
                    <a:pt x="45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741">
              <a:extLst>
                <a:ext uri="{FF2B5EF4-FFF2-40B4-BE49-F238E27FC236}">
                  <a16:creationId xmlns:a16="http://schemas.microsoft.com/office/drawing/2014/main" id="{62EF3CEC-F98C-4154-9460-AA05AB75B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673" y="2133492"/>
              <a:ext cx="96263" cy="101327"/>
            </a:xfrm>
            <a:custGeom>
              <a:avLst/>
              <a:gdLst>
                <a:gd name="T0" fmla="*/ 83 w 83"/>
                <a:gd name="T1" fmla="*/ 1 h 83"/>
                <a:gd name="T2" fmla="*/ 83 w 83"/>
                <a:gd name="T3" fmla="*/ 83 h 83"/>
                <a:gd name="T4" fmla="*/ 0 w 83"/>
                <a:gd name="T5" fmla="*/ 83 h 83"/>
                <a:gd name="T6" fmla="*/ 18 w 83"/>
                <a:gd name="T7" fmla="*/ 72 h 83"/>
                <a:gd name="T8" fmla="*/ 70 w 83"/>
                <a:gd name="T9" fmla="*/ 72 h 83"/>
                <a:gd name="T10" fmla="*/ 79 w 83"/>
                <a:gd name="T11" fmla="*/ 0 h 83"/>
                <a:gd name="T12" fmla="*/ 83 w 83"/>
                <a:gd name="T1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3">
                  <a:moveTo>
                    <a:pt x="83" y="1"/>
                  </a:moveTo>
                  <a:cubicBezTo>
                    <a:pt x="83" y="28"/>
                    <a:pt x="83" y="55"/>
                    <a:pt x="83" y="83"/>
                  </a:cubicBezTo>
                  <a:cubicBezTo>
                    <a:pt x="55" y="83"/>
                    <a:pt x="28" y="83"/>
                    <a:pt x="0" y="83"/>
                  </a:cubicBezTo>
                  <a:cubicBezTo>
                    <a:pt x="4" y="74"/>
                    <a:pt x="10" y="72"/>
                    <a:pt x="18" y="72"/>
                  </a:cubicBezTo>
                  <a:cubicBezTo>
                    <a:pt x="36" y="73"/>
                    <a:pt x="53" y="72"/>
                    <a:pt x="70" y="72"/>
                  </a:cubicBezTo>
                  <a:cubicBezTo>
                    <a:pt x="77" y="48"/>
                    <a:pt x="63" y="22"/>
                    <a:pt x="79" y="0"/>
                  </a:cubicBezTo>
                  <a:cubicBezTo>
                    <a:pt x="80" y="1"/>
                    <a:pt x="82" y="1"/>
                    <a:pt x="83" y="1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42">
              <a:extLst>
                <a:ext uri="{FF2B5EF4-FFF2-40B4-BE49-F238E27FC236}">
                  <a16:creationId xmlns:a16="http://schemas.microsoft.com/office/drawing/2014/main" id="{CB9C712A-27C0-42BE-9385-96BD65004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082829"/>
              <a:ext cx="121593" cy="30398"/>
            </a:xfrm>
            <a:custGeom>
              <a:avLst/>
              <a:gdLst>
                <a:gd name="T0" fmla="*/ 12 w 103"/>
                <a:gd name="T1" fmla="*/ 10 h 24"/>
                <a:gd name="T2" fmla="*/ 12 w 103"/>
                <a:gd name="T3" fmla="*/ 24 h 24"/>
                <a:gd name="T4" fmla="*/ 3 w 103"/>
                <a:gd name="T5" fmla="*/ 0 h 24"/>
                <a:gd name="T6" fmla="*/ 103 w 103"/>
                <a:gd name="T7" fmla="*/ 0 h 24"/>
                <a:gd name="T8" fmla="*/ 85 w 103"/>
                <a:gd name="T9" fmla="*/ 10 h 24"/>
                <a:gd name="T10" fmla="*/ 12 w 103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4">
                  <a:moveTo>
                    <a:pt x="12" y="10"/>
                  </a:moveTo>
                  <a:cubicBezTo>
                    <a:pt x="12" y="16"/>
                    <a:pt x="12" y="20"/>
                    <a:pt x="12" y="24"/>
                  </a:cubicBezTo>
                  <a:cubicBezTo>
                    <a:pt x="0" y="18"/>
                    <a:pt x="0" y="18"/>
                    <a:pt x="3" y="0"/>
                  </a:cubicBezTo>
                  <a:cubicBezTo>
                    <a:pt x="36" y="0"/>
                    <a:pt x="69" y="0"/>
                    <a:pt x="103" y="0"/>
                  </a:cubicBezTo>
                  <a:cubicBezTo>
                    <a:pt x="99" y="8"/>
                    <a:pt x="93" y="11"/>
                    <a:pt x="85" y="10"/>
                  </a:cubicBezTo>
                  <a:cubicBezTo>
                    <a:pt x="61" y="10"/>
                    <a:pt x="37" y="10"/>
                    <a:pt x="12" y="1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43">
              <a:extLst>
                <a:ext uri="{FF2B5EF4-FFF2-40B4-BE49-F238E27FC236}">
                  <a16:creationId xmlns:a16="http://schemas.microsoft.com/office/drawing/2014/main" id="{576419E7-16C7-4537-8C33-15EA8C3D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184156"/>
              <a:ext cx="45599" cy="50664"/>
            </a:xfrm>
            <a:custGeom>
              <a:avLst/>
              <a:gdLst>
                <a:gd name="T0" fmla="*/ 0 w 40"/>
                <a:gd name="T1" fmla="*/ 0 h 40"/>
                <a:gd name="T2" fmla="*/ 11 w 40"/>
                <a:gd name="T3" fmla="*/ 29 h 40"/>
                <a:gd name="T4" fmla="*/ 40 w 40"/>
                <a:gd name="T5" fmla="*/ 40 h 40"/>
                <a:gd name="T6" fmla="*/ 0 w 40"/>
                <a:gd name="T7" fmla="*/ 40 h 40"/>
                <a:gd name="T8" fmla="*/ 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15" y="6"/>
                    <a:pt x="9" y="18"/>
                    <a:pt x="11" y="29"/>
                  </a:cubicBezTo>
                  <a:cubicBezTo>
                    <a:pt x="21" y="32"/>
                    <a:pt x="34" y="25"/>
                    <a:pt x="40" y="40"/>
                  </a:cubicBezTo>
                  <a:cubicBezTo>
                    <a:pt x="27" y="40"/>
                    <a:pt x="14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44">
              <a:extLst>
                <a:ext uri="{FF2B5EF4-FFF2-40B4-BE49-F238E27FC236}">
                  <a16:creationId xmlns:a16="http://schemas.microsoft.com/office/drawing/2014/main" id="{53745A48-29A8-46DD-90C4-A3CBBCB2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142" y="2336147"/>
              <a:ext cx="121593" cy="121593"/>
            </a:xfrm>
            <a:custGeom>
              <a:avLst/>
              <a:gdLst>
                <a:gd name="T0" fmla="*/ 0 w 105"/>
                <a:gd name="T1" fmla="*/ 105 h 105"/>
                <a:gd name="T2" fmla="*/ 0 w 105"/>
                <a:gd name="T3" fmla="*/ 0 h 105"/>
                <a:gd name="T4" fmla="*/ 105 w 105"/>
                <a:gd name="T5" fmla="*/ 0 h 105"/>
                <a:gd name="T6" fmla="*/ 105 w 105"/>
                <a:gd name="T7" fmla="*/ 105 h 105"/>
                <a:gd name="T8" fmla="*/ 0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0" y="105"/>
                  </a:move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ubicBezTo>
                    <a:pt x="70" y="105"/>
                    <a:pt x="36" y="105"/>
                    <a:pt x="0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745">
              <a:extLst>
                <a:ext uri="{FF2B5EF4-FFF2-40B4-BE49-F238E27FC236}">
                  <a16:creationId xmlns:a16="http://schemas.microsoft.com/office/drawing/2014/main" id="{8958428B-E650-453D-8901-3FE22DDF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142" y="2574268"/>
              <a:ext cx="121593" cy="126661"/>
            </a:xfrm>
            <a:custGeom>
              <a:avLst/>
              <a:gdLst>
                <a:gd name="T0" fmla="*/ 105 w 105"/>
                <a:gd name="T1" fmla="*/ 105 h 105"/>
                <a:gd name="T2" fmla="*/ 0 w 105"/>
                <a:gd name="T3" fmla="*/ 105 h 105"/>
                <a:gd name="T4" fmla="*/ 0 w 105"/>
                <a:gd name="T5" fmla="*/ 0 h 105"/>
                <a:gd name="T6" fmla="*/ 105 w 105"/>
                <a:gd name="T7" fmla="*/ 0 h 105"/>
                <a:gd name="T8" fmla="*/ 105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cubicBezTo>
                    <a:pt x="70" y="105"/>
                    <a:pt x="36" y="105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46">
              <a:extLst>
                <a:ext uri="{FF2B5EF4-FFF2-40B4-BE49-F238E27FC236}">
                  <a16:creationId xmlns:a16="http://schemas.microsoft.com/office/drawing/2014/main" id="{100DDB12-74CA-4559-AF3B-8A559F23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744" y="2062563"/>
              <a:ext cx="187457" cy="177325"/>
            </a:xfrm>
            <a:custGeom>
              <a:avLst/>
              <a:gdLst>
                <a:gd name="T0" fmla="*/ 46 w 155"/>
                <a:gd name="T1" fmla="*/ 82 h 150"/>
                <a:gd name="T2" fmla="*/ 61 w 155"/>
                <a:gd name="T3" fmla="*/ 107 h 150"/>
                <a:gd name="T4" fmla="*/ 63 w 155"/>
                <a:gd name="T5" fmla="*/ 105 h 150"/>
                <a:gd name="T6" fmla="*/ 116 w 155"/>
                <a:gd name="T7" fmla="*/ 26 h 150"/>
                <a:gd name="T8" fmla="*/ 129 w 155"/>
                <a:gd name="T9" fmla="*/ 6 h 150"/>
                <a:gd name="T10" fmla="*/ 138 w 155"/>
                <a:gd name="T11" fmla="*/ 1 h 150"/>
                <a:gd name="T12" fmla="*/ 144 w 155"/>
                <a:gd name="T13" fmla="*/ 3 h 150"/>
                <a:gd name="T14" fmla="*/ 149 w 155"/>
                <a:gd name="T15" fmla="*/ 5 h 150"/>
                <a:gd name="T16" fmla="*/ 153 w 155"/>
                <a:gd name="T17" fmla="*/ 8 h 150"/>
                <a:gd name="T18" fmla="*/ 152 w 155"/>
                <a:gd name="T19" fmla="*/ 23 h 150"/>
                <a:gd name="T20" fmla="*/ 124 w 155"/>
                <a:gd name="T21" fmla="*/ 63 h 150"/>
                <a:gd name="T22" fmla="*/ 72 w 155"/>
                <a:gd name="T23" fmla="*/ 140 h 150"/>
                <a:gd name="T24" fmla="*/ 47 w 155"/>
                <a:gd name="T25" fmla="*/ 139 h 150"/>
                <a:gd name="T26" fmla="*/ 4 w 155"/>
                <a:gd name="T27" fmla="*/ 62 h 150"/>
                <a:gd name="T28" fmla="*/ 6 w 155"/>
                <a:gd name="T29" fmla="*/ 44 h 150"/>
                <a:gd name="T30" fmla="*/ 25 w 155"/>
                <a:gd name="T31" fmla="*/ 45 h 150"/>
                <a:gd name="T32" fmla="*/ 26 w 155"/>
                <a:gd name="T33" fmla="*/ 46 h 150"/>
                <a:gd name="T34" fmla="*/ 41 w 155"/>
                <a:gd name="T3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50">
                  <a:moveTo>
                    <a:pt x="46" y="82"/>
                  </a:moveTo>
                  <a:cubicBezTo>
                    <a:pt x="51" y="90"/>
                    <a:pt x="56" y="98"/>
                    <a:pt x="61" y="107"/>
                  </a:cubicBezTo>
                  <a:cubicBezTo>
                    <a:pt x="61" y="106"/>
                    <a:pt x="62" y="106"/>
                    <a:pt x="63" y="105"/>
                  </a:cubicBezTo>
                  <a:cubicBezTo>
                    <a:pt x="80" y="79"/>
                    <a:pt x="98" y="53"/>
                    <a:pt x="116" y="26"/>
                  </a:cubicBezTo>
                  <a:cubicBezTo>
                    <a:pt x="120" y="20"/>
                    <a:pt x="125" y="13"/>
                    <a:pt x="129" y="6"/>
                  </a:cubicBezTo>
                  <a:cubicBezTo>
                    <a:pt x="132" y="3"/>
                    <a:pt x="135" y="1"/>
                    <a:pt x="138" y="1"/>
                  </a:cubicBezTo>
                  <a:cubicBezTo>
                    <a:pt x="141" y="0"/>
                    <a:pt x="143" y="0"/>
                    <a:pt x="144" y="3"/>
                  </a:cubicBezTo>
                  <a:cubicBezTo>
                    <a:pt x="145" y="4"/>
                    <a:pt x="147" y="5"/>
                    <a:pt x="149" y="5"/>
                  </a:cubicBezTo>
                  <a:cubicBezTo>
                    <a:pt x="151" y="5"/>
                    <a:pt x="152" y="6"/>
                    <a:pt x="153" y="8"/>
                  </a:cubicBezTo>
                  <a:cubicBezTo>
                    <a:pt x="155" y="13"/>
                    <a:pt x="155" y="18"/>
                    <a:pt x="152" y="23"/>
                  </a:cubicBezTo>
                  <a:cubicBezTo>
                    <a:pt x="143" y="36"/>
                    <a:pt x="133" y="49"/>
                    <a:pt x="124" y="63"/>
                  </a:cubicBezTo>
                  <a:cubicBezTo>
                    <a:pt x="107" y="89"/>
                    <a:pt x="89" y="114"/>
                    <a:pt x="72" y="140"/>
                  </a:cubicBezTo>
                  <a:cubicBezTo>
                    <a:pt x="65" y="150"/>
                    <a:pt x="53" y="150"/>
                    <a:pt x="47" y="139"/>
                  </a:cubicBezTo>
                  <a:cubicBezTo>
                    <a:pt x="32" y="114"/>
                    <a:pt x="18" y="88"/>
                    <a:pt x="4" y="62"/>
                  </a:cubicBezTo>
                  <a:cubicBezTo>
                    <a:pt x="0" y="56"/>
                    <a:pt x="1" y="48"/>
                    <a:pt x="6" y="44"/>
                  </a:cubicBezTo>
                  <a:cubicBezTo>
                    <a:pt x="12" y="40"/>
                    <a:pt x="20" y="40"/>
                    <a:pt x="25" y="45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31" y="55"/>
                    <a:pt x="36" y="64"/>
                    <a:pt x="41" y="73"/>
                  </a:cubicBezTo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154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BFC8D279-99AD-4671-A899-B2F1275097B0}"/>
              </a:ext>
            </a:extLst>
          </p:cNvPr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sp>
          <p:nvSpPr>
            <p:cNvPr id="3" name="îṣļîḑé-Oval 5">
              <a:extLst>
                <a:ext uri="{FF2B5EF4-FFF2-40B4-BE49-F238E27FC236}">
                  <a16:creationId xmlns:a16="http://schemas.microsoft.com/office/drawing/2014/main" id="{06C06F16-00B0-45FC-BA84-D205DCCA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" name="îṣļîḑé-Freeform: Shape 6">
              <a:extLst>
                <a:ext uri="{FF2B5EF4-FFF2-40B4-BE49-F238E27FC236}">
                  <a16:creationId xmlns:a16="http://schemas.microsoft.com/office/drawing/2014/main" id="{EC70AF07-2C43-4C95-869F-529B4395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îṣļîḑé-Freeform: Shape 7">
              <a:extLst>
                <a:ext uri="{FF2B5EF4-FFF2-40B4-BE49-F238E27FC236}">
                  <a16:creationId xmlns:a16="http://schemas.microsoft.com/office/drawing/2014/main" id="{5939B648-E8EB-4A67-ADAF-5187C258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îṣļîḑé-Freeform: Shape 8">
              <a:extLst>
                <a:ext uri="{FF2B5EF4-FFF2-40B4-BE49-F238E27FC236}">
                  <a16:creationId xmlns:a16="http://schemas.microsoft.com/office/drawing/2014/main" id="{545C44A5-59D0-4068-9D42-FCCAF581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îṣļîḑé-Freeform: Shape 9">
              <a:extLst>
                <a:ext uri="{FF2B5EF4-FFF2-40B4-BE49-F238E27FC236}">
                  <a16:creationId xmlns:a16="http://schemas.microsoft.com/office/drawing/2014/main" id="{8065A22E-028F-4620-AA73-B3F826FD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îṣļîḑé-Freeform: Shape 10">
              <a:extLst>
                <a:ext uri="{FF2B5EF4-FFF2-40B4-BE49-F238E27FC236}">
                  <a16:creationId xmlns:a16="http://schemas.microsoft.com/office/drawing/2014/main" id="{0DF1B98E-469F-4E82-8B5E-7883CF3B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îṣļîḑé-Oval 11">
              <a:extLst>
                <a:ext uri="{FF2B5EF4-FFF2-40B4-BE49-F238E27FC236}">
                  <a16:creationId xmlns:a16="http://schemas.microsoft.com/office/drawing/2014/main" id="{96E1EC0D-4AA3-42FA-88A5-74C647D7B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îṣļîḑé-Oval 12">
              <a:extLst>
                <a:ext uri="{FF2B5EF4-FFF2-40B4-BE49-F238E27FC236}">
                  <a16:creationId xmlns:a16="http://schemas.microsoft.com/office/drawing/2014/main" id="{2A6F6AA3-1569-4F10-8AA4-7CD4ABFE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îṣļîḑé-Oval 13">
              <a:extLst>
                <a:ext uri="{FF2B5EF4-FFF2-40B4-BE49-F238E27FC236}">
                  <a16:creationId xmlns:a16="http://schemas.microsoft.com/office/drawing/2014/main" id="{886339D2-5DB9-4522-A314-87E50ECA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îṣļîḑé-Freeform: Shape 14">
              <a:extLst>
                <a:ext uri="{FF2B5EF4-FFF2-40B4-BE49-F238E27FC236}">
                  <a16:creationId xmlns:a16="http://schemas.microsoft.com/office/drawing/2014/main" id="{187E6204-EC16-4FDC-B203-4A60A6C9F8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îṣļîḑé-Freeform: Shape 15">
              <a:extLst>
                <a:ext uri="{FF2B5EF4-FFF2-40B4-BE49-F238E27FC236}">
                  <a16:creationId xmlns:a16="http://schemas.microsoft.com/office/drawing/2014/main" id="{0695C204-1E0C-48DE-A86D-D9C23C8C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îṣļîḑé-Oval 16">
              <a:extLst>
                <a:ext uri="{FF2B5EF4-FFF2-40B4-BE49-F238E27FC236}">
                  <a16:creationId xmlns:a16="http://schemas.microsoft.com/office/drawing/2014/main" id="{AC8FB1A5-A0E5-4D97-883A-C6351D67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îṣļîḑé-Oval 17">
              <a:extLst>
                <a:ext uri="{FF2B5EF4-FFF2-40B4-BE49-F238E27FC236}">
                  <a16:creationId xmlns:a16="http://schemas.microsoft.com/office/drawing/2014/main" id="{2032B02B-3BD4-4963-B659-1F7AC187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îṣļîḑé-Freeform: Shape 18">
              <a:extLst>
                <a:ext uri="{FF2B5EF4-FFF2-40B4-BE49-F238E27FC236}">
                  <a16:creationId xmlns:a16="http://schemas.microsoft.com/office/drawing/2014/main" id="{ECD193DC-9724-4A40-8910-AF044211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îṣļîḑé-Oval 19">
              <a:extLst>
                <a:ext uri="{FF2B5EF4-FFF2-40B4-BE49-F238E27FC236}">
                  <a16:creationId xmlns:a16="http://schemas.microsoft.com/office/drawing/2014/main" id="{15ADFAF3-D2C7-4226-AA34-E42E6DCC6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îṣļîḑé-Oval 20">
              <a:extLst>
                <a:ext uri="{FF2B5EF4-FFF2-40B4-BE49-F238E27FC236}">
                  <a16:creationId xmlns:a16="http://schemas.microsoft.com/office/drawing/2014/main" id="{4AD343CB-9AE6-4F5C-A914-3BB782C1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îṣļîḑé-Freeform: Shape 21">
              <a:extLst>
                <a:ext uri="{FF2B5EF4-FFF2-40B4-BE49-F238E27FC236}">
                  <a16:creationId xmlns:a16="http://schemas.microsoft.com/office/drawing/2014/main" id="{967627C6-6AD0-4566-80A9-870C325F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îṣļîḑé-Oval 22">
              <a:extLst>
                <a:ext uri="{FF2B5EF4-FFF2-40B4-BE49-F238E27FC236}">
                  <a16:creationId xmlns:a16="http://schemas.microsoft.com/office/drawing/2014/main" id="{35B090B1-3AC4-4D22-97CB-F4F583E2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îṣļîḑé-Oval 23">
              <a:extLst>
                <a:ext uri="{FF2B5EF4-FFF2-40B4-BE49-F238E27FC236}">
                  <a16:creationId xmlns:a16="http://schemas.microsoft.com/office/drawing/2014/main" id="{45FBC855-3D55-41BC-AC7B-80E365361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îṣļîḑé-Freeform: Shape 24">
              <a:extLst>
                <a:ext uri="{FF2B5EF4-FFF2-40B4-BE49-F238E27FC236}">
                  <a16:creationId xmlns:a16="http://schemas.microsoft.com/office/drawing/2014/main" id="{9FF9D5EC-3FA1-430D-9711-6AC9CC4A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îṣļîḑé-Oval 25">
              <a:extLst>
                <a:ext uri="{FF2B5EF4-FFF2-40B4-BE49-F238E27FC236}">
                  <a16:creationId xmlns:a16="http://schemas.microsoft.com/office/drawing/2014/main" id="{0924ED10-8C9C-42DE-9AB0-DA04997C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4" name="Group 292">
              <a:extLst>
                <a:ext uri="{FF2B5EF4-FFF2-40B4-BE49-F238E27FC236}">
                  <a16:creationId xmlns:a16="http://schemas.microsoft.com/office/drawing/2014/main" id="{EF7776CD-8135-4028-ABF4-57AF2C2765DE}"/>
                </a:ext>
              </a:extLst>
            </p:cNvPr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>
                <a:extLst>
                  <a:ext uri="{FF2B5EF4-FFF2-40B4-BE49-F238E27FC236}">
                    <a16:creationId xmlns:a16="http://schemas.microsoft.com/office/drawing/2014/main" id="{E05CD572-786C-4625-BD8E-1C4472938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8" name="îṣļîḑé-Freeform: Shape 294">
                <a:extLst>
                  <a:ext uri="{FF2B5EF4-FFF2-40B4-BE49-F238E27FC236}">
                    <a16:creationId xmlns:a16="http://schemas.microsoft.com/office/drawing/2014/main" id="{665C051F-5748-45ED-9410-7CDC7DCF7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9" name="îṣļîḑé-Freeform: Shape 295">
                <a:extLst>
                  <a:ext uri="{FF2B5EF4-FFF2-40B4-BE49-F238E27FC236}">
                    <a16:creationId xmlns:a16="http://schemas.microsoft.com/office/drawing/2014/main" id="{4F39DDDA-E720-469A-9F72-AE50E27C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0" name="îṣļîḑé-Freeform: Shape 296">
                <a:extLst>
                  <a:ext uri="{FF2B5EF4-FFF2-40B4-BE49-F238E27FC236}">
                    <a16:creationId xmlns:a16="http://schemas.microsoft.com/office/drawing/2014/main" id="{815E70FA-CA41-4526-A52C-A5B506E2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1" name="íṩľíḍè-Freeform: Shape 297">
                <a:extLst>
                  <a:ext uri="{FF2B5EF4-FFF2-40B4-BE49-F238E27FC236}">
                    <a16:creationId xmlns:a16="http://schemas.microsoft.com/office/drawing/2014/main" id="{83E65C21-4943-4A38-BDF2-6FC7E8379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2" name="íṩľíḍè-Freeform: Shape 298">
                <a:extLst>
                  <a:ext uri="{FF2B5EF4-FFF2-40B4-BE49-F238E27FC236}">
                    <a16:creationId xmlns:a16="http://schemas.microsoft.com/office/drawing/2014/main" id="{FD83C545-6009-46C7-8B99-ECD92E1B1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3" name="íṩľíḍè-Freeform: Shape 299">
                <a:extLst>
                  <a:ext uri="{FF2B5EF4-FFF2-40B4-BE49-F238E27FC236}">
                    <a16:creationId xmlns:a16="http://schemas.microsoft.com/office/drawing/2014/main" id="{99004220-222C-4234-9382-6F16C45B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5" name="Group 300">
              <a:extLst>
                <a:ext uri="{FF2B5EF4-FFF2-40B4-BE49-F238E27FC236}">
                  <a16:creationId xmlns:a16="http://schemas.microsoft.com/office/drawing/2014/main" id="{11AC8FCE-C34A-44B4-B838-FE1C0958DDAF}"/>
                </a:ext>
              </a:extLst>
            </p:cNvPr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>
                <a:extLst>
                  <a:ext uri="{FF2B5EF4-FFF2-40B4-BE49-F238E27FC236}">
                    <a16:creationId xmlns:a16="http://schemas.microsoft.com/office/drawing/2014/main" id="{9DCA00A7-BB15-450D-811F-C0B31D05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2" name="ïṧḷïḓê-Freeform: Shape 302">
                <a:extLst>
                  <a:ext uri="{FF2B5EF4-FFF2-40B4-BE49-F238E27FC236}">
                    <a16:creationId xmlns:a16="http://schemas.microsoft.com/office/drawing/2014/main" id="{F6E4737A-20B3-43B0-BD57-EC4DBEEE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3" name="ïṧḷïḓê-Freeform: Shape 303">
                <a:extLst>
                  <a:ext uri="{FF2B5EF4-FFF2-40B4-BE49-F238E27FC236}">
                    <a16:creationId xmlns:a16="http://schemas.microsoft.com/office/drawing/2014/main" id="{B9CBA523-C34F-41EE-A461-B555507D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4" name="ïṧḷïḓê-Freeform: Shape 304">
                <a:extLst>
                  <a:ext uri="{FF2B5EF4-FFF2-40B4-BE49-F238E27FC236}">
                    <a16:creationId xmlns:a16="http://schemas.microsoft.com/office/drawing/2014/main" id="{67813CE6-9C77-4365-9920-EC10E8FD6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5" name="ïṧḷïḓê-Freeform: Shape 305">
                <a:extLst>
                  <a:ext uri="{FF2B5EF4-FFF2-40B4-BE49-F238E27FC236}">
                    <a16:creationId xmlns:a16="http://schemas.microsoft.com/office/drawing/2014/main" id="{B06FBC1B-D16B-48FE-BE59-802452569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6" name="ïṧḷïḓê-Freeform: Shape 306">
                <a:extLst>
                  <a:ext uri="{FF2B5EF4-FFF2-40B4-BE49-F238E27FC236}">
                    <a16:creationId xmlns:a16="http://schemas.microsoft.com/office/drawing/2014/main" id="{D410C5DD-551E-4969-9A71-B85B4ADD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6" name="Group 307">
              <a:extLst>
                <a:ext uri="{FF2B5EF4-FFF2-40B4-BE49-F238E27FC236}">
                  <a16:creationId xmlns:a16="http://schemas.microsoft.com/office/drawing/2014/main" id="{150E3975-2161-42D5-95F3-1334BCD704BE}"/>
                </a:ext>
              </a:extLst>
            </p:cNvPr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>
                <a:extLst>
                  <a:ext uri="{FF2B5EF4-FFF2-40B4-BE49-F238E27FC236}">
                    <a16:creationId xmlns:a16="http://schemas.microsoft.com/office/drawing/2014/main" id="{2F0C7F8F-32B6-4F7E-AE07-5A5CA5C3D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6" name="ïṧḷïḓê-Freeform: Shape 309">
                <a:extLst>
                  <a:ext uri="{FF2B5EF4-FFF2-40B4-BE49-F238E27FC236}">
                    <a16:creationId xmlns:a16="http://schemas.microsoft.com/office/drawing/2014/main" id="{0AF7F379-2BE4-4999-9798-EB86B91A0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7" name="ïṧḷïḓê-Freeform: Shape 310">
                <a:extLst>
                  <a:ext uri="{FF2B5EF4-FFF2-40B4-BE49-F238E27FC236}">
                    <a16:creationId xmlns:a16="http://schemas.microsoft.com/office/drawing/2014/main" id="{998D2677-59A3-4774-AFC1-D907FD69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8" name="ïṧḷïḓê-Freeform: Shape 311">
                <a:extLst>
                  <a:ext uri="{FF2B5EF4-FFF2-40B4-BE49-F238E27FC236}">
                    <a16:creationId xmlns:a16="http://schemas.microsoft.com/office/drawing/2014/main" id="{C95C4756-D76D-47D3-8B85-79963DA8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9" name="ïṧḷïḓê-Freeform: Shape 312">
                <a:extLst>
                  <a:ext uri="{FF2B5EF4-FFF2-40B4-BE49-F238E27FC236}">
                    <a16:creationId xmlns:a16="http://schemas.microsoft.com/office/drawing/2014/main" id="{D69618D0-27C6-47ED-99F6-B0A0A4B19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0" name="ïṧḷïḓê-Freeform: Shape 313">
                <a:extLst>
                  <a:ext uri="{FF2B5EF4-FFF2-40B4-BE49-F238E27FC236}">
                    <a16:creationId xmlns:a16="http://schemas.microsoft.com/office/drawing/2014/main" id="{3C613FE9-EC52-48A0-B213-9F504BE1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7" name="Group 314">
              <a:extLst>
                <a:ext uri="{FF2B5EF4-FFF2-40B4-BE49-F238E27FC236}">
                  <a16:creationId xmlns:a16="http://schemas.microsoft.com/office/drawing/2014/main" id="{A7888D88-2305-432F-9AC5-4F259E336A52}"/>
                </a:ext>
              </a:extLst>
            </p:cNvPr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>
                <a:extLst>
                  <a:ext uri="{FF2B5EF4-FFF2-40B4-BE49-F238E27FC236}">
                    <a16:creationId xmlns:a16="http://schemas.microsoft.com/office/drawing/2014/main" id="{D38A0958-2552-4D62-92DC-4E703495F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68" name="Group 316">
                <a:extLst>
                  <a:ext uri="{FF2B5EF4-FFF2-40B4-BE49-F238E27FC236}">
                    <a16:creationId xmlns:a16="http://schemas.microsoft.com/office/drawing/2014/main" id="{BF69141B-D569-4B5C-86BB-7C3700CA5DAE}"/>
                  </a:ext>
                </a:extLst>
              </p:cNvPr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>
                  <a:extLst>
                    <a:ext uri="{FF2B5EF4-FFF2-40B4-BE49-F238E27FC236}">
                      <a16:creationId xmlns:a16="http://schemas.microsoft.com/office/drawing/2014/main" id="{7D2C1E65-7449-4DB2-9ADB-EE931C2FD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0" name="ïṧḷïḓê-Freeform: Shape 318">
                  <a:extLst>
                    <a:ext uri="{FF2B5EF4-FFF2-40B4-BE49-F238E27FC236}">
                      <a16:creationId xmlns:a16="http://schemas.microsoft.com/office/drawing/2014/main" id="{B3FC8FDF-674A-4DA6-8FAC-666D101DA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1" name="ïṧḷïḓê-Freeform: Shape 319">
                  <a:extLst>
                    <a:ext uri="{FF2B5EF4-FFF2-40B4-BE49-F238E27FC236}">
                      <a16:creationId xmlns:a16="http://schemas.microsoft.com/office/drawing/2014/main" id="{41EC803C-BE1E-4F74-843A-42D9C635D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2" name="ïṧḷïḓê-Freeform: Shape 320">
                  <a:extLst>
                    <a:ext uri="{FF2B5EF4-FFF2-40B4-BE49-F238E27FC236}">
                      <a16:creationId xmlns:a16="http://schemas.microsoft.com/office/drawing/2014/main" id="{834A3C1A-D4BA-495B-B53A-83D73AA79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3" name="ïṧḷïḓê-Freeform: Shape 321">
                  <a:extLst>
                    <a:ext uri="{FF2B5EF4-FFF2-40B4-BE49-F238E27FC236}">
                      <a16:creationId xmlns:a16="http://schemas.microsoft.com/office/drawing/2014/main" id="{F6056E3F-BA4D-472B-B9C9-7F662B257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4" name="ïṧḷïḓê-Freeform: Shape 322">
                  <a:extLst>
                    <a:ext uri="{FF2B5EF4-FFF2-40B4-BE49-F238E27FC236}">
                      <a16:creationId xmlns:a16="http://schemas.microsoft.com/office/drawing/2014/main" id="{E350E23C-1CDA-41F4-A18E-88364F926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28" name="Group 323">
              <a:extLst>
                <a:ext uri="{FF2B5EF4-FFF2-40B4-BE49-F238E27FC236}">
                  <a16:creationId xmlns:a16="http://schemas.microsoft.com/office/drawing/2014/main" id="{16BBB602-5DD3-4A7C-8E0B-69683FFBE6F3}"/>
                </a:ext>
              </a:extLst>
            </p:cNvPr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>
                <a:extLst>
                  <a:ext uri="{FF2B5EF4-FFF2-40B4-BE49-F238E27FC236}">
                    <a16:creationId xmlns:a16="http://schemas.microsoft.com/office/drawing/2014/main" id="{687F84B4-B043-46E1-A404-44CC9648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66" name="ïṧḷïḓê-Freeform: Shape 325">
                <a:extLst>
                  <a:ext uri="{FF2B5EF4-FFF2-40B4-BE49-F238E27FC236}">
                    <a16:creationId xmlns:a16="http://schemas.microsoft.com/office/drawing/2014/main" id="{607133C1-6A5E-4AED-BCF1-A6D93C51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9" name="Group 326">
              <a:extLst>
                <a:ext uri="{FF2B5EF4-FFF2-40B4-BE49-F238E27FC236}">
                  <a16:creationId xmlns:a16="http://schemas.microsoft.com/office/drawing/2014/main" id="{E620AD88-D4AE-4957-8043-EF976510E17C}"/>
                </a:ext>
              </a:extLst>
            </p:cNvPr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>
                <a:extLst>
                  <a:ext uri="{FF2B5EF4-FFF2-40B4-BE49-F238E27FC236}">
                    <a16:creationId xmlns:a16="http://schemas.microsoft.com/office/drawing/2014/main" id="{A148AF72-3F1A-4F4D-9440-9ED9FBC88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62" name="Group 328">
                <a:extLst>
                  <a:ext uri="{FF2B5EF4-FFF2-40B4-BE49-F238E27FC236}">
                    <a16:creationId xmlns:a16="http://schemas.microsoft.com/office/drawing/2014/main" id="{EEA8AFCF-A9B9-4648-95F1-4A413D5AA7D8}"/>
                  </a:ext>
                </a:extLst>
              </p:cNvPr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>
                  <a:extLst>
                    <a:ext uri="{FF2B5EF4-FFF2-40B4-BE49-F238E27FC236}">
                      <a16:creationId xmlns:a16="http://schemas.microsoft.com/office/drawing/2014/main" id="{10A8D91F-9703-4662-B2A2-6660A9731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4" name="ïṧḷïḓê-Freeform: Shape 330">
                  <a:extLst>
                    <a:ext uri="{FF2B5EF4-FFF2-40B4-BE49-F238E27FC236}">
                      <a16:creationId xmlns:a16="http://schemas.microsoft.com/office/drawing/2014/main" id="{6E77CCEC-D27D-4522-9456-2D457E3E4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30" name="Group 331">
              <a:extLst>
                <a:ext uri="{FF2B5EF4-FFF2-40B4-BE49-F238E27FC236}">
                  <a16:creationId xmlns:a16="http://schemas.microsoft.com/office/drawing/2014/main" id="{FC798B12-283D-4E39-A25D-552002729CA6}"/>
                </a:ext>
              </a:extLst>
            </p:cNvPr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>
                <a:extLst>
                  <a:ext uri="{FF2B5EF4-FFF2-40B4-BE49-F238E27FC236}">
                    <a16:creationId xmlns:a16="http://schemas.microsoft.com/office/drawing/2014/main" id="{EC55236F-4BAB-4A56-BD5B-7DF7022D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58" name="Group 333">
                <a:extLst>
                  <a:ext uri="{FF2B5EF4-FFF2-40B4-BE49-F238E27FC236}">
                    <a16:creationId xmlns:a16="http://schemas.microsoft.com/office/drawing/2014/main" id="{AFAAE57D-2593-4398-9F46-F01633FDCB97}"/>
                  </a:ext>
                </a:extLst>
              </p:cNvPr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>
                  <a:extLst>
                    <a:ext uri="{FF2B5EF4-FFF2-40B4-BE49-F238E27FC236}">
                      <a16:creationId xmlns:a16="http://schemas.microsoft.com/office/drawing/2014/main" id="{E2EF4B4C-7F59-4E6D-ADC6-3822D4B71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ïṧḷïḓê-Freeform: Shape 335">
                  <a:extLst>
                    <a:ext uri="{FF2B5EF4-FFF2-40B4-BE49-F238E27FC236}">
                      <a16:creationId xmlns:a16="http://schemas.microsoft.com/office/drawing/2014/main" id="{F6068ECB-80AB-4278-9325-0D370F4CD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5A3BE61-313C-43FB-81D7-EC2D22CA7297}"/>
              </a:ext>
            </a:extLst>
          </p:cNvPr>
          <p:cNvGrpSpPr/>
          <p:nvPr/>
        </p:nvGrpSpPr>
        <p:grpSpPr>
          <a:xfrm>
            <a:off x="897683" y="1491629"/>
            <a:ext cx="7353405" cy="2623111"/>
            <a:chOff x="897683" y="1491629"/>
            <a:chExt cx="7353405" cy="2623111"/>
          </a:xfrm>
        </p:grpSpPr>
        <p:grpSp>
          <p:nvGrpSpPr>
            <p:cNvPr id="33" name="Group 344">
              <a:extLst>
                <a:ext uri="{FF2B5EF4-FFF2-40B4-BE49-F238E27FC236}">
                  <a16:creationId xmlns:a16="http://schemas.microsoft.com/office/drawing/2014/main" id="{63B1A652-5B31-482B-B262-7F6752BAE973}"/>
                </a:ext>
              </a:extLst>
            </p:cNvPr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49" name="ïṧḷïḓê-Freeform: Shape 345">
                <a:extLst>
                  <a:ext uri="{FF2B5EF4-FFF2-40B4-BE49-F238E27FC236}">
                    <a16:creationId xmlns:a16="http://schemas.microsoft.com/office/drawing/2014/main" id="{0A87E63E-B50B-435D-8E29-E18A220AE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0" name="ïṧḷïḓê-Freeform: Shape 346">
                <a:extLst>
                  <a:ext uri="{FF2B5EF4-FFF2-40B4-BE49-F238E27FC236}">
                    <a16:creationId xmlns:a16="http://schemas.microsoft.com/office/drawing/2014/main" id="{D2500392-CDC6-489A-B85A-7715AD975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4" name="Group 347">
              <a:extLst>
                <a:ext uri="{FF2B5EF4-FFF2-40B4-BE49-F238E27FC236}">
                  <a16:creationId xmlns:a16="http://schemas.microsoft.com/office/drawing/2014/main" id="{246C0B99-2C71-4710-B812-8F5A167D528C}"/>
                </a:ext>
              </a:extLst>
            </p:cNvPr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47" name="ïṧḷïḓê-Freeform: Shape 348">
                <a:extLst>
                  <a:ext uri="{FF2B5EF4-FFF2-40B4-BE49-F238E27FC236}">
                    <a16:creationId xmlns:a16="http://schemas.microsoft.com/office/drawing/2014/main" id="{DE6A33B1-5A9C-41EC-B0DC-A8AAF2CE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ïṧḷïḓê-Freeform: Shape 349">
                <a:extLst>
                  <a:ext uri="{FF2B5EF4-FFF2-40B4-BE49-F238E27FC236}">
                    <a16:creationId xmlns:a16="http://schemas.microsoft.com/office/drawing/2014/main" id="{38AF3DFF-8B16-4579-92D3-5DCC7AFB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5" name="Group 350">
              <a:extLst>
                <a:ext uri="{FF2B5EF4-FFF2-40B4-BE49-F238E27FC236}">
                  <a16:creationId xmlns:a16="http://schemas.microsoft.com/office/drawing/2014/main" id="{FC3074C3-BBB5-46E2-8DDE-E2CA22590964}"/>
                </a:ext>
              </a:extLst>
            </p:cNvPr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45" name="ïṧḷïḓê-Rectangle 359">
                <a:extLst>
                  <a:ext uri="{FF2B5EF4-FFF2-40B4-BE49-F238E27FC236}">
                    <a16:creationId xmlns:a16="http://schemas.microsoft.com/office/drawing/2014/main" id="{712981DE-F224-421F-9231-7FCAB55774AF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as a text typesetting placeholder display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theme font)</a:t>
                </a:r>
                <a:endParaRPr lang="zh-CN" altLang="en-US" sz="1000" dirty="0"/>
              </a:p>
            </p:txBody>
          </p:sp>
          <p:sp>
            <p:nvSpPr>
              <p:cNvPr id="46" name="ïṧḷïḓê-TextBox 362">
                <a:extLst>
                  <a:ext uri="{FF2B5EF4-FFF2-40B4-BE49-F238E27FC236}">
                    <a16:creationId xmlns:a16="http://schemas.microsoft.com/office/drawing/2014/main" id="{2C7B7EA5-74C0-4739-A25F-65B2D38AE780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7" name="Group 365">
              <a:extLst>
                <a:ext uri="{FF2B5EF4-FFF2-40B4-BE49-F238E27FC236}">
                  <a16:creationId xmlns:a16="http://schemas.microsoft.com/office/drawing/2014/main" id="{9D0906C2-B4BB-4554-AB4B-A23CEA7A6A2C}"/>
                </a:ext>
              </a:extLst>
            </p:cNvPr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41" name="ïṧḷïḓê-Rectangle 366">
                <a:extLst>
                  <a:ext uri="{FF2B5EF4-FFF2-40B4-BE49-F238E27FC236}">
                    <a16:creationId xmlns:a16="http://schemas.microsoft.com/office/drawing/2014/main" id="{3D432065-B233-46E7-9E04-2DFA0974D94A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as a text typesetting placeholder display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theme font)</a:t>
                </a:r>
                <a:endParaRPr lang="zh-CN" altLang="en-US" sz="1000" dirty="0"/>
              </a:p>
            </p:txBody>
          </p:sp>
          <p:sp>
            <p:nvSpPr>
              <p:cNvPr id="42" name="ïṧḷïḓê-TextBox 367">
                <a:extLst>
                  <a:ext uri="{FF2B5EF4-FFF2-40B4-BE49-F238E27FC236}">
                    <a16:creationId xmlns:a16="http://schemas.microsoft.com/office/drawing/2014/main" id="{B1B3AF76-ABDF-4695-9C2D-82C94189698E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1B6BAA0-34A2-4BF6-B12F-892618EDF8A9}"/>
                </a:ext>
              </a:extLst>
            </p:cNvPr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31" name="Group 336">
                <a:extLst>
                  <a:ext uri="{FF2B5EF4-FFF2-40B4-BE49-F238E27FC236}">
                    <a16:creationId xmlns:a16="http://schemas.microsoft.com/office/drawing/2014/main" id="{7ED66D18-DDB7-44DD-A539-B7B1AF896542}"/>
                  </a:ext>
                </a:extLst>
              </p:cNvPr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ïṧḷïḓê-Freeform: Shape 337">
                  <a:extLst>
                    <a:ext uri="{FF2B5EF4-FFF2-40B4-BE49-F238E27FC236}">
                      <a16:creationId xmlns:a16="http://schemas.microsoft.com/office/drawing/2014/main" id="{E18C84B9-EC6B-4120-9CD8-6E2E5EB95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2" name="ïṧḷïḓê-Freeform: Shape 338">
                  <a:extLst>
                    <a:ext uri="{FF2B5EF4-FFF2-40B4-BE49-F238E27FC236}">
                      <a16:creationId xmlns:a16="http://schemas.microsoft.com/office/drawing/2014/main" id="{F1EB1163-480A-46E3-B0B9-8E585B7D3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3" name="ïṧḷïḓê-Freeform: Shape 339">
                  <a:extLst>
                    <a:ext uri="{FF2B5EF4-FFF2-40B4-BE49-F238E27FC236}">
                      <a16:creationId xmlns:a16="http://schemas.microsoft.com/office/drawing/2014/main" id="{82C34861-7FD6-47CD-BE98-EBC78B0F6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4" name="ïṧḷïḓê-Freeform: Shape 340">
                  <a:extLst>
                    <a:ext uri="{FF2B5EF4-FFF2-40B4-BE49-F238E27FC236}">
                      <a16:creationId xmlns:a16="http://schemas.microsoft.com/office/drawing/2014/main" id="{9DEB3109-695E-4C9F-B6A4-02D701A5B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5" name="ïṧḷïḓê-Freeform: Shape 341">
                  <a:extLst>
                    <a:ext uri="{FF2B5EF4-FFF2-40B4-BE49-F238E27FC236}">
                      <a16:creationId xmlns:a16="http://schemas.microsoft.com/office/drawing/2014/main" id="{21F87361-3C2C-4074-B3B8-47BBD1DFC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6" name="ïṧḷïḓê-Freeform: Shape 342">
                  <a:extLst>
                    <a:ext uri="{FF2B5EF4-FFF2-40B4-BE49-F238E27FC236}">
                      <a16:creationId xmlns:a16="http://schemas.microsoft.com/office/drawing/2014/main" id="{ED532D05-9BF3-494F-B384-79803A01A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32" name="ïṧḷïḓê-Freeform: Shape 343">
                <a:extLst>
                  <a:ext uri="{FF2B5EF4-FFF2-40B4-BE49-F238E27FC236}">
                    <a16:creationId xmlns:a16="http://schemas.microsoft.com/office/drawing/2014/main" id="{6B323ECF-8F0E-4E03-AE56-9FA9FD524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36" name="Group 356">
                <a:extLst>
                  <a:ext uri="{FF2B5EF4-FFF2-40B4-BE49-F238E27FC236}">
                    <a16:creationId xmlns:a16="http://schemas.microsoft.com/office/drawing/2014/main" id="{79E920D3-4D4D-4893-A5AC-57945D4DA1A1}"/>
                  </a:ext>
                </a:extLst>
              </p:cNvPr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43" name="ïṧḷïḓê-Rectangle 363">
                  <a:extLst>
                    <a:ext uri="{FF2B5EF4-FFF2-40B4-BE49-F238E27FC236}">
                      <a16:creationId xmlns:a16="http://schemas.microsoft.com/office/drawing/2014/main" id="{8807CA96-1E16-4C5C-8539-267C5935FBE6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00" dirty="0"/>
                    <a:t>This part of the content as a text typesetting placeholder display</a:t>
                  </a:r>
                  <a:r>
                    <a:rPr lang="zh-CN" altLang="en-US" sz="1000" dirty="0"/>
                    <a:t/>
                  </a:r>
                  <a:br>
                    <a:rPr lang="zh-CN" altLang="en-US" sz="1000" dirty="0"/>
                  </a:br>
                  <a:r>
                    <a:rPr lang="en-US" altLang="zh-CN" sz="1000" dirty="0"/>
                    <a:t>(Recommended theme font)</a:t>
                  </a:r>
                  <a:r>
                    <a:rPr lang="zh-CN" altLang="en-US" sz="1000" dirty="0"/>
                    <a:t> </a:t>
                  </a:r>
                </a:p>
              </p:txBody>
            </p:sp>
            <p:sp>
              <p:nvSpPr>
                <p:cNvPr id="44" name="ïṧḷïḓê-TextBox 364">
                  <a:extLst>
                    <a:ext uri="{FF2B5EF4-FFF2-40B4-BE49-F238E27FC236}">
                      <a16:creationId xmlns:a16="http://schemas.microsoft.com/office/drawing/2014/main" id="{6510DD21-A834-44D5-A1D1-CE2FC599C2C3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accent1">
                          <a:lumMod val="100000"/>
                        </a:schemeClr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368">
                <a:extLst>
                  <a:ext uri="{FF2B5EF4-FFF2-40B4-BE49-F238E27FC236}">
                    <a16:creationId xmlns:a16="http://schemas.microsoft.com/office/drawing/2014/main" id="{6A22BC9C-75AD-46A3-BBD2-8DD481BCEFCF}"/>
                  </a:ext>
                </a:extLst>
              </p:cNvPr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39" name="ïṧḷïḓê-Rectangle 369">
                  <a:extLst>
                    <a:ext uri="{FF2B5EF4-FFF2-40B4-BE49-F238E27FC236}">
                      <a16:creationId xmlns:a16="http://schemas.microsoft.com/office/drawing/2014/main" id="{1049687F-CE52-4555-B581-76C8FCAD800C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00" dirty="0"/>
                    <a:t>This part of the content as a text typesetting placeholder display</a:t>
                  </a:r>
                  <a:r>
                    <a:rPr lang="zh-CN" altLang="en-US" sz="1000" dirty="0"/>
                    <a:t/>
                  </a:r>
                  <a:br>
                    <a:rPr lang="zh-CN" altLang="en-US" sz="1000" dirty="0"/>
                  </a:br>
                  <a:r>
                    <a:rPr lang="en-US" altLang="zh-CN" sz="1000" dirty="0"/>
                    <a:t>(Recommended theme font)</a:t>
                  </a:r>
                  <a:r>
                    <a:rPr lang="zh-CN" altLang="en-US" sz="1000" dirty="0"/>
                    <a:t> </a:t>
                  </a:r>
                </a:p>
              </p:txBody>
            </p:sp>
            <p:sp>
              <p:nvSpPr>
                <p:cNvPr id="40" name="ïṧḷïḓê-TextBox 370">
                  <a:extLst>
                    <a:ext uri="{FF2B5EF4-FFF2-40B4-BE49-F238E27FC236}">
                      <a16:creationId xmlns:a16="http://schemas.microsoft.com/office/drawing/2014/main" id="{1F0DAFB3-ECB6-4B7F-8BB5-D5A7CA2551C1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accent3">
                          <a:lumMod val="100000"/>
                        </a:schemeClr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663671F-E445-4E70-A942-FE5B7B7F543D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33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dcb5bc-e7ae-4184-86ef-9d679c651039"/>
          <p:cNvGrpSpPr>
            <a:grpSpLocks noChangeAspect="1"/>
          </p:cNvGrpSpPr>
          <p:nvPr/>
        </p:nvGrpSpPr>
        <p:grpSpPr>
          <a:xfrm>
            <a:off x="448952" y="1788662"/>
            <a:ext cx="8246095" cy="2098907"/>
            <a:chOff x="598603" y="2384885"/>
            <a:chExt cx="10994794" cy="2798543"/>
          </a:xfrm>
        </p:grpSpPr>
        <p:grpSp>
          <p:nvGrpSpPr>
            <p:cNvPr id="4" name="Group 31"/>
            <p:cNvGrpSpPr/>
            <p:nvPr/>
          </p:nvGrpSpPr>
          <p:grpSpPr>
            <a:xfrm>
              <a:off x="2947425" y="2384885"/>
              <a:ext cx="6297150" cy="2798543"/>
              <a:chOff x="2556988" y="1916438"/>
              <a:chExt cx="7038471" cy="3127993"/>
            </a:xfrm>
          </p:grpSpPr>
          <p:sp>
            <p:nvSpPr>
              <p:cNvPr id="17" name="Freeform: Shape 3"/>
              <p:cNvSpPr/>
              <p:nvPr/>
            </p:nvSpPr>
            <p:spPr>
              <a:xfrm rot="8341735" flipH="1">
                <a:off x="3518104" y="3326363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2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Freeform: Shape 4"/>
              <p:cNvSpPr/>
              <p:nvPr/>
            </p:nvSpPr>
            <p:spPr>
              <a:xfrm>
                <a:off x="3062342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1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Freeform: Shape 5"/>
              <p:cNvSpPr/>
              <p:nvPr/>
            </p:nvSpPr>
            <p:spPr>
              <a:xfrm rot="13260000">
                <a:off x="7441008" y="3326206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4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" name="Freeform: Shape 6"/>
              <p:cNvSpPr/>
              <p:nvPr/>
            </p:nvSpPr>
            <p:spPr>
              <a:xfrm flipH="1">
                <a:off x="7177020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3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21" name="Group 7"/>
              <p:cNvGrpSpPr/>
              <p:nvPr/>
            </p:nvGrpSpPr>
            <p:grpSpPr>
              <a:xfrm>
                <a:off x="4476270" y="1916438"/>
                <a:ext cx="3239462" cy="3127993"/>
                <a:chOff x="0" y="0"/>
                <a:chExt cx="6478921" cy="6255984"/>
              </a:xfrm>
            </p:grpSpPr>
            <p:sp>
              <p:nvSpPr>
                <p:cNvPr id="34" name="Freeform: Shape 8"/>
                <p:cNvSpPr/>
                <p:nvPr/>
              </p:nvSpPr>
              <p:spPr>
                <a:xfrm>
                  <a:off x="0" y="2805035"/>
                  <a:ext cx="6478921" cy="3450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387"/>
                      </a:moveTo>
                      <a:lnTo>
                        <a:pt x="60" y="21600"/>
                      </a:lnTo>
                      <a:lnTo>
                        <a:pt x="0" y="213"/>
                      </a:lnTo>
                      <a:lnTo>
                        <a:pt x="21540" y="0"/>
                      </a:lnTo>
                      <a:cubicBezTo>
                        <a:pt x="21540" y="0"/>
                        <a:pt x="21600" y="21387"/>
                        <a:pt x="21600" y="21387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5" name="Freeform: Shape 9"/>
                <p:cNvSpPr/>
                <p:nvPr/>
              </p:nvSpPr>
              <p:spPr>
                <a:xfrm>
                  <a:off x="0" y="673208"/>
                  <a:ext cx="6460923" cy="2170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762" y="0"/>
                      </a:lnTo>
                      <a:lnTo>
                        <a:pt x="21600" y="21261"/>
                      </a:lnTo>
                      <a:cubicBezTo>
                        <a:pt x="21600" y="2126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6" name="Freeform: Shape 10"/>
                <p:cNvSpPr/>
                <p:nvPr/>
              </p:nvSpPr>
              <p:spPr>
                <a:xfrm>
                  <a:off x="575032" y="0"/>
                  <a:ext cx="5175874" cy="4522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07" y="21600"/>
                      </a:moveTo>
                      <a:lnTo>
                        <a:pt x="21600" y="15163"/>
                      </a:lnTo>
                      <a:lnTo>
                        <a:pt x="21581" y="0"/>
                      </a:lnTo>
                      <a:lnTo>
                        <a:pt x="0" y="0"/>
                      </a:lnTo>
                      <a:lnTo>
                        <a:pt x="31" y="14971"/>
                      </a:lnTo>
                      <a:cubicBezTo>
                        <a:pt x="31" y="14971"/>
                        <a:pt x="11107" y="21600"/>
                        <a:pt x="11107" y="216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1819">
                      <a:srgbClr val="E3E5E7"/>
                    </a:gs>
                    <a:gs pos="20041">
                      <a:srgbClr val="F1F2F3"/>
                    </a:gs>
                    <a:gs pos="51899">
                      <a:srgbClr val="FFFFFF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>
                  <a:outerShdw blurRad="203200" dist="48429" dir="5400000" rotWithShape="0">
                    <a:srgbClr val="000000"/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7" name="Freeform: Shape 11"/>
                <p:cNvSpPr/>
                <p:nvPr/>
              </p:nvSpPr>
              <p:spPr>
                <a:xfrm>
                  <a:off x="14025" y="2833086"/>
                  <a:ext cx="3239468" cy="3416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0692"/>
                      </a:lnTo>
                      <a:lnTo>
                        <a:pt x="120" y="21600"/>
                      </a:lnTo>
                      <a:cubicBezTo>
                        <a:pt x="12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8" name="Freeform: Shape 12"/>
                <p:cNvSpPr/>
                <p:nvPr/>
              </p:nvSpPr>
              <p:spPr>
                <a:xfrm>
                  <a:off x="3225442" y="2805035"/>
                  <a:ext cx="3239454" cy="341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80" y="0"/>
                      </a:moveTo>
                      <a:lnTo>
                        <a:pt x="0" y="10908"/>
                      </a:lnTo>
                      <a:lnTo>
                        <a:pt x="21600" y="21600"/>
                      </a:lnTo>
                      <a:cubicBezTo>
                        <a:pt x="21600" y="21600"/>
                        <a:pt x="21480" y="0"/>
                        <a:pt x="21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9" name="Freeform: Shape 13"/>
                <p:cNvSpPr/>
                <p:nvPr/>
              </p:nvSpPr>
              <p:spPr>
                <a:xfrm>
                  <a:off x="18004" y="4530489"/>
                  <a:ext cx="6460917" cy="17254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0" y="0"/>
                      </a:moveTo>
                      <a:lnTo>
                        <a:pt x="0" y="21600"/>
                      </a:lnTo>
                      <a:lnTo>
                        <a:pt x="21600" y="21174"/>
                      </a:lnTo>
                      <a:cubicBezTo>
                        <a:pt x="21600" y="21174"/>
                        <a:pt x="10770" y="0"/>
                        <a:pt x="107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0" name="Freeform: Shape 14"/>
                <p:cNvSpPr/>
                <p:nvPr/>
              </p:nvSpPr>
              <p:spPr>
                <a:xfrm>
                  <a:off x="1304559" y="603072"/>
                  <a:ext cx="3856052" cy="2663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6" h="21595" extrusionOk="0">
                      <a:moveTo>
                        <a:pt x="20946" y="0"/>
                      </a:moveTo>
                      <a:lnTo>
                        <a:pt x="643" y="156"/>
                      </a:lnTo>
                      <a:cubicBezTo>
                        <a:pt x="286" y="159"/>
                        <a:pt x="-2" y="581"/>
                        <a:pt x="0" y="1098"/>
                      </a:cubicBezTo>
                      <a:cubicBezTo>
                        <a:pt x="2" y="1615"/>
                        <a:pt x="294" y="2036"/>
                        <a:pt x="650" y="2033"/>
                      </a:cubicBezTo>
                      <a:lnTo>
                        <a:pt x="20951" y="1876"/>
                      </a:lnTo>
                      <a:cubicBezTo>
                        <a:pt x="21307" y="1874"/>
                        <a:pt x="21598" y="1451"/>
                        <a:pt x="21596" y="935"/>
                      </a:cubicBezTo>
                      <a:cubicBezTo>
                        <a:pt x="21594" y="418"/>
                        <a:pt x="21302" y="-3"/>
                        <a:pt x="20946" y="0"/>
                      </a:cubicBezTo>
                      <a:close/>
                      <a:moveTo>
                        <a:pt x="20943" y="3867"/>
                      </a:moveTo>
                      <a:lnTo>
                        <a:pt x="643" y="4023"/>
                      </a:lnTo>
                      <a:cubicBezTo>
                        <a:pt x="286" y="4026"/>
                        <a:pt x="-2" y="4448"/>
                        <a:pt x="0" y="4965"/>
                      </a:cubicBezTo>
                      <a:cubicBezTo>
                        <a:pt x="2" y="5481"/>
                        <a:pt x="294" y="5902"/>
                        <a:pt x="650" y="5900"/>
                      </a:cubicBezTo>
                      <a:lnTo>
                        <a:pt x="20951" y="5747"/>
                      </a:lnTo>
                      <a:cubicBezTo>
                        <a:pt x="21307" y="5744"/>
                        <a:pt x="21598" y="5318"/>
                        <a:pt x="21596" y="4801"/>
                      </a:cubicBezTo>
                      <a:cubicBezTo>
                        <a:pt x="21594" y="4285"/>
                        <a:pt x="21300" y="3864"/>
                        <a:pt x="20943" y="3867"/>
                      </a:cubicBezTo>
                      <a:close/>
                      <a:moveTo>
                        <a:pt x="20946" y="7734"/>
                      </a:moveTo>
                      <a:lnTo>
                        <a:pt x="643" y="7890"/>
                      </a:lnTo>
                      <a:cubicBezTo>
                        <a:pt x="286" y="7893"/>
                        <a:pt x="-2" y="8315"/>
                        <a:pt x="0" y="8832"/>
                      </a:cubicBezTo>
                      <a:cubicBezTo>
                        <a:pt x="2" y="9348"/>
                        <a:pt x="294" y="9769"/>
                        <a:pt x="650" y="9766"/>
                      </a:cubicBezTo>
                      <a:lnTo>
                        <a:pt x="20951" y="9610"/>
                      </a:lnTo>
                      <a:cubicBezTo>
                        <a:pt x="21307" y="9608"/>
                        <a:pt x="21598" y="9185"/>
                        <a:pt x="21596" y="8668"/>
                      </a:cubicBezTo>
                      <a:cubicBezTo>
                        <a:pt x="21594" y="8152"/>
                        <a:pt x="21302" y="7731"/>
                        <a:pt x="20946" y="7734"/>
                      </a:cubicBezTo>
                      <a:close/>
                      <a:moveTo>
                        <a:pt x="20943" y="11714"/>
                      </a:moveTo>
                      <a:lnTo>
                        <a:pt x="643" y="11870"/>
                      </a:lnTo>
                      <a:cubicBezTo>
                        <a:pt x="286" y="11873"/>
                        <a:pt x="-2" y="12296"/>
                        <a:pt x="0" y="12812"/>
                      </a:cubicBezTo>
                      <a:cubicBezTo>
                        <a:pt x="2" y="13329"/>
                        <a:pt x="294" y="13749"/>
                        <a:pt x="650" y="13747"/>
                      </a:cubicBezTo>
                      <a:lnTo>
                        <a:pt x="20951" y="13594"/>
                      </a:lnTo>
                      <a:cubicBezTo>
                        <a:pt x="21307" y="13592"/>
                        <a:pt x="21598" y="13166"/>
                        <a:pt x="21596" y="12649"/>
                      </a:cubicBezTo>
                      <a:cubicBezTo>
                        <a:pt x="21594" y="12133"/>
                        <a:pt x="21300" y="11711"/>
                        <a:pt x="20943" y="11714"/>
                      </a:cubicBezTo>
                      <a:close/>
                      <a:moveTo>
                        <a:pt x="20946" y="15581"/>
                      </a:moveTo>
                      <a:lnTo>
                        <a:pt x="643" y="15737"/>
                      </a:lnTo>
                      <a:cubicBezTo>
                        <a:pt x="286" y="15740"/>
                        <a:pt x="-2" y="16163"/>
                        <a:pt x="0" y="16679"/>
                      </a:cubicBezTo>
                      <a:cubicBezTo>
                        <a:pt x="2" y="17196"/>
                        <a:pt x="294" y="17617"/>
                        <a:pt x="650" y="17614"/>
                      </a:cubicBezTo>
                      <a:lnTo>
                        <a:pt x="20951" y="17458"/>
                      </a:lnTo>
                      <a:cubicBezTo>
                        <a:pt x="21307" y="17455"/>
                        <a:pt x="21598" y="17032"/>
                        <a:pt x="21596" y="16516"/>
                      </a:cubicBezTo>
                      <a:cubicBezTo>
                        <a:pt x="21594" y="15999"/>
                        <a:pt x="21302" y="15578"/>
                        <a:pt x="20946" y="15581"/>
                      </a:cubicBezTo>
                      <a:close/>
                      <a:moveTo>
                        <a:pt x="20943" y="19562"/>
                      </a:moveTo>
                      <a:lnTo>
                        <a:pt x="643" y="19718"/>
                      </a:lnTo>
                      <a:cubicBezTo>
                        <a:pt x="286" y="19721"/>
                        <a:pt x="-2" y="20143"/>
                        <a:pt x="0" y="20660"/>
                      </a:cubicBezTo>
                      <a:cubicBezTo>
                        <a:pt x="2" y="21176"/>
                        <a:pt x="294" y="21597"/>
                        <a:pt x="650" y="21594"/>
                      </a:cubicBezTo>
                      <a:lnTo>
                        <a:pt x="20951" y="21442"/>
                      </a:lnTo>
                      <a:cubicBezTo>
                        <a:pt x="21307" y="21439"/>
                        <a:pt x="21598" y="21013"/>
                        <a:pt x="21596" y="20496"/>
                      </a:cubicBezTo>
                      <a:cubicBezTo>
                        <a:pt x="21594" y="19980"/>
                        <a:pt x="21300" y="19559"/>
                        <a:pt x="20943" y="19562"/>
                      </a:cubicBezTo>
                      <a:close/>
                    </a:path>
                  </a:pathLst>
                </a:custGeom>
                <a:solidFill>
                  <a:srgbClr val="D7D7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2" name="Group 15"/>
              <p:cNvGrpSpPr/>
              <p:nvPr/>
            </p:nvGrpSpPr>
            <p:grpSpPr>
              <a:xfrm>
                <a:off x="896045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32" name="Freeform: Shape 16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3" name="Freeform: Shape 17"/>
                <p:cNvSpPr/>
                <p:nvPr/>
              </p:nvSpPr>
              <p:spPr>
                <a:xfrm>
                  <a:off x="201445" y="252511"/>
                  <a:ext cx="758339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4" h="21526" extrusionOk="0">
                      <a:moveTo>
                        <a:pt x="20436" y="25"/>
                      </a:moveTo>
                      <a:cubicBezTo>
                        <a:pt x="20097" y="-74"/>
                        <a:pt x="19745" y="130"/>
                        <a:pt x="19648" y="477"/>
                      </a:cubicBezTo>
                      <a:cubicBezTo>
                        <a:pt x="19645" y="495"/>
                        <a:pt x="19149" y="2222"/>
                        <a:pt x="17665" y="2967"/>
                      </a:cubicBezTo>
                      <a:cubicBezTo>
                        <a:pt x="16164" y="3721"/>
                        <a:pt x="15521" y="4638"/>
                        <a:pt x="15226" y="5356"/>
                      </a:cubicBezTo>
                      <a:cubicBezTo>
                        <a:pt x="14043" y="4250"/>
                        <a:pt x="12529" y="3621"/>
                        <a:pt x="10915" y="3621"/>
                      </a:cubicBezTo>
                      <a:cubicBezTo>
                        <a:pt x="9201" y="3621"/>
                        <a:pt x="7593" y="4309"/>
                        <a:pt x="6382" y="5545"/>
                      </a:cubicBezTo>
                      <a:lnTo>
                        <a:pt x="1874" y="10147"/>
                      </a:lnTo>
                      <a:cubicBezTo>
                        <a:pt x="-625" y="12698"/>
                        <a:pt x="-625" y="16849"/>
                        <a:pt x="1874" y="19401"/>
                      </a:cubicBezTo>
                      <a:lnTo>
                        <a:pt x="2084" y="19615"/>
                      </a:lnTo>
                      <a:cubicBezTo>
                        <a:pt x="3295" y="20852"/>
                        <a:pt x="4905" y="21526"/>
                        <a:pt x="6616" y="21526"/>
                      </a:cubicBezTo>
                      <a:cubicBezTo>
                        <a:pt x="8328" y="21526"/>
                        <a:pt x="9939" y="20852"/>
                        <a:pt x="11149" y="19615"/>
                      </a:cubicBezTo>
                      <a:lnTo>
                        <a:pt x="15657" y="15013"/>
                      </a:lnTo>
                      <a:cubicBezTo>
                        <a:pt x="17937" y="12686"/>
                        <a:pt x="18115" y="9036"/>
                        <a:pt x="16236" y="6475"/>
                      </a:cubicBezTo>
                      <a:cubicBezTo>
                        <a:pt x="16237" y="6447"/>
                        <a:pt x="16263" y="6428"/>
                        <a:pt x="16261" y="6400"/>
                      </a:cubicBezTo>
                      <a:cubicBezTo>
                        <a:pt x="16261" y="6387"/>
                        <a:pt x="16216" y="5148"/>
                        <a:pt x="18232" y="4136"/>
                      </a:cubicBezTo>
                      <a:cubicBezTo>
                        <a:pt x="20223" y="3136"/>
                        <a:pt x="20853" y="924"/>
                        <a:pt x="20880" y="829"/>
                      </a:cubicBezTo>
                      <a:cubicBezTo>
                        <a:pt x="20975" y="482"/>
                        <a:pt x="20777" y="123"/>
                        <a:pt x="20436" y="25"/>
                      </a:cubicBezTo>
                      <a:close/>
                      <a:moveTo>
                        <a:pt x="10915" y="4928"/>
                      </a:moveTo>
                      <a:cubicBezTo>
                        <a:pt x="12287" y="4928"/>
                        <a:pt x="13579" y="5473"/>
                        <a:pt x="14549" y="6462"/>
                      </a:cubicBezTo>
                      <a:lnTo>
                        <a:pt x="14758" y="6676"/>
                      </a:lnTo>
                      <a:cubicBezTo>
                        <a:pt x="16760" y="8718"/>
                        <a:pt x="16760" y="12039"/>
                        <a:pt x="14758" y="14082"/>
                      </a:cubicBezTo>
                      <a:lnTo>
                        <a:pt x="14179" y="14673"/>
                      </a:lnTo>
                      <a:cubicBezTo>
                        <a:pt x="9254" y="11883"/>
                        <a:pt x="7175" y="7993"/>
                        <a:pt x="6727" y="7041"/>
                      </a:cubicBezTo>
                      <a:lnTo>
                        <a:pt x="7294" y="6462"/>
                      </a:lnTo>
                      <a:cubicBezTo>
                        <a:pt x="8262" y="5473"/>
                        <a:pt x="9545" y="4928"/>
                        <a:pt x="10915" y="4928"/>
                      </a:cubicBezTo>
                      <a:close/>
                      <a:moveTo>
                        <a:pt x="6247" y="7531"/>
                      </a:moveTo>
                      <a:cubicBezTo>
                        <a:pt x="6895" y="8850"/>
                        <a:pt x="9011" y="12438"/>
                        <a:pt x="13711" y="15151"/>
                      </a:cubicBezTo>
                      <a:lnTo>
                        <a:pt x="10250" y="18684"/>
                      </a:lnTo>
                      <a:cubicBezTo>
                        <a:pt x="9281" y="19674"/>
                        <a:pt x="7986" y="20218"/>
                        <a:pt x="6616" y="20218"/>
                      </a:cubicBezTo>
                      <a:cubicBezTo>
                        <a:pt x="5246" y="20218"/>
                        <a:pt x="3951" y="19674"/>
                        <a:pt x="2983" y="18684"/>
                      </a:cubicBezTo>
                      <a:lnTo>
                        <a:pt x="2773" y="18471"/>
                      </a:lnTo>
                      <a:cubicBezTo>
                        <a:pt x="774" y="16429"/>
                        <a:pt x="774" y="13105"/>
                        <a:pt x="2773" y="11065"/>
                      </a:cubicBezTo>
                      <a:lnTo>
                        <a:pt x="6247" y="7531"/>
                      </a:lnTo>
                      <a:close/>
                      <a:moveTo>
                        <a:pt x="11864" y="8550"/>
                      </a:moveTo>
                      <a:lnTo>
                        <a:pt x="10730" y="9707"/>
                      </a:lnTo>
                      <a:cubicBezTo>
                        <a:pt x="10605" y="9833"/>
                        <a:pt x="10605" y="10031"/>
                        <a:pt x="10730" y="10159"/>
                      </a:cubicBezTo>
                      <a:cubicBezTo>
                        <a:pt x="10793" y="10222"/>
                        <a:pt x="10883" y="10260"/>
                        <a:pt x="10964" y="10260"/>
                      </a:cubicBezTo>
                      <a:cubicBezTo>
                        <a:pt x="11048" y="10260"/>
                        <a:pt x="11124" y="10222"/>
                        <a:pt x="11186" y="10159"/>
                      </a:cubicBezTo>
                      <a:lnTo>
                        <a:pt x="12319" y="9015"/>
                      </a:lnTo>
                      <a:cubicBezTo>
                        <a:pt x="12445" y="8888"/>
                        <a:pt x="12445" y="8677"/>
                        <a:pt x="12319" y="8550"/>
                      </a:cubicBezTo>
                      <a:cubicBezTo>
                        <a:pt x="12194" y="8422"/>
                        <a:pt x="11989" y="8422"/>
                        <a:pt x="11864" y="8550"/>
                      </a:cubicBezTo>
                      <a:close/>
                      <a:moveTo>
                        <a:pt x="4658" y="10159"/>
                      </a:moveTo>
                      <a:lnTo>
                        <a:pt x="3660" y="11178"/>
                      </a:lnTo>
                      <a:cubicBezTo>
                        <a:pt x="1812" y="13005"/>
                        <a:pt x="1477" y="14914"/>
                        <a:pt x="2687" y="16698"/>
                      </a:cubicBezTo>
                      <a:cubicBezTo>
                        <a:pt x="2750" y="16788"/>
                        <a:pt x="2844" y="16836"/>
                        <a:pt x="2946" y="16836"/>
                      </a:cubicBezTo>
                      <a:cubicBezTo>
                        <a:pt x="3008" y="16836"/>
                        <a:pt x="3076" y="16824"/>
                        <a:pt x="3131" y="16786"/>
                      </a:cubicBezTo>
                      <a:cubicBezTo>
                        <a:pt x="3276" y="16682"/>
                        <a:pt x="3304" y="16480"/>
                        <a:pt x="3205" y="16333"/>
                      </a:cubicBezTo>
                      <a:cubicBezTo>
                        <a:pt x="2183" y="14828"/>
                        <a:pt x="2483" y="13244"/>
                        <a:pt x="4104" y="11643"/>
                      </a:cubicBezTo>
                      <a:lnTo>
                        <a:pt x="5114" y="10612"/>
                      </a:lnTo>
                      <a:cubicBezTo>
                        <a:pt x="5239" y="10485"/>
                        <a:pt x="5239" y="10287"/>
                        <a:pt x="5114" y="10159"/>
                      </a:cubicBezTo>
                      <a:cubicBezTo>
                        <a:pt x="4989" y="10032"/>
                        <a:pt x="4784" y="10032"/>
                        <a:pt x="4658" y="10159"/>
                      </a:cubicBezTo>
                      <a:close/>
                      <a:moveTo>
                        <a:pt x="3241" y="16999"/>
                      </a:moveTo>
                      <a:cubicBezTo>
                        <a:pt x="3116" y="17127"/>
                        <a:pt x="3116" y="17337"/>
                        <a:pt x="3241" y="17465"/>
                      </a:cubicBezTo>
                      <a:lnTo>
                        <a:pt x="3402" y="17616"/>
                      </a:lnTo>
                      <a:cubicBezTo>
                        <a:pt x="3464" y="17680"/>
                        <a:pt x="3540" y="17704"/>
                        <a:pt x="3623" y="17704"/>
                      </a:cubicBezTo>
                      <a:cubicBezTo>
                        <a:pt x="3705" y="17704"/>
                        <a:pt x="3783" y="17680"/>
                        <a:pt x="3845" y="17616"/>
                      </a:cubicBezTo>
                      <a:cubicBezTo>
                        <a:pt x="3969" y="17488"/>
                        <a:pt x="3971" y="17278"/>
                        <a:pt x="3845" y="17150"/>
                      </a:cubicBezTo>
                      <a:lnTo>
                        <a:pt x="3697" y="16999"/>
                      </a:lnTo>
                      <a:cubicBezTo>
                        <a:pt x="3572" y="16872"/>
                        <a:pt x="3366" y="16872"/>
                        <a:pt x="3241" y="169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3" name="Group 18"/>
              <p:cNvGrpSpPr/>
              <p:nvPr/>
            </p:nvGrpSpPr>
            <p:grpSpPr>
              <a:xfrm>
                <a:off x="896045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30" name="Freeform: Shape 19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1" name="Freeform: Shape 20"/>
                <p:cNvSpPr/>
                <p:nvPr/>
              </p:nvSpPr>
              <p:spPr>
                <a:xfrm>
                  <a:off x="255984" y="175807"/>
                  <a:ext cx="758032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3" extrusionOk="0">
                      <a:moveTo>
                        <a:pt x="10585" y="5"/>
                      </a:moveTo>
                      <a:cubicBezTo>
                        <a:pt x="10414" y="27"/>
                        <a:pt x="10247" y="105"/>
                        <a:pt x="10133" y="252"/>
                      </a:cubicBezTo>
                      <a:cubicBezTo>
                        <a:pt x="8398" y="2489"/>
                        <a:pt x="10182" y="3991"/>
                        <a:pt x="11139" y="4798"/>
                      </a:cubicBezTo>
                      <a:cubicBezTo>
                        <a:pt x="11426" y="5039"/>
                        <a:pt x="11564" y="5323"/>
                        <a:pt x="11558" y="5649"/>
                      </a:cubicBezTo>
                      <a:cubicBezTo>
                        <a:pt x="11544" y="6227"/>
                        <a:pt x="11078" y="6945"/>
                        <a:pt x="10382" y="7485"/>
                      </a:cubicBezTo>
                      <a:cubicBezTo>
                        <a:pt x="10252" y="7584"/>
                        <a:pt x="10200" y="7731"/>
                        <a:pt x="10167" y="7877"/>
                      </a:cubicBezTo>
                      <a:lnTo>
                        <a:pt x="2341" y="7877"/>
                      </a:lnTo>
                      <a:cubicBezTo>
                        <a:pt x="1047" y="7877"/>
                        <a:pt x="0" y="8917"/>
                        <a:pt x="0" y="10195"/>
                      </a:cubicBezTo>
                      <a:lnTo>
                        <a:pt x="0" y="19265"/>
                      </a:lnTo>
                      <a:cubicBezTo>
                        <a:pt x="0" y="20545"/>
                        <a:pt x="1047" y="21583"/>
                        <a:pt x="2341" y="21583"/>
                      </a:cubicBezTo>
                      <a:lnTo>
                        <a:pt x="19259" y="21583"/>
                      </a:lnTo>
                      <a:cubicBezTo>
                        <a:pt x="20551" y="21583"/>
                        <a:pt x="21600" y="20545"/>
                        <a:pt x="21600" y="19265"/>
                      </a:cubicBezTo>
                      <a:cubicBezTo>
                        <a:pt x="21600" y="19265"/>
                        <a:pt x="21600" y="10195"/>
                        <a:pt x="21600" y="10195"/>
                      </a:cubicBezTo>
                      <a:cubicBezTo>
                        <a:pt x="21600" y="8917"/>
                        <a:pt x="20551" y="7877"/>
                        <a:pt x="19259" y="7877"/>
                      </a:cubicBezTo>
                      <a:lnTo>
                        <a:pt x="11806" y="7877"/>
                      </a:lnTo>
                      <a:cubicBezTo>
                        <a:pt x="12435" y="7186"/>
                        <a:pt x="12888" y="6426"/>
                        <a:pt x="12903" y="5671"/>
                      </a:cubicBezTo>
                      <a:cubicBezTo>
                        <a:pt x="12920" y="4939"/>
                        <a:pt x="12609" y="4283"/>
                        <a:pt x="12010" y="3779"/>
                      </a:cubicBezTo>
                      <a:cubicBezTo>
                        <a:pt x="10613" y="2602"/>
                        <a:pt x="10450" y="2045"/>
                        <a:pt x="11207" y="1069"/>
                      </a:cubicBezTo>
                      <a:cubicBezTo>
                        <a:pt x="11434" y="777"/>
                        <a:pt x="11378" y="363"/>
                        <a:pt x="11083" y="140"/>
                      </a:cubicBezTo>
                      <a:cubicBezTo>
                        <a:pt x="10935" y="27"/>
                        <a:pt x="10757" y="-17"/>
                        <a:pt x="10585" y="5"/>
                      </a:cubicBezTo>
                      <a:close/>
                      <a:moveTo>
                        <a:pt x="2341" y="9210"/>
                      </a:moveTo>
                      <a:lnTo>
                        <a:pt x="19259" y="9210"/>
                      </a:lnTo>
                      <a:cubicBezTo>
                        <a:pt x="19805" y="9210"/>
                        <a:pt x="20254" y="9655"/>
                        <a:pt x="20254" y="10195"/>
                      </a:cubicBezTo>
                      <a:cubicBezTo>
                        <a:pt x="20254" y="10195"/>
                        <a:pt x="20254" y="19265"/>
                        <a:pt x="20254" y="19265"/>
                      </a:cubicBezTo>
                      <a:cubicBezTo>
                        <a:pt x="20254" y="19807"/>
                        <a:pt x="19805" y="20250"/>
                        <a:pt x="19259" y="20250"/>
                      </a:cubicBezTo>
                      <a:lnTo>
                        <a:pt x="2341" y="20250"/>
                      </a:lnTo>
                      <a:cubicBezTo>
                        <a:pt x="1794" y="20250"/>
                        <a:pt x="1346" y="19807"/>
                        <a:pt x="1346" y="19265"/>
                      </a:cubicBezTo>
                      <a:lnTo>
                        <a:pt x="1346" y="10195"/>
                      </a:lnTo>
                      <a:cubicBezTo>
                        <a:pt x="1346" y="9655"/>
                        <a:pt x="1794" y="9210"/>
                        <a:pt x="2341" y="9210"/>
                      </a:cubicBezTo>
                      <a:close/>
                      <a:moveTo>
                        <a:pt x="4682" y="11460"/>
                      </a:moveTo>
                      <a:cubicBezTo>
                        <a:pt x="4496" y="11460"/>
                        <a:pt x="4343" y="11612"/>
                        <a:pt x="4343" y="11796"/>
                      </a:cubicBezTo>
                      <a:cubicBezTo>
                        <a:pt x="4343" y="11983"/>
                        <a:pt x="4496" y="12132"/>
                        <a:pt x="4682" y="12132"/>
                      </a:cubicBezTo>
                      <a:lnTo>
                        <a:pt x="5010" y="12132"/>
                      </a:lnTo>
                      <a:cubicBezTo>
                        <a:pt x="5195" y="12132"/>
                        <a:pt x="5349" y="11983"/>
                        <a:pt x="5349" y="11796"/>
                      </a:cubicBezTo>
                      <a:cubicBezTo>
                        <a:pt x="5349" y="11612"/>
                        <a:pt x="5195" y="11460"/>
                        <a:pt x="5010" y="11460"/>
                      </a:cubicBezTo>
                      <a:lnTo>
                        <a:pt x="4682" y="11460"/>
                      </a:lnTo>
                      <a:close/>
                      <a:moveTo>
                        <a:pt x="6853" y="11460"/>
                      </a:moveTo>
                      <a:cubicBezTo>
                        <a:pt x="6666" y="11460"/>
                        <a:pt x="6514" y="11612"/>
                        <a:pt x="6514" y="11796"/>
                      </a:cubicBezTo>
                      <a:cubicBezTo>
                        <a:pt x="6514" y="11983"/>
                        <a:pt x="6666" y="12132"/>
                        <a:pt x="6853" y="12132"/>
                      </a:cubicBezTo>
                      <a:lnTo>
                        <a:pt x="7181" y="12132"/>
                      </a:lnTo>
                      <a:cubicBezTo>
                        <a:pt x="7368" y="12132"/>
                        <a:pt x="7520" y="11983"/>
                        <a:pt x="7520" y="11796"/>
                      </a:cubicBezTo>
                      <a:cubicBezTo>
                        <a:pt x="7520" y="11612"/>
                        <a:pt x="7368" y="11460"/>
                        <a:pt x="7181" y="11460"/>
                      </a:cubicBezTo>
                      <a:lnTo>
                        <a:pt x="6853" y="11460"/>
                      </a:lnTo>
                      <a:close/>
                      <a:moveTo>
                        <a:pt x="9375" y="11460"/>
                      </a:moveTo>
                      <a:cubicBezTo>
                        <a:pt x="9189" y="11460"/>
                        <a:pt x="9047" y="11612"/>
                        <a:pt x="9047" y="11796"/>
                      </a:cubicBezTo>
                      <a:cubicBezTo>
                        <a:pt x="9047" y="11983"/>
                        <a:pt x="9189" y="12132"/>
                        <a:pt x="9375" y="12132"/>
                      </a:cubicBezTo>
                      <a:lnTo>
                        <a:pt x="9714" y="12132"/>
                      </a:lnTo>
                      <a:cubicBezTo>
                        <a:pt x="9901" y="12132"/>
                        <a:pt x="10054" y="11983"/>
                        <a:pt x="10054" y="11796"/>
                      </a:cubicBezTo>
                      <a:cubicBezTo>
                        <a:pt x="10054" y="11612"/>
                        <a:pt x="9901" y="11460"/>
                        <a:pt x="9714" y="11460"/>
                      </a:cubicBezTo>
                      <a:lnTo>
                        <a:pt x="9375" y="11460"/>
                      </a:lnTo>
                      <a:close/>
                      <a:moveTo>
                        <a:pt x="11558" y="11460"/>
                      </a:moveTo>
                      <a:cubicBezTo>
                        <a:pt x="11370" y="11460"/>
                        <a:pt x="11218" y="11612"/>
                        <a:pt x="11218" y="11796"/>
                      </a:cubicBezTo>
                      <a:cubicBezTo>
                        <a:pt x="11218" y="11983"/>
                        <a:pt x="11370" y="12132"/>
                        <a:pt x="11558" y="12132"/>
                      </a:cubicBezTo>
                      <a:lnTo>
                        <a:pt x="11897" y="12132"/>
                      </a:lnTo>
                      <a:cubicBezTo>
                        <a:pt x="12083" y="12132"/>
                        <a:pt x="12225" y="11983"/>
                        <a:pt x="12225" y="11796"/>
                      </a:cubicBezTo>
                      <a:cubicBezTo>
                        <a:pt x="12225" y="11612"/>
                        <a:pt x="12083" y="11460"/>
                        <a:pt x="11897" y="11460"/>
                      </a:cubicBezTo>
                      <a:lnTo>
                        <a:pt x="11558" y="11460"/>
                      </a:lnTo>
                      <a:close/>
                      <a:moveTo>
                        <a:pt x="13729" y="11460"/>
                      </a:moveTo>
                      <a:cubicBezTo>
                        <a:pt x="13543" y="11460"/>
                        <a:pt x="13390" y="11612"/>
                        <a:pt x="13390" y="11796"/>
                      </a:cubicBezTo>
                      <a:cubicBezTo>
                        <a:pt x="13390" y="11983"/>
                        <a:pt x="13543" y="12132"/>
                        <a:pt x="13729" y="12132"/>
                      </a:cubicBezTo>
                      <a:lnTo>
                        <a:pt x="14057" y="12132"/>
                      </a:lnTo>
                      <a:cubicBezTo>
                        <a:pt x="14244" y="12132"/>
                        <a:pt x="14396" y="11983"/>
                        <a:pt x="14396" y="11796"/>
                      </a:cubicBezTo>
                      <a:cubicBezTo>
                        <a:pt x="14396" y="11612"/>
                        <a:pt x="14244" y="11460"/>
                        <a:pt x="14057" y="11460"/>
                      </a:cubicBezTo>
                      <a:lnTo>
                        <a:pt x="13729" y="11460"/>
                      </a:lnTo>
                      <a:close/>
                      <a:moveTo>
                        <a:pt x="16251" y="11460"/>
                      </a:moveTo>
                      <a:cubicBezTo>
                        <a:pt x="16064" y="11460"/>
                        <a:pt x="15923" y="11612"/>
                        <a:pt x="15923" y="11796"/>
                      </a:cubicBezTo>
                      <a:cubicBezTo>
                        <a:pt x="15923" y="11983"/>
                        <a:pt x="16064" y="12132"/>
                        <a:pt x="16251" y="12132"/>
                      </a:cubicBezTo>
                      <a:lnTo>
                        <a:pt x="16590" y="12132"/>
                      </a:lnTo>
                      <a:cubicBezTo>
                        <a:pt x="16776" y="12132"/>
                        <a:pt x="16929" y="11983"/>
                        <a:pt x="16929" y="11796"/>
                      </a:cubicBezTo>
                      <a:cubicBezTo>
                        <a:pt x="16929" y="11612"/>
                        <a:pt x="16776" y="11460"/>
                        <a:pt x="16590" y="11460"/>
                      </a:cubicBezTo>
                      <a:lnTo>
                        <a:pt x="16251" y="11460"/>
                      </a:lnTo>
                      <a:close/>
                      <a:moveTo>
                        <a:pt x="4682" y="13610"/>
                      </a:moveTo>
                      <a:cubicBezTo>
                        <a:pt x="4496" y="13610"/>
                        <a:pt x="4343" y="13762"/>
                        <a:pt x="4343" y="13946"/>
                      </a:cubicBezTo>
                      <a:cubicBezTo>
                        <a:pt x="4343" y="14131"/>
                        <a:pt x="4496" y="14282"/>
                        <a:pt x="4682" y="14282"/>
                      </a:cubicBezTo>
                      <a:lnTo>
                        <a:pt x="5010" y="14282"/>
                      </a:lnTo>
                      <a:cubicBezTo>
                        <a:pt x="5195" y="14282"/>
                        <a:pt x="5349" y="14131"/>
                        <a:pt x="5349" y="13946"/>
                      </a:cubicBezTo>
                      <a:cubicBezTo>
                        <a:pt x="5349" y="13762"/>
                        <a:pt x="5195" y="13610"/>
                        <a:pt x="5010" y="13610"/>
                      </a:cubicBezTo>
                      <a:lnTo>
                        <a:pt x="4682" y="13610"/>
                      </a:lnTo>
                      <a:close/>
                      <a:moveTo>
                        <a:pt x="6853" y="13610"/>
                      </a:moveTo>
                      <a:cubicBezTo>
                        <a:pt x="6666" y="13610"/>
                        <a:pt x="6514" y="13762"/>
                        <a:pt x="6514" y="13946"/>
                      </a:cubicBezTo>
                      <a:cubicBezTo>
                        <a:pt x="6514" y="14131"/>
                        <a:pt x="6666" y="14282"/>
                        <a:pt x="6853" y="14282"/>
                      </a:cubicBezTo>
                      <a:lnTo>
                        <a:pt x="7181" y="14282"/>
                      </a:lnTo>
                      <a:cubicBezTo>
                        <a:pt x="7368" y="14282"/>
                        <a:pt x="7520" y="14131"/>
                        <a:pt x="7520" y="13946"/>
                      </a:cubicBezTo>
                      <a:cubicBezTo>
                        <a:pt x="7520" y="13762"/>
                        <a:pt x="7368" y="13610"/>
                        <a:pt x="7181" y="13610"/>
                      </a:cubicBezTo>
                      <a:lnTo>
                        <a:pt x="6853" y="13610"/>
                      </a:lnTo>
                      <a:close/>
                      <a:moveTo>
                        <a:pt x="9375" y="13610"/>
                      </a:moveTo>
                      <a:cubicBezTo>
                        <a:pt x="9189" y="13610"/>
                        <a:pt x="9047" y="13762"/>
                        <a:pt x="9047" y="13946"/>
                      </a:cubicBezTo>
                      <a:cubicBezTo>
                        <a:pt x="9047" y="14131"/>
                        <a:pt x="9189" y="14282"/>
                        <a:pt x="9375" y="14282"/>
                      </a:cubicBezTo>
                      <a:lnTo>
                        <a:pt x="9714" y="14282"/>
                      </a:lnTo>
                      <a:cubicBezTo>
                        <a:pt x="9901" y="14282"/>
                        <a:pt x="10054" y="14131"/>
                        <a:pt x="10054" y="13946"/>
                      </a:cubicBezTo>
                      <a:cubicBezTo>
                        <a:pt x="10054" y="13762"/>
                        <a:pt x="9901" y="13610"/>
                        <a:pt x="9714" y="13610"/>
                      </a:cubicBezTo>
                      <a:lnTo>
                        <a:pt x="9375" y="13610"/>
                      </a:lnTo>
                      <a:close/>
                      <a:moveTo>
                        <a:pt x="11558" y="13610"/>
                      </a:moveTo>
                      <a:cubicBezTo>
                        <a:pt x="11370" y="13610"/>
                        <a:pt x="11218" y="13762"/>
                        <a:pt x="11218" y="13946"/>
                      </a:cubicBezTo>
                      <a:cubicBezTo>
                        <a:pt x="11218" y="14131"/>
                        <a:pt x="11370" y="14282"/>
                        <a:pt x="11558" y="14282"/>
                      </a:cubicBezTo>
                      <a:lnTo>
                        <a:pt x="11897" y="14282"/>
                      </a:lnTo>
                      <a:cubicBezTo>
                        <a:pt x="12083" y="14282"/>
                        <a:pt x="12225" y="14131"/>
                        <a:pt x="12225" y="13946"/>
                      </a:cubicBezTo>
                      <a:cubicBezTo>
                        <a:pt x="12225" y="13762"/>
                        <a:pt x="12083" y="13610"/>
                        <a:pt x="11897" y="13610"/>
                      </a:cubicBezTo>
                      <a:lnTo>
                        <a:pt x="11558" y="13610"/>
                      </a:lnTo>
                      <a:close/>
                      <a:moveTo>
                        <a:pt x="13729" y="13610"/>
                      </a:moveTo>
                      <a:cubicBezTo>
                        <a:pt x="13543" y="13610"/>
                        <a:pt x="13390" y="13762"/>
                        <a:pt x="13390" y="13946"/>
                      </a:cubicBezTo>
                      <a:cubicBezTo>
                        <a:pt x="13390" y="14131"/>
                        <a:pt x="13543" y="14282"/>
                        <a:pt x="13729" y="14282"/>
                      </a:cubicBezTo>
                      <a:lnTo>
                        <a:pt x="14057" y="14282"/>
                      </a:lnTo>
                      <a:cubicBezTo>
                        <a:pt x="14244" y="14282"/>
                        <a:pt x="14396" y="14131"/>
                        <a:pt x="14396" y="13946"/>
                      </a:cubicBezTo>
                      <a:cubicBezTo>
                        <a:pt x="14396" y="13762"/>
                        <a:pt x="14244" y="13610"/>
                        <a:pt x="14057" y="13610"/>
                      </a:cubicBezTo>
                      <a:lnTo>
                        <a:pt x="13729" y="13610"/>
                      </a:lnTo>
                      <a:close/>
                      <a:moveTo>
                        <a:pt x="16251" y="13610"/>
                      </a:moveTo>
                      <a:cubicBezTo>
                        <a:pt x="16064" y="13610"/>
                        <a:pt x="15923" y="13762"/>
                        <a:pt x="15923" y="13946"/>
                      </a:cubicBezTo>
                      <a:cubicBezTo>
                        <a:pt x="15923" y="14131"/>
                        <a:pt x="16064" y="14282"/>
                        <a:pt x="16251" y="14282"/>
                      </a:cubicBezTo>
                      <a:lnTo>
                        <a:pt x="16590" y="14282"/>
                      </a:lnTo>
                      <a:cubicBezTo>
                        <a:pt x="16776" y="14282"/>
                        <a:pt x="16929" y="14131"/>
                        <a:pt x="16929" y="13946"/>
                      </a:cubicBezTo>
                      <a:cubicBezTo>
                        <a:pt x="16929" y="13762"/>
                        <a:pt x="16776" y="13610"/>
                        <a:pt x="16590" y="13610"/>
                      </a:cubicBezTo>
                      <a:lnTo>
                        <a:pt x="16251" y="13610"/>
                      </a:lnTo>
                      <a:close/>
                      <a:moveTo>
                        <a:pt x="4682" y="15402"/>
                      </a:moveTo>
                      <a:cubicBezTo>
                        <a:pt x="4496" y="15402"/>
                        <a:pt x="4343" y="15553"/>
                        <a:pt x="4343" y="15738"/>
                      </a:cubicBezTo>
                      <a:cubicBezTo>
                        <a:pt x="4343" y="15922"/>
                        <a:pt x="4496" y="16074"/>
                        <a:pt x="4682" y="16074"/>
                      </a:cubicBezTo>
                      <a:lnTo>
                        <a:pt x="5010" y="16074"/>
                      </a:lnTo>
                      <a:cubicBezTo>
                        <a:pt x="5195" y="16074"/>
                        <a:pt x="5349" y="15922"/>
                        <a:pt x="5349" y="15738"/>
                      </a:cubicBezTo>
                      <a:cubicBezTo>
                        <a:pt x="5349" y="15553"/>
                        <a:pt x="5195" y="15402"/>
                        <a:pt x="5010" y="15402"/>
                      </a:cubicBezTo>
                      <a:lnTo>
                        <a:pt x="4682" y="15402"/>
                      </a:lnTo>
                      <a:close/>
                      <a:moveTo>
                        <a:pt x="6853" y="15402"/>
                      </a:moveTo>
                      <a:cubicBezTo>
                        <a:pt x="6666" y="15402"/>
                        <a:pt x="6514" y="15553"/>
                        <a:pt x="6514" y="15738"/>
                      </a:cubicBezTo>
                      <a:cubicBezTo>
                        <a:pt x="6514" y="15922"/>
                        <a:pt x="6666" y="16074"/>
                        <a:pt x="6853" y="16074"/>
                      </a:cubicBezTo>
                      <a:lnTo>
                        <a:pt x="7181" y="16074"/>
                      </a:lnTo>
                      <a:cubicBezTo>
                        <a:pt x="7368" y="16074"/>
                        <a:pt x="7520" y="15922"/>
                        <a:pt x="7520" y="15738"/>
                      </a:cubicBezTo>
                      <a:cubicBezTo>
                        <a:pt x="7520" y="15553"/>
                        <a:pt x="7368" y="15402"/>
                        <a:pt x="7181" y="15402"/>
                      </a:cubicBezTo>
                      <a:lnTo>
                        <a:pt x="6853" y="15402"/>
                      </a:lnTo>
                      <a:close/>
                      <a:moveTo>
                        <a:pt x="9375" y="15402"/>
                      </a:moveTo>
                      <a:cubicBezTo>
                        <a:pt x="9189" y="15402"/>
                        <a:pt x="9047" y="15553"/>
                        <a:pt x="9047" y="15738"/>
                      </a:cubicBezTo>
                      <a:cubicBezTo>
                        <a:pt x="9047" y="15922"/>
                        <a:pt x="9189" y="16074"/>
                        <a:pt x="9375" y="16074"/>
                      </a:cubicBezTo>
                      <a:lnTo>
                        <a:pt x="9714" y="16074"/>
                      </a:lnTo>
                      <a:cubicBezTo>
                        <a:pt x="9901" y="16074"/>
                        <a:pt x="10054" y="15922"/>
                        <a:pt x="10054" y="15738"/>
                      </a:cubicBezTo>
                      <a:cubicBezTo>
                        <a:pt x="10054" y="15553"/>
                        <a:pt x="9901" y="15402"/>
                        <a:pt x="9714" y="15402"/>
                      </a:cubicBezTo>
                      <a:lnTo>
                        <a:pt x="9375" y="15402"/>
                      </a:lnTo>
                      <a:close/>
                      <a:moveTo>
                        <a:pt x="11558" y="15402"/>
                      </a:moveTo>
                      <a:cubicBezTo>
                        <a:pt x="11370" y="15402"/>
                        <a:pt x="11218" y="15553"/>
                        <a:pt x="11218" y="15738"/>
                      </a:cubicBezTo>
                      <a:cubicBezTo>
                        <a:pt x="11218" y="15922"/>
                        <a:pt x="11370" y="16074"/>
                        <a:pt x="11558" y="16074"/>
                      </a:cubicBezTo>
                      <a:lnTo>
                        <a:pt x="11897" y="16074"/>
                      </a:lnTo>
                      <a:cubicBezTo>
                        <a:pt x="12083" y="16074"/>
                        <a:pt x="12225" y="15922"/>
                        <a:pt x="12225" y="15738"/>
                      </a:cubicBezTo>
                      <a:cubicBezTo>
                        <a:pt x="12225" y="15553"/>
                        <a:pt x="12083" y="15402"/>
                        <a:pt x="11897" y="15402"/>
                      </a:cubicBezTo>
                      <a:lnTo>
                        <a:pt x="11558" y="15402"/>
                      </a:lnTo>
                      <a:close/>
                      <a:moveTo>
                        <a:pt x="13729" y="15402"/>
                      </a:moveTo>
                      <a:cubicBezTo>
                        <a:pt x="13543" y="15402"/>
                        <a:pt x="13390" y="15553"/>
                        <a:pt x="13390" y="15738"/>
                      </a:cubicBezTo>
                      <a:cubicBezTo>
                        <a:pt x="13390" y="15922"/>
                        <a:pt x="13543" y="16074"/>
                        <a:pt x="13729" y="16074"/>
                      </a:cubicBezTo>
                      <a:lnTo>
                        <a:pt x="14057" y="16074"/>
                      </a:lnTo>
                      <a:cubicBezTo>
                        <a:pt x="14244" y="16074"/>
                        <a:pt x="14396" y="15922"/>
                        <a:pt x="14396" y="15738"/>
                      </a:cubicBezTo>
                      <a:cubicBezTo>
                        <a:pt x="14396" y="15553"/>
                        <a:pt x="14244" y="15402"/>
                        <a:pt x="14057" y="15402"/>
                      </a:cubicBezTo>
                      <a:lnTo>
                        <a:pt x="13729" y="15402"/>
                      </a:lnTo>
                      <a:close/>
                      <a:moveTo>
                        <a:pt x="16251" y="15402"/>
                      </a:moveTo>
                      <a:cubicBezTo>
                        <a:pt x="16064" y="15402"/>
                        <a:pt x="15923" y="15553"/>
                        <a:pt x="15923" y="15738"/>
                      </a:cubicBezTo>
                      <a:cubicBezTo>
                        <a:pt x="15923" y="15922"/>
                        <a:pt x="16064" y="16074"/>
                        <a:pt x="16251" y="16074"/>
                      </a:cubicBezTo>
                      <a:lnTo>
                        <a:pt x="16590" y="16074"/>
                      </a:lnTo>
                      <a:cubicBezTo>
                        <a:pt x="16776" y="16074"/>
                        <a:pt x="16929" y="15922"/>
                        <a:pt x="16929" y="15738"/>
                      </a:cubicBezTo>
                      <a:cubicBezTo>
                        <a:pt x="16929" y="15553"/>
                        <a:pt x="16776" y="15402"/>
                        <a:pt x="16590" y="15402"/>
                      </a:cubicBezTo>
                      <a:lnTo>
                        <a:pt x="16251" y="15402"/>
                      </a:lnTo>
                      <a:close/>
                      <a:moveTo>
                        <a:pt x="4682" y="17552"/>
                      </a:moveTo>
                      <a:cubicBezTo>
                        <a:pt x="4496" y="17552"/>
                        <a:pt x="4343" y="17704"/>
                        <a:pt x="4343" y="17888"/>
                      </a:cubicBezTo>
                      <a:cubicBezTo>
                        <a:pt x="4343" y="18073"/>
                        <a:pt x="4496" y="18224"/>
                        <a:pt x="4682" y="18224"/>
                      </a:cubicBezTo>
                      <a:lnTo>
                        <a:pt x="5010" y="18224"/>
                      </a:lnTo>
                      <a:cubicBezTo>
                        <a:pt x="5195" y="18224"/>
                        <a:pt x="5349" y="18073"/>
                        <a:pt x="5349" y="17888"/>
                      </a:cubicBezTo>
                      <a:cubicBezTo>
                        <a:pt x="5349" y="17704"/>
                        <a:pt x="5195" y="17552"/>
                        <a:pt x="5010" y="17552"/>
                      </a:cubicBezTo>
                      <a:lnTo>
                        <a:pt x="4682" y="17552"/>
                      </a:lnTo>
                      <a:close/>
                      <a:moveTo>
                        <a:pt x="6853" y="17552"/>
                      </a:moveTo>
                      <a:cubicBezTo>
                        <a:pt x="6666" y="17552"/>
                        <a:pt x="6514" y="17704"/>
                        <a:pt x="6514" y="17888"/>
                      </a:cubicBezTo>
                      <a:cubicBezTo>
                        <a:pt x="6514" y="18073"/>
                        <a:pt x="6666" y="18224"/>
                        <a:pt x="6853" y="18224"/>
                      </a:cubicBezTo>
                      <a:lnTo>
                        <a:pt x="14272" y="18224"/>
                      </a:lnTo>
                      <a:cubicBezTo>
                        <a:pt x="14460" y="18224"/>
                        <a:pt x="14611" y="18073"/>
                        <a:pt x="14611" y="17888"/>
                      </a:cubicBezTo>
                      <a:cubicBezTo>
                        <a:pt x="14611" y="17704"/>
                        <a:pt x="14460" y="17552"/>
                        <a:pt x="14272" y="17552"/>
                      </a:cubicBezTo>
                      <a:lnTo>
                        <a:pt x="6853" y="17552"/>
                      </a:lnTo>
                      <a:close/>
                      <a:moveTo>
                        <a:pt x="16251" y="17552"/>
                      </a:moveTo>
                      <a:cubicBezTo>
                        <a:pt x="16064" y="17552"/>
                        <a:pt x="15923" y="17704"/>
                        <a:pt x="15923" y="17888"/>
                      </a:cubicBezTo>
                      <a:cubicBezTo>
                        <a:pt x="15923" y="18073"/>
                        <a:pt x="16064" y="18224"/>
                        <a:pt x="16251" y="18224"/>
                      </a:cubicBezTo>
                      <a:lnTo>
                        <a:pt x="16590" y="18224"/>
                      </a:lnTo>
                      <a:cubicBezTo>
                        <a:pt x="16776" y="18224"/>
                        <a:pt x="16929" y="18073"/>
                        <a:pt x="16929" y="17888"/>
                      </a:cubicBezTo>
                      <a:cubicBezTo>
                        <a:pt x="16929" y="17704"/>
                        <a:pt x="16776" y="17552"/>
                        <a:pt x="16590" y="17552"/>
                      </a:cubicBezTo>
                      <a:lnTo>
                        <a:pt x="16251" y="17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4" name="Group 21"/>
              <p:cNvGrpSpPr/>
              <p:nvPr/>
            </p:nvGrpSpPr>
            <p:grpSpPr>
              <a:xfrm>
                <a:off x="255698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28" name="Freeform: Shape 22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9" name="Freeform: Shape 23"/>
                <p:cNvSpPr/>
                <p:nvPr/>
              </p:nvSpPr>
              <p:spPr>
                <a:xfrm>
                  <a:off x="194871" y="207571"/>
                  <a:ext cx="854858" cy="8548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16" y="0"/>
                      </a:moveTo>
                      <a:cubicBezTo>
                        <a:pt x="10861" y="0"/>
                        <a:pt x="10570" y="290"/>
                        <a:pt x="10570" y="646"/>
                      </a:cubicBezTo>
                      <a:lnTo>
                        <a:pt x="10570" y="2571"/>
                      </a:lnTo>
                      <a:cubicBezTo>
                        <a:pt x="10570" y="2926"/>
                        <a:pt x="10861" y="3217"/>
                        <a:pt x="11216" y="3217"/>
                      </a:cubicBezTo>
                      <a:cubicBezTo>
                        <a:pt x="11573" y="3217"/>
                        <a:pt x="11848" y="2926"/>
                        <a:pt x="11848" y="2571"/>
                      </a:cubicBezTo>
                      <a:lnTo>
                        <a:pt x="11848" y="646"/>
                      </a:lnTo>
                      <a:cubicBezTo>
                        <a:pt x="11848" y="290"/>
                        <a:pt x="11571" y="0"/>
                        <a:pt x="11216" y="0"/>
                      </a:cubicBezTo>
                      <a:close/>
                      <a:moveTo>
                        <a:pt x="3863" y="2757"/>
                      </a:moveTo>
                      <a:cubicBezTo>
                        <a:pt x="3699" y="2757"/>
                        <a:pt x="3529" y="2818"/>
                        <a:pt x="3404" y="2944"/>
                      </a:cubicBezTo>
                      <a:cubicBezTo>
                        <a:pt x="3151" y="3196"/>
                        <a:pt x="3152" y="3612"/>
                        <a:pt x="3404" y="3863"/>
                      </a:cubicBezTo>
                      <a:lnTo>
                        <a:pt x="4768" y="5228"/>
                      </a:lnTo>
                      <a:cubicBezTo>
                        <a:pt x="4893" y="5354"/>
                        <a:pt x="5065" y="5414"/>
                        <a:pt x="5228" y="5414"/>
                      </a:cubicBezTo>
                      <a:cubicBezTo>
                        <a:pt x="5394" y="5414"/>
                        <a:pt x="5547" y="5354"/>
                        <a:pt x="5673" y="5228"/>
                      </a:cubicBezTo>
                      <a:cubicBezTo>
                        <a:pt x="5924" y="4976"/>
                        <a:pt x="5924" y="4560"/>
                        <a:pt x="5673" y="4309"/>
                      </a:cubicBezTo>
                      <a:lnTo>
                        <a:pt x="4309" y="2944"/>
                      </a:lnTo>
                      <a:cubicBezTo>
                        <a:pt x="4183" y="2818"/>
                        <a:pt x="4028" y="2757"/>
                        <a:pt x="3863" y="2757"/>
                      </a:cubicBezTo>
                      <a:close/>
                      <a:moveTo>
                        <a:pt x="18096" y="2757"/>
                      </a:moveTo>
                      <a:cubicBezTo>
                        <a:pt x="17931" y="2757"/>
                        <a:pt x="17762" y="2818"/>
                        <a:pt x="17636" y="2944"/>
                      </a:cubicBezTo>
                      <a:lnTo>
                        <a:pt x="16272" y="4309"/>
                      </a:lnTo>
                      <a:cubicBezTo>
                        <a:pt x="16020" y="4560"/>
                        <a:pt x="16020" y="4976"/>
                        <a:pt x="16272" y="5228"/>
                      </a:cubicBezTo>
                      <a:cubicBezTo>
                        <a:pt x="16397" y="5354"/>
                        <a:pt x="16566" y="5414"/>
                        <a:pt x="16731" y="5414"/>
                      </a:cubicBezTo>
                      <a:cubicBezTo>
                        <a:pt x="16897" y="5414"/>
                        <a:pt x="17051" y="5354"/>
                        <a:pt x="17177" y="5228"/>
                      </a:cubicBezTo>
                      <a:lnTo>
                        <a:pt x="18541" y="3863"/>
                      </a:lnTo>
                      <a:cubicBezTo>
                        <a:pt x="18793" y="3612"/>
                        <a:pt x="18793" y="3196"/>
                        <a:pt x="18541" y="2944"/>
                      </a:cubicBezTo>
                      <a:cubicBezTo>
                        <a:pt x="18415" y="2818"/>
                        <a:pt x="18260" y="2757"/>
                        <a:pt x="18096" y="2757"/>
                      </a:cubicBezTo>
                      <a:close/>
                      <a:moveTo>
                        <a:pt x="10944" y="3677"/>
                      </a:moveTo>
                      <a:cubicBezTo>
                        <a:pt x="7184" y="3677"/>
                        <a:pt x="4136" y="6741"/>
                        <a:pt x="4136" y="10498"/>
                      </a:cubicBezTo>
                      <a:cubicBezTo>
                        <a:pt x="4136" y="14258"/>
                        <a:pt x="7184" y="17306"/>
                        <a:pt x="10944" y="17306"/>
                      </a:cubicBezTo>
                      <a:cubicBezTo>
                        <a:pt x="14702" y="17306"/>
                        <a:pt x="17765" y="14258"/>
                        <a:pt x="17765" y="10498"/>
                      </a:cubicBezTo>
                      <a:cubicBezTo>
                        <a:pt x="17765" y="6741"/>
                        <a:pt x="14702" y="3677"/>
                        <a:pt x="10944" y="3677"/>
                      </a:cubicBezTo>
                      <a:close/>
                      <a:moveTo>
                        <a:pt x="10944" y="4969"/>
                      </a:moveTo>
                      <a:cubicBezTo>
                        <a:pt x="13991" y="4969"/>
                        <a:pt x="16473" y="7452"/>
                        <a:pt x="16473" y="10498"/>
                      </a:cubicBezTo>
                      <a:cubicBezTo>
                        <a:pt x="16473" y="13548"/>
                        <a:pt x="13991" y="16028"/>
                        <a:pt x="10944" y="16028"/>
                      </a:cubicBezTo>
                      <a:cubicBezTo>
                        <a:pt x="7895" y="16028"/>
                        <a:pt x="5414" y="13548"/>
                        <a:pt x="5414" y="10498"/>
                      </a:cubicBezTo>
                      <a:cubicBezTo>
                        <a:pt x="5414" y="7452"/>
                        <a:pt x="7895" y="4969"/>
                        <a:pt x="10944" y="4969"/>
                      </a:cubicBezTo>
                      <a:close/>
                      <a:moveTo>
                        <a:pt x="10599" y="5974"/>
                      </a:moveTo>
                      <a:cubicBezTo>
                        <a:pt x="9292" y="5974"/>
                        <a:pt x="8062" y="6676"/>
                        <a:pt x="7396" y="7798"/>
                      </a:cubicBezTo>
                      <a:cubicBezTo>
                        <a:pt x="7306" y="7953"/>
                        <a:pt x="7359" y="8152"/>
                        <a:pt x="7511" y="8244"/>
                      </a:cubicBezTo>
                      <a:cubicBezTo>
                        <a:pt x="7563" y="8275"/>
                        <a:pt x="7614" y="8287"/>
                        <a:pt x="7669" y="8287"/>
                      </a:cubicBezTo>
                      <a:cubicBezTo>
                        <a:pt x="7780" y="8287"/>
                        <a:pt x="7881" y="8229"/>
                        <a:pt x="7942" y="8129"/>
                      </a:cubicBezTo>
                      <a:cubicBezTo>
                        <a:pt x="8492" y="7199"/>
                        <a:pt x="9519" y="6621"/>
                        <a:pt x="10599" y="6621"/>
                      </a:cubicBezTo>
                      <a:cubicBezTo>
                        <a:pt x="10777" y="6621"/>
                        <a:pt x="10915" y="6482"/>
                        <a:pt x="10915" y="6305"/>
                      </a:cubicBezTo>
                      <a:cubicBezTo>
                        <a:pt x="10915" y="6127"/>
                        <a:pt x="10777" y="5974"/>
                        <a:pt x="10599" y="5974"/>
                      </a:cubicBezTo>
                      <a:close/>
                      <a:moveTo>
                        <a:pt x="7368" y="8746"/>
                      </a:moveTo>
                      <a:cubicBezTo>
                        <a:pt x="7197" y="8707"/>
                        <a:pt x="7021" y="8815"/>
                        <a:pt x="6980" y="8990"/>
                      </a:cubicBezTo>
                      <a:cubicBezTo>
                        <a:pt x="6917" y="9256"/>
                        <a:pt x="6894" y="9408"/>
                        <a:pt x="6894" y="9709"/>
                      </a:cubicBezTo>
                      <a:cubicBezTo>
                        <a:pt x="6894" y="9888"/>
                        <a:pt x="7031" y="10039"/>
                        <a:pt x="7210" y="10039"/>
                      </a:cubicBezTo>
                      <a:cubicBezTo>
                        <a:pt x="7387" y="10039"/>
                        <a:pt x="7540" y="9888"/>
                        <a:pt x="7540" y="9709"/>
                      </a:cubicBezTo>
                      <a:cubicBezTo>
                        <a:pt x="7540" y="9479"/>
                        <a:pt x="7555" y="9373"/>
                        <a:pt x="7612" y="9134"/>
                      </a:cubicBezTo>
                      <a:cubicBezTo>
                        <a:pt x="7652" y="8960"/>
                        <a:pt x="7542" y="8788"/>
                        <a:pt x="7368" y="8746"/>
                      </a:cubicBezTo>
                      <a:close/>
                      <a:moveTo>
                        <a:pt x="646" y="10111"/>
                      </a:moveTo>
                      <a:cubicBezTo>
                        <a:pt x="291" y="10111"/>
                        <a:pt x="0" y="10401"/>
                        <a:pt x="0" y="10757"/>
                      </a:cubicBezTo>
                      <a:cubicBezTo>
                        <a:pt x="0" y="11112"/>
                        <a:pt x="291" y="11403"/>
                        <a:pt x="646" y="11403"/>
                      </a:cubicBezTo>
                      <a:lnTo>
                        <a:pt x="2571" y="11403"/>
                      </a:lnTo>
                      <a:cubicBezTo>
                        <a:pt x="2926" y="11403"/>
                        <a:pt x="3217" y="11112"/>
                        <a:pt x="3217" y="10757"/>
                      </a:cubicBezTo>
                      <a:cubicBezTo>
                        <a:pt x="3217" y="10401"/>
                        <a:pt x="2926" y="10111"/>
                        <a:pt x="2571" y="10111"/>
                      </a:cubicBezTo>
                      <a:lnTo>
                        <a:pt x="646" y="10111"/>
                      </a:lnTo>
                      <a:close/>
                      <a:moveTo>
                        <a:pt x="19029" y="10111"/>
                      </a:moveTo>
                      <a:cubicBezTo>
                        <a:pt x="18674" y="10111"/>
                        <a:pt x="18383" y="10401"/>
                        <a:pt x="18383" y="10757"/>
                      </a:cubicBezTo>
                      <a:cubicBezTo>
                        <a:pt x="18383" y="11112"/>
                        <a:pt x="18674" y="11403"/>
                        <a:pt x="19029" y="11403"/>
                      </a:cubicBezTo>
                      <a:lnTo>
                        <a:pt x="20954" y="11403"/>
                      </a:lnTo>
                      <a:cubicBezTo>
                        <a:pt x="21309" y="11403"/>
                        <a:pt x="21600" y="11112"/>
                        <a:pt x="21600" y="10757"/>
                      </a:cubicBezTo>
                      <a:cubicBezTo>
                        <a:pt x="21600" y="10401"/>
                        <a:pt x="21309" y="10111"/>
                        <a:pt x="20954" y="10111"/>
                      </a:cubicBezTo>
                      <a:lnTo>
                        <a:pt x="19029" y="10111"/>
                      </a:lnTo>
                      <a:close/>
                      <a:moveTo>
                        <a:pt x="5228" y="15626"/>
                      </a:moveTo>
                      <a:cubicBezTo>
                        <a:pt x="5063" y="15626"/>
                        <a:pt x="4894" y="15686"/>
                        <a:pt x="4768" y="15812"/>
                      </a:cubicBezTo>
                      <a:lnTo>
                        <a:pt x="3404" y="17177"/>
                      </a:lnTo>
                      <a:cubicBezTo>
                        <a:pt x="3151" y="17428"/>
                        <a:pt x="3152" y="17844"/>
                        <a:pt x="3404" y="18096"/>
                      </a:cubicBezTo>
                      <a:cubicBezTo>
                        <a:pt x="3529" y="18222"/>
                        <a:pt x="3698" y="18282"/>
                        <a:pt x="3863" y="18282"/>
                      </a:cubicBezTo>
                      <a:cubicBezTo>
                        <a:pt x="4027" y="18282"/>
                        <a:pt x="4183" y="18222"/>
                        <a:pt x="4309" y="18096"/>
                      </a:cubicBezTo>
                      <a:lnTo>
                        <a:pt x="5673" y="16731"/>
                      </a:lnTo>
                      <a:cubicBezTo>
                        <a:pt x="5924" y="16480"/>
                        <a:pt x="5924" y="16064"/>
                        <a:pt x="5673" y="15812"/>
                      </a:cubicBezTo>
                      <a:cubicBezTo>
                        <a:pt x="5547" y="15686"/>
                        <a:pt x="5392" y="15626"/>
                        <a:pt x="5228" y="15626"/>
                      </a:cubicBezTo>
                      <a:close/>
                      <a:moveTo>
                        <a:pt x="16731" y="15626"/>
                      </a:moveTo>
                      <a:cubicBezTo>
                        <a:pt x="16566" y="15626"/>
                        <a:pt x="16397" y="15686"/>
                        <a:pt x="16272" y="15812"/>
                      </a:cubicBezTo>
                      <a:cubicBezTo>
                        <a:pt x="16020" y="16064"/>
                        <a:pt x="16020" y="16480"/>
                        <a:pt x="16272" y="16731"/>
                      </a:cubicBezTo>
                      <a:lnTo>
                        <a:pt x="17636" y="18096"/>
                      </a:lnTo>
                      <a:cubicBezTo>
                        <a:pt x="17762" y="18222"/>
                        <a:pt x="17931" y="18282"/>
                        <a:pt x="18096" y="18282"/>
                      </a:cubicBezTo>
                      <a:cubicBezTo>
                        <a:pt x="18261" y="18282"/>
                        <a:pt x="18415" y="18222"/>
                        <a:pt x="18541" y="18096"/>
                      </a:cubicBezTo>
                      <a:cubicBezTo>
                        <a:pt x="18793" y="17844"/>
                        <a:pt x="18793" y="17428"/>
                        <a:pt x="18541" y="17177"/>
                      </a:cubicBezTo>
                      <a:lnTo>
                        <a:pt x="17177" y="15812"/>
                      </a:lnTo>
                      <a:cubicBezTo>
                        <a:pt x="17051" y="15686"/>
                        <a:pt x="16897" y="15626"/>
                        <a:pt x="16731" y="15626"/>
                      </a:cubicBezTo>
                      <a:close/>
                      <a:moveTo>
                        <a:pt x="11216" y="18383"/>
                      </a:moveTo>
                      <a:cubicBezTo>
                        <a:pt x="10861" y="18383"/>
                        <a:pt x="10570" y="18673"/>
                        <a:pt x="10570" y="19029"/>
                      </a:cubicBezTo>
                      <a:lnTo>
                        <a:pt x="10570" y="20954"/>
                      </a:lnTo>
                      <a:cubicBezTo>
                        <a:pt x="10570" y="21309"/>
                        <a:pt x="10861" y="21600"/>
                        <a:pt x="11216" y="21600"/>
                      </a:cubicBezTo>
                      <a:cubicBezTo>
                        <a:pt x="11573" y="21600"/>
                        <a:pt x="11848" y="21309"/>
                        <a:pt x="11848" y="20954"/>
                      </a:cubicBezTo>
                      <a:lnTo>
                        <a:pt x="11848" y="19029"/>
                      </a:lnTo>
                      <a:cubicBezTo>
                        <a:pt x="11848" y="18673"/>
                        <a:pt x="11571" y="18383"/>
                        <a:pt x="11216" y="183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55698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26" name="Freeform: Shape 25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Freeform: Shape 26"/>
                <p:cNvSpPr/>
                <p:nvPr/>
              </p:nvSpPr>
              <p:spPr>
                <a:xfrm>
                  <a:off x="244455" y="392458"/>
                  <a:ext cx="806490" cy="535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9" y="0"/>
                      </a:moveTo>
                      <a:cubicBezTo>
                        <a:pt x="470" y="0"/>
                        <a:pt x="195" y="307"/>
                        <a:pt x="86" y="741"/>
                      </a:cubicBezTo>
                      <a:cubicBezTo>
                        <a:pt x="32" y="899"/>
                        <a:pt x="0" y="1079"/>
                        <a:pt x="0" y="1267"/>
                      </a:cubicBezTo>
                      <a:lnTo>
                        <a:pt x="0" y="2845"/>
                      </a:lnTo>
                      <a:cubicBezTo>
                        <a:pt x="0" y="3191"/>
                        <a:pt x="12" y="3535"/>
                        <a:pt x="29" y="3876"/>
                      </a:cubicBezTo>
                      <a:cubicBezTo>
                        <a:pt x="274" y="8891"/>
                        <a:pt x="2295" y="13166"/>
                        <a:pt x="5150" y="15287"/>
                      </a:cubicBezTo>
                      <a:cubicBezTo>
                        <a:pt x="5186" y="16408"/>
                        <a:pt x="5802" y="17295"/>
                        <a:pt x="6556" y="17295"/>
                      </a:cubicBezTo>
                      <a:cubicBezTo>
                        <a:pt x="6564" y="17295"/>
                        <a:pt x="6575" y="17295"/>
                        <a:pt x="6584" y="17295"/>
                      </a:cubicBezTo>
                      <a:cubicBezTo>
                        <a:pt x="6588" y="17295"/>
                        <a:pt x="6593" y="17295"/>
                        <a:pt x="6598" y="17295"/>
                      </a:cubicBezTo>
                      <a:lnTo>
                        <a:pt x="12184" y="17295"/>
                      </a:lnTo>
                      <a:cubicBezTo>
                        <a:pt x="12248" y="17295"/>
                        <a:pt x="12310" y="17286"/>
                        <a:pt x="12369" y="17263"/>
                      </a:cubicBezTo>
                      <a:cubicBezTo>
                        <a:pt x="12982" y="17090"/>
                        <a:pt x="13448" y="16314"/>
                        <a:pt x="13504" y="15363"/>
                      </a:cubicBezTo>
                      <a:cubicBezTo>
                        <a:pt x="15141" y="14193"/>
                        <a:pt x="16516" y="12328"/>
                        <a:pt x="17448" y="10006"/>
                      </a:cubicBezTo>
                      <a:cubicBezTo>
                        <a:pt x="17522" y="10045"/>
                        <a:pt x="17603" y="10059"/>
                        <a:pt x="17684" y="10059"/>
                      </a:cubicBezTo>
                      <a:lnTo>
                        <a:pt x="19039" y="10059"/>
                      </a:lnTo>
                      <a:cubicBezTo>
                        <a:pt x="20451" y="10059"/>
                        <a:pt x="21600" y="8340"/>
                        <a:pt x="21600" y="6216"/>
                      </a:cubicBezTo>
                      <a:cubicBezTo>
                        <a:pt x="21600" y="4093"/>
                        <a:pt x="20451" y="2362"/>
                        <a:pt x="19039" y="2362"/>
                      </a:cubicBezTo>
                      <a:lnTo>
                        <a:pt x="18775" y="2362"/>
                      </a:lnTo>
                      <a:lnTo>
                        <a:pt x="18775" y="1267"/>
                      </a:lnTo>
                      <a:cubicBezTo>
                        <a:pt x="18775" y="1248"/>
                        <a:pt x="18776" y="1232"/>
                        <a:pt x="18775" y="1213"/>
                      </a:cubicBezTo>
                      <a:cubicBezTo>
                        <a:pt x="18776" y="1195"/>
                        <a:pt x="18775" y="1179"/>
                        <a:pt x="18775" y="1159"/>
                      </a:cubicBezTo>
                      <a:cubicBezTo>
                        <a:pt x="18775" y="522"/>
                        <a:pt x="18429" y="0"/>
                        <a:pt x="18005" y="0"/>
                      </a:cubicBezTo>
                      <a:lnTo>
                        <a:pt x="799" y="0"/>
                      </a:lnTo>
                      <a:close/>
                      <a:moveTo>
                        <a:pt x="1584" y="2308"/>
                      </a:moveTo>
                      <a:lnTo>
                        <a:pt x="17192" y="2308"/>
                      </a:lnTo>
                      <a:cubicBezTo>
                        <a:pt x="17192" y="2308"/>
                        <a:pt x="17192" y="2974"/>
                        <a:pt x="17192" y="2974"/>
                      </a:cubicBezTo>
                      <a:cubicBezTo>
                        <a:pt x="17144" y="9245"/>
                        <a:pt x="13743" y="14332"/>
                        <a:pt x="9566" y="14332"/>
                      </a:cubicBezTo>
                      <a:lnTo>
                        <a:pt x="9209" y="14332"/>
                      </a:lnTo>
                      <a:cubicBezTo>
                        <a:pt x="5034" y="14332"/>
                        <a:pt x="1632" y="9245"/>
                        <a:pt x="1584" y="2974"/>
                      </a:cubicBezTo>
                      <a:lnTo>
                        <a:pt x="1584" y="2308"/>
                      </a:lnTo>
                      <a:close/>
                      <a:moveTo>
                        <a:pt x="18711" y="4477"/>
                      </a:moveTo>
                      <a:lnTo>
                        <a:pt x="19039" y="4477"/>
                      </a:lnTo>
                      <a:cubicBezTo>
                        <a:pt x="19675" y="4477"/>
                        <a:pt x="20195" y="5261"/>
                        <a:pt x="20195" y="6216"/>
                      </a:cubicBezTo>
                      <a:cubicBezTo>
                        <a:pt x="20195" y="7173"/>
                        <a:pt x="19675" y="7944"/>
                        <a:pt x="19039" y="7944"/>
                      </a:cubicBezTo>
                      <a:lnTo>
                        <a:pt x="18126" y="7944"/>
                      </a:lnTo>
                      <a:cubicBezTo>
                        <a:pt x="18416" y="6848"/>
                        <a:pt x="18616" y="5688"/>
                        <a:pt x="18711" y="4477"/>
                      </a:cubicBezTo>
                      <a:close/>
                      <a:moveTo>
                        <a:pt x="528" y="18551"/>
                      </a:moveTo>
                      <a:cubicBezTo>
                        <a:pt x="502" y="18551"/>
                        <a:pt x="482" y="18556"/>
                        <a:pt x="457" y="18562"/>
                      </a:cubicBezTo>
                      <a:cubicBezTo>
                        <a:pt x="461" y="19726"/>
                        <a:pt x="1086" y="20666"/>
                        <a:pt x="1862" y="20666"/>
                      </a:cubicBezTo>
                      <a:lnTo>
                        <a:pt x="4266" y="20666"/>
                      </a:lnTo>
                      <a:cubicBezTo>
                        <a:pt x="4308" y="21189"/>
                        <a:pt x="4598" y="21600"/>
                        <a:pt x="4958" y="21600"/>
                      </a:cubicBezTo>
                      <a:lnTo>
                        <a:pt x="13817" y="21600"/>
                      </a:lnTo>
                      <a:cubicBezTo>
                        <a:pt x="14177" y="21600"/>
                        <a:pt x="14474" y="21189"/>
                        <a:pt x="14517" y="20666"/>
                      </a:cubicBezTo>
                      <a:lnTo>
                        <a:pt x="16956" y="20666"/>
                      </a:lnTo>
                      <a:cubicBezTo>
                        <a:pt x="17728" y="20666"/>
                        <a:pt x="18362" y="19735"/>
                        <a:pt x="18369" y="18573"/>
                      </a:cubicBezTo>
                      <a:cubicBezTo>
                        <a:pt x="18330" y="18562"/>
                        <a:pt x="18286" y="18551"/>
                        <a:pt x="18247" y="18551"/>
                      </a:cubicBezTo>
                      <a:lnTo>
                        <a:pt x="528" y="185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5" name="Group 32"/>
            <p:cNvGrpSpPr/>
            <p:nvPr/>
          </p:nvGrpSpPr>
          <p:grpSpPr>
            <a:xfrm>
              <a:off x="598603" y="2686036"/>
              <a:ext cx="2348822" cy="891638"/>
              <a:chOff x="1918379" y="1734048"/>
              <a:chExt cx="2348822" cy="891638"/>
            </a:xfrm>
          </p:grpSpPr>
          <p:sp>
            <p:nvSpPr>
              <p:cNvPr id="15" name="TextBox 3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3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9244575" y="2673324"/>
              <a:ext cx="2348822" cy="877163"/>
              <a:chOff x="7996808" y="1734930"/>
              <a:chExt cx="2348822" cy="877163"/>
            </a:xfrm>
          </p:grpSpPr>
          <p:sp>
            <p:nvSpPr>
              <p:cNvPr id="13" name="TextBox 3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Rectangle 3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598603" y="3863587"/>
              <a:ext cx="2348822" cy="891638"/>
              <a:chOff x="1918379" y="1734048"/>
              <a:chExt cx="2348822" cy="891638"/>
            </a:xfrm>
          </p:grpSpPr>
          <p:sp>
            <p:nvSpPr>
              <p:cNvPr id="11" name="TextBox 39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Rectangle 4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9244575" y="3850875"/>
              <a:ext cx="2348822" cy="877163"/>
              <a:chOff x="7996808" y="1734930"/>
              <a:chExt cx="2348822" cy="877163"/>
            </a:xfrm>
          </p:grpSpPr>
          <p:sp>
            <p:nvSpPr>
              <p:cNvPr id="9" name="TextBox 42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Rectangle 43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D1C602C1-C484-4662-AAB2-22CF42DF9D1D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2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7BE16C7D-455C-4FF8-B3BB-2BA612CBDA4D}"/>
              </a:ext>
            </a:extLst>
          </p:cNvPr>
          <p:cNvSpPr/>
          <p:nvPr/>
        </p:nvSpPr>
        <p:spPr>
          <a:xfrm rot="5400000" flipV="1">
            <a:off x="1202119" y="1"/>
            <a:ext cx="2631441" cy="263144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2134947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8FBC27B4-C266-4FAE-9EF1-6661B525AD0C}"/>
              </a:ext>
            </a:extLst>
          </p:cNvPr>
          <p:cNvSpPr txBox="1"/>
          <p:nvPr/>
        </p:nvSpPr>
        <p:spPr>
          <a:xfrm>
            <a:off x="2986353" y="865597"/>
            <a:ext cx="5803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Company enterprise development history timeline PPT template</a:t>
            </a:r>
            <a:endParaRPr kumimoji="1"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AFAADD-5486-45E2-B9DA-7142D80A0E71}"/>
              </a:ext>
            </a:extLst>
          </p:cNvPr>
          <p:cNvSpPr txBox="1"/>
          <p:nvPr/>
        </p:nvSpPr>
        <p:spPr>
          <a:xfrm>
            <a:off x="4049476" y="3189316"/>
            <a:ext cx="427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Please click here to modify the text for example </a:t>
            </a:r>
          </a:p>
          <a:p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The text here you may post texts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E6CBA1DA-04A2-4A09-BCF2-FE5DC410114E}"/>
              </a:ext>
            </a:extLst>
          </p:cNvPr>
          <p:cNvSpPr/>
          <p:nvPr/>
        </p:nvSpPr>
        <p:spPr>
          <a:xfrm flipH="1" flipV="1">
            <a:off x="7850876" y="7218"/>
            <a:ext cx="1293125" cy="129312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3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0" y="1563638"/>
            <a:ext cx="2880509" cy="33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04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19" y="1867732"/>
            <a:ext cx="3104123" cy="39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090229" y="897564"/>
            <a:ext cx="2936541" cy="3812974"/>
            <a:chOff x="7420876" y="1004048"/>
            <a:chExt cx="3915389" cy="5083966"/>
          </a:xfrm>
        </p:grpSpPr>
        <p:sp>
          <p:nvSpPr>
            <p:cNvPr id="32" name="Freeform: Shape 1"/>
            <p:cNvSpPr>
              <a:spLocks/>
            </p:cNvSpPr>
            <p:nvPr/>
          </p:nvSpPr>
          <p:spPr bwMode="auto">
            <a:xfrm>
              <a:off x="7589411" y="1004048"/>
              <a:ext cx="3746854" cy="5083966"/>
            </a:xfrm>
            <a:custGeom>
              <a:avLst/>
              <a:gdLst>
                <a:gd name="T0" fmla="*/ 1832 w 1832"/>
                <a:gd name="T1" fmla="*/ 257 h 2595"/>
                <a:gd name="T2" fmla="*/ 1780 w 1832"/>
                <a:gd name="T3" fmla="*/ 201 h 2595"/>
                <a:gd name="T4" fmla="*/ 1699 w 1832"/>
                <a:gd name="T5" fmla="*/ 244 h 2595"/>
                <a:gd name="T6" fmla="*/ 1626 w 1832"/>
                <a:gd name="T7" fmla="*/ 161 h 2595"/>
                <a:gd name="T8" fmla="*/ 1687 w 1832"/>
                <a:gd name="T9" fmla="*/ 74 h 2595"/>
                <a:gd name="T10" fmla="*/ 1745 w 1832"/>
                <a:gd name="T11" fmla="*/ 130 h 2595"/>
                <a:gd name="T12" fmla="*/ 1824 w 1832"/>
                <a:gd name="T13" fmla="*/ 130 h 2595"/>
                <a:gd name="T14" fmla="*/ 1824 w 1832"/>
                <a:gd name="T15" fmla="*/ 5 h 2595"/>
                <a:gd name="T16" fmla="*/ 1755 w 1832"/>
                <a:gd name="T17" fmla="*/ 5 h 2595"/>
                <a:gd name="T18" fmla="*/ 1745 w 1832"/>
                <a:gd name="T19" fmla="*/ 29 h 2595"/>
                <a:gd name="T20" fmla="*/ 1677 w 1832"/>
                <a:gd name="T21" fmla="*/ 0 h 2595"/>
                <a:gd name="T22" fmla="*/ 1523 w 1832"/>
                <a:gd name="T23" fmla="*/ 161 h 2595"/>
                <a:gd name="T24" fmla="*/ 1550 w 1832"/>
                <a:gd name="T25" fmla="*/ 258 h 2595"/>
                <a:gd name="T26" fmla="*/ 1520 w 1832"/>
                <a:gd name="T27" fmla="*/ 258 h 2595"/>
                <a:gd name="T28" fmla="*/ 1517 w 1832"/>
                <a:gd name="T29" fmla="*/ 1611 h 2595"/>
                <a:gd name="T30" fmla="*/ 1075 w 1832"/>
                <a:gd name="T31" fmla="*/ 2038 h 2595"/>
                <a:gd name="T32" fmla="*/ 520 w 1832"/>
                <a:gd name="T33" fmla="*/ 2214 h 2595"/>
                <a:gd name="T34" fmla="*/ 82 w 1832"/>
                <a:gd name="T35" fmla="*/ 1646 h 2595"/>
                <a:gd name="T36" fmla="*/ 242 w 1832"/>
                <a:gd name="T37" fmla="*/ 2250 h 2595"/>
                <a:gd name="T38" fmla="*/ 1293 w 1832"/>
                <a:gd name="T39" fmla="*/ 2392 h 2595"/>
                <a:gd name="T40" fmla="*/ 1832 w 1832"/>
                <a:gd name="T41" fmla="*/ 1505 h 2595"/>
                <a:gd name="T42" fmla="*/ 1832 w 1832"/>
                <a:gd name="T43" fmla="*/ 258 h 2595"/>
                <a:gd name="T44" fmla="*/ 1831 w 1832"/>
                <a:gd name="T45" fmla="*/ 258 h 2595"/>
                <a:gd name="T46" fmla="*/ 1832 w 1832"/>
                <a:gd name="T47" fmla="*/ 257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2" h="2595">
                  <a:moveTo>
                    <a:pt x="1832" y="257"/>
                  </a:moveTo>
                  <a:cubicBezTo>
                    <a:pt x="1780" y="201"/>
                    <a:pt x="1780" y="201"/>
                    <a:pt x="1780" y="201"/>
                  </a:cubicBezTo>
                  <a:cubicBezTo>
                    <a:pt x="1776" y="205"/>
                    <a:pt x="1735" y="244"/>
                    <a:pt x="1699" y="244"/>
                  </a:cubicBezTo>
                  <a:cubicBezTo>
                    <a:pt x="1657" y="244"/>
                    <a:pt x="1626" y="205"/>
                    <a:pt x="1626" y="161"/>
                  </a:cubicBezTo>
                  <a:cubicBezTo>
                    <a:pt x="1626" y="113"/>
                    <a:pt x="1655" y="74"/>
                    <a:pt x="1687" y="74"/>
                  </a:cubicBezTo>
                  <a:cubicBezTo>
                    <a:pt x="1718" y="74"/>
                    <a:pt x="1744" y="101"/>
                    <a:pt x="1745" y="130"/>
                  </a:cubicBezTo>
                  <a:cubicBezTo>
                    <a:pt x="1824" y="130"/>
                    <a:pt x="1824" y="130"/>
                    <a:pt x="1824" y="130"/>
                  </a:cubicBezTo>
                  <a:cubicBezTo>
                    <a:pt x="1824" y="5"/>
                    <a:pt x="1824" y="5"/>
                    <a:pt x="1824" y="5"/>
                  </a:cubicBezTo>
                  <a:cubicBezTo>
                    <a:pt x="1755" y="5"/>
                    <a:pt x="1755" y="5"/>
                    <a:pt x="1755" y="5"/>
                  </a:cubicBezTo>
                  <a:cubicBezTo>
                    <a:pt x="1745" y="29"/>
                    <a:pt x="1745" y="29"/>
                    <a:pt x="1745" y="29"/>
                  </a:cubicBezTo>
                  <a:cubicBezTo>
                    <a:pt x="1741" y="24"/>
                    <a:pt x="1721" y="0"/>
                    <a:pt x="1677" y="0"/>
                  </a:cubicBezTo>
                  <a:cubicBezTo>
                    <a:pt x="1620" y="0"/>
                    <a:pt x="1523" y="60"/>
                    <a:pt x="1523" y="161"/>
                  </a:cubicBezTo>
                  <a:cubicBezTo>
                    <a:pt x="1523" y="200"/>
                    <a:pt x="1533" y="233"/>
                    <a:pt x="1550" y="258"/>
                  </a:cubicBezTo>
                  <a:cubicBezTo>
                    <a:pt x="1520" y="258"/>
                    <a:pt x="1520" y="258"/>
                    <a:pt x="1520" y="258"/>
                  </a:cubicBezTo>
                  <a:cubicBezTo>
                    <a:pt x="1517" y="1611"/>
                    <a:pt x="1517" y="1611"/>
                    <a:pt x="1517" y="1611"/>
                  </a:cubicBezTo>
                  <a:cubicBezTo>
                    <a:pt x="1075" y="2038"/>
                    <a:pt x="1075" y="2038"/>
                    <a:pt x="1075" y="2038"/>
                  </a:cubicBezTo>
                  <a:cubicBezTo>
                    <a:pt x="520" y="2214"/>
                    <a:pt x="520" y="2214"/>
                    <a:pt x="520" y="2214"/>
                  </a:cubicBezTo>
                  <a:cubicBezTo>
                    <a:pt x="82" y="1646"/>
                    <a:pt x="82" y="1646"/>
                    <a:pt x="82" y="1646"/>
                  </a:cubicBezTo>
                  <a:cubicBezTo>
                    <a:pt x="82" y="1646"/>
                    <a:pt x="0" y="1999"/>
                    <a:pt x="242" y="2250"/>
                  </a:cubicBezTo>
                  <a:cubicBezTo>
                    <a:pt x="484" y="2501"/>
                    <a:pt x="914" y="2595"/>
                    <a:pt x="1293" y="2392"/>
                  </a:cubicBezTo>
                  <a:cubicBezTo>
                    <a:pt x="1671" y="2189"/>
                    <a:pt x="1832" y="1823"/>
                    <a:pt x="1832" y="1505"/>
                  </a:cubicBezTo>
                  <a:cubicBezTo>
                    <a:pt x="1832" y="1187"/>
                    <a:pt x="1832" y="258"/>
                    <a:pt x="1832" y="258"/>
                  </a:cubicBezTo>
                  <a:cubicBezTo>
                    <a:pt x="1831" y="258"/>
                    <a:pt x="1831" y="258"/>
                    <a:pt x="1831" y="258"/>
                  </a:cubicBezTo>
                  <a:cubicBezTo>
                    <a:pt x="1832" y="257"/>
                    <a:pt x="1832" y="257"/>
                    <a:pt x="1832" y="257"/>
                  </a:cubicBezTo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Freeform: Shape 2"/>
            <p:cNvSpPr>
              <a:spLocks/>
            </p:cNvSpPr>
            <p:nvPr/>
          </p:nvSpPr>
          <p:spPr bwMode="auto">
            <a:xfrm>
              <a:off x="7420876" y="1871072"/>
              <a:ext cx="3330401" cy="4022710"/>
            </a:xfrm>
            <a:custGeom>
              <a:avLst/>
              <a:gdLst>
                <a:gd name="T0" fmla="*/ 1604 w 1628"/>
                <a:gd name="T1" fmla="*/ 1060 h 2053"/>
                <a:gd name="T2" fmla="*/ 1604 w 1628"/>
                <a:gd name="T3" fmla="*/ 269 h 2053"/>
                <a:gd name="T4" fmla="*/ 1584 w 1628"/>
                <a:gd name="T5" fmla="*/ 261 h 2053"/>
                <a:gd name="T6" fmla="*/ 1596 w 1628"/>
                <a:gd name="T7" fmla="*/ 212 h 2053"/>
                <a:gd name="T8" fmla="*/ 1539 w 1628"/>
                <a:gd name="T9" fmla="*/ 139 h 2053"/>
                <a:gd name="T10" fmla="*/ 1582 w 1628"/>
                <a:gd name="T11" fmla="*/ 73 h 2053"/>
                <a:gd name="T12" fmla="*/ 1475 w 1628"/>
                <a:gd name="T13" fmla="*/ 0 h 2053"/>
                <a:gd name="T14" fmla="*/ 1294 w 1628"/>
                <a:gd name="T15" fmla="*/ 0 h 2053"/>
                <a:gd name="T16" fmla="*/ 1294 w 1628"/>
                <a:gd name="T17" fmla="*/ 55 h 2053"/>
                <a:gd name="T18" fmla="*/ 1319 w 1628"/>
                <a:gd name="T19" fmla="*/ 55 h 2053"/>
                <a:gd name="T20" fmla="*/ 1319 w 1628"/>
                <a:gd name="T21" fmla="*/ 243 h 2053"/>
                <a:gd name="T22" fmla="*/ 1294 w 1628"/>
                <a:gd name="T23" fmla="*/ 243 h 2053"/>
                <a:gd name="T24" fmla="*/ 1294 w 1628"/>
                <a:gd name="T25" fmla="*/ 298 h 2053"/>
                <a:gd name="T26" fmla="*/ 1294 w 1628"/>
                <a:gd name="T27" fmla="*/ 298 h 2053"/>
                <a:gd name="T28" fmla="*/ 1292 w 1628"/>
                <a:gd name="T29" fmla="*/ 753 h 2053"/>
                <a:gd name="T30" fmla="*/ 958 w 1628"/>
                <a:gd name="T31" fmla="*/ 1538 h 2053"/>
                <a:gd name="T32" fmla="*/ 129 w 1628"/>
                <a:gd name="T33" fmla="*/ 1153 h 2053"/>
                <a:gd name="T34" fmla="*/ 509 w 1628"/>
                <a:gd name="T35" fmla="*/ 1888 h 2053"/>
                <a:gd name="T36" fmla="*/ 1604 w 1628"/>
                <a:gd name="T37" fmla="*/ 1060 h 2053"/>
                <a:gd name="T38" fmla="*/ 1406 w 1628"/>
                <a:gd name="T39" fmla="*/ 56 h 2053"/>
                <a:gd name="T40" fmla="*/ 1456 w 1628"/>
                <a:gd name="T41" fmla="*/ 56 h 2053"/>
                <a:gd name="T42" fmla="*/ 1485 w 1628"/>
                <a:gd name="T43" fmla="*/ 88 h 2053"/>
                <a:gd name="T44" fmla="*/ 1455 w 1628"/>
                <a:gd name="T45" fmla="*/ 120 h 2053"/>
                <a:gd name="T46" fmla="*/ 1406 w 1628"/>
                <a:gd name="T47" fmla="*/ 120 h 2053"/>
                <a:gd name="T48" fmla="*/ 1406 w 1628"/>
                <a:gd name="T49" fmla="*/ 56 h 2053"/>
                <a:gd name="T50" fmla="*/ 1406 w 1628"/>
                <a:gd name="T51" fmla="*/ 169 h 2053"/>
                <a:gd name="T52" fmla="*/ 1462 w 1628"/>
                <a:gd name="T53" fmla="*/ 169 h 2053"/>
                <a:gd name="T54" fmla="*/ 1498 w 1628"/>
                <a:gd name="T55" fmla="*/ 206 h 2053"/>
                <a:gd name="T56" fmla="*/ 1463 w 1628"/>
                <a:gd name="T57" fmla="*/ 243 h 2053"/>
                <a:gd name="T58" fmla="*/ 1406 w 1628"/>
                <a:gd name="T59" fmla="*/ 243 h 2053"/>
                <a:gd name="T60" fmla="*/ 1406 w 1628"/>
                <a:gd name="T61" fmla="*/ 169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8" h="2053">
                  <a:moveTo>
                    <a:pt x="1604" y="1060"/>
                  </a:moveTo>
                  <a:cubicBezTo>
                    <a:pt x="1604" y="269"/>
                    <a:pt x="1604" y="269"/>
                    <a:pt x="1604" y="269"/>
                  </a:cubicBezTo>
                  <a:cubicBezTo>
                    <a:pt x="1584" y="261"/>
                    <a:pt x="1584" y="261"/>
                    <a:pt x="1584" y="261"/>
                  </a:cubicBezTo>
                  <a:cubicBezTo>
                    <a:pt x="1592" y="248"/>
                    <a:pt x="1596" y="232"/>
                    <a:pt x="1596" y="212"/>
                  </a:cubicBezTo>
                  <a:cubicBezTo>
                    <a:pt x="1596" y="170"/>
                    <a:pt x="1570" y="148"/>
                    <a:pt x="1539" y="139"/>
                  </a:cubicBezTo>
                  <a:cubicBezTo>
                    <a:pt x="1572" y="126"/>
                    <a:pt x="1582" y="109"/>
                    <a:pt x="1582" y="73"/>
                  </a:cubicBezTo>
                  <a:cubicBezTo>
                    <a:pt x="1582" y="27"/>
                    <a:pt x="1547" y="0"/>
                    <a:pt x="1475" y="0"/>
                  </a:cubicBezTo>
                  <a:cubicBezTo>
                    <a:pt x="1294" y="0"/>
                    <a:pt x="1294" y="0"/>
                    <a:pt x="1294" y="0"/>
                  </a:cubicBezTo>
                  <a:cubicBezTo>
                    <a:pt x="1294" y="55"/>
                    <a:pt x="1294" y="55"/>
                    <a:pt x="1294" y="55"/>
                  </a:cubicBezTo>
                  <a:cubicBezTo>
                    <a:pt x="1319" y="55"/>
                    <a:pt x="1319" y="55"/>
                    <a:pt x="1319" y="55"/>
                  </a:cubicBezTo>
                  <a:cubicBezTo>
                    <a:pt x="1319" y="243"/>
                    <a:pt x="1319" y="243"/>
                    <a:pt x="1319" y="243"/>
                  </a:cubicBezTo>
                  <a:cubicBezTo>
                    <a:pt x="1294" y="243"/>
                    <a:pt x="1294" y="243"/>
                    <a:pt x="1294" y="243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2" y="753"/>
                    <a:pt x="1292" y="753"/>
                    <a:pt x="1292" y="753"/>
                  </a:cubicBezTo>
                  <a:cubicBezTo>
                    <a:pt x="958" y="1538"/>
                    <a:pt x="958" y="1538"/>
                    <a:pt x="958" y="1538"/>
                  </a:cubicBezTo>
                  <a:cubicBezTo>
                    <a:pt x="129" y="1153"/>
                    <a:pt x="129" y="1153"/>
                    <a:pt x="129" y="1153"/>
                  </a:cubicBezTo>
                  <a:cubicBezTo>
                    <a:pt x="129" y="1153"/>
                    <a:pt x="0" y="1706"/>
                    <a:pt x="509" y="1888"/>
                  </a:cubicBezTo>
                  <a:cubicBezTo>
                    <a:pt x="1143" y="2053"/>
                    <a:pt x="1628" y="1615"/>
                    <a:pt x="1604" y="1060"/>
                  </a:cubicBezTo>
                  <a:moveTo>
                    <a:pt x="1406" y="56"/>
                  </a:moveTo>
                  <a:cubicBezTo>
                    <a:pt x="1456" y="56"/>
                    <a:pt x="1456" y="56"/>
                    <a:pt x="1456" y="56"/>
                  </a:cubicBezTo>
                  <a:cubicBezTo>
                    <a:pt x="1472" y="56"/>
                    <a:pt x="1485" y="68"/>
                    <a:pt x="1485" y="88"/>
                  </a:cubicBezTo>
                  <a:cubicBezTo>
                    <a:pt x="1485" y="108"/>
                    <a:pt x="1478" y="120"/>
                    <a:pt x="1455" y="120"/>
                  </a:cubicBezTo>
                  <a:cubicBezTo>
                    <a:pt x="1406" y="120"/>
                    <a:pt x="1406" y="120"/>
                    <a:pt x="1406" y="120"/>
                  </a:cubicBezTo>
                  <a:cubicBezTo>
                    <a:pt x="1406" y="56"/>
                    <a:pt x="1406" y="56"/>
                    <a:pt x="1406" y="56"/>
                  </a:cubicBezTo>
                  <a:moveTo>
                    <a:pt x="1406" y="169"/>
                  </a:moveTo>
                  <a:cubicBezTo>
                    <a:pt x="1462" y="169"/>
                    <a:pt x="1462" y="169"/>
                    <a:pt x="1462" y="169"/>
                  </a:cubicBezTo>
                  <a:cubicBezTo>
                    <a:pt x="1486" y="169"/>
                    <a:pt x="1498" y="184"/>
                    <a:pt x="1498" y="206"/>
                  </a:cubicBezTo>
                  <a:cubicBezTo>
                    <a:pt x="1498" y="229"/>
                    <a:pt x="1482" y="243"/>
                    <a:pt x="1463" y="243"/>
                  </a:cubicBezTo>
                  <a:cubicBezTo>
                    <a:pt x="1406" y="243"/>
                    <a:pt x="1406" y="243"/>
                    <a:pt x="1406" y="243"/>
                  </a:cubicBezTo>
                  <a:cubicBezTo>
                    <a:pt x="1406" y="169"/>
                    <a:pt x="1406" y="169"/>
                    <a:pt x="1406" y="16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Freeform: Shape 3"/>
            <p:cNvSpPr>
              <a:spLocks/>
            </p:cNvSpPr>
            <p:nvPr/>
          </p:nvSpPr>
          <p:spPr bwMode="auto">
            <a:xfrm>
              <a:off x="7420876" y="2822341"/>
              <a:ext cx="2692899" cy="2885399"/>
            </a:xfrm>
            <a:custGeom>
              <a:avLst/>
              <a:gdLst>
                <a:gd name="T0" fmla="*/ 1293 w 1316"/>
                <a:gd name="T1" fmla="*/ 260 h 1473"/>
                <a:gd name="T2" fmla="*/ 1293 w 1316"/>
                <a:gd name="T3" fmla="*/ 260 h 1473"/>
                <a:gd name="T4" fmla="*/ 1293 w 1316"/>
                <a:gd name="T5" fmla="*/ 222 h 1473"/>
                <a:gd name="T6" fmla="*/ 1265 w 1316"/>
                <a:gd name="T7" fmla="*/ 222 h 1473"/>
                <a:gd name="T8" fmla="*/ 1196 w 1316"/>
                <a:gd name="T9" fmla="*/ 0 h 1473"/>
                <a:gd name="T10" fmla="*/ 1046 w 1316"/>
                <a:gd name="T11" fmla="*/ 0 h 1473"/>
                <a:gd name="T12" fmla="*/ 1046 w 1316"/>
                <a:gd name="T13" fmla="*/ 50 h 1473"/>
                <a:gd name="T14" fmla="*/ 1062 w 1316"/>
                <a:gd name="T15" fmla="*/ 50 h 1473"/>
                <a:gd name="T16" fmla="*/ 1009 w 1316"/>
                <a:gd name="T17" fmla="*/ 222 h 1473"/>
                <a:gd name="T18" fmla="*/ 983 w 1316"/>
                <a:gd name="T19" fmla="*/ 222 h 1473"/>
                <a:gd name="T20" fmla="*/ 983 w 1316"/>
                <a:gd name="T21" fmla="*/ 260 h 1473"/>
                <a:gd name="T22" fmla="*/ 982 w 1316"/>
                <a:gd name="T23" fmla="*/ 260 h 1473"/>
                <a:gd name="T24" fmla="*/ 982 w 1316"/>
                <a:gd name="T25" fmla="*/ 690 h 1473"/>
                <a:gd name="T26" fmla="*/ 832 w 1316"/>
                <a:gd name="T27" fmla="*/ 1041 h 1473"/>
                <a:gd name="T28" fmla="*/ 128 w 1316"/>
                <a:gd name="T29" fmla="*/ 668 h 1473"/>
                <a:gd name="T30" fmla="*/ 240 w 1316"/>
                <a:gd name="T31" fmla="*/ 1191 h 1473"/>
                <a:gd name="T32" fmla="*/ 1171 w 1316"/>
                <a:gd name="T33" fmla="*/ 1051 h 1473"/>
                <a:gd name="T34" fmla="*/ 1293 w 1316"/>
                <a:gd name="T35" fmla="*/ 260 h 1473"/>
                <a:gd name="T36" fmla="*/ 1125 w 1316"/>
                <a:gd name="T37" fmla="*/ 64 h 1473"/>
                <a:gd name="T38" fmla="*/ 1150 w 1316"/>
                <a:gd name="T39" fmla="*/ 148 h 1473"/>
                <a:gd name="T40" fmla="*/ 1099 w 1316"/>
                <a:gd name="T41" fmla="*/ 148 h 1473"/>
                <a:gd name="T42" fmla="*/ 1125 w 1316"/>
                <a:gd name="T43" fmla="*/ 64 h 1473"/>
                <a:gd name="T44" fmla="*/ 1077 w 1316"/>
                <a:gd name="T45" fmla="*/ 222 h 1473"/>
                <a:gd name="T46" fmla="*/ 1085 w 1316"/>
                <a:gd name="T47" fmla="*/ 195 h 1473"/>
                <a:gd name="T48" fmla="*/ 1165 w 1316"/>
                <a:gd name="T49" fmla="*/ 195 h 1473"/>
                <a:gd name="T50" fmla="*/ 1173 w 1316"/>
                <a:gd name="T51" fmla="*/ 222 h 1473"/>
                <a:gd name="T52" fmla="*/ 1136 w 1316"/>
                <a:gd name="T53" fmla="*/ 222 h 1473"/>
                <a:gd name="T54" fmla="*/ 1136 w 1316"/>
                <a:gd name="T55" fmla="*/ 260 h 1473"/>
                <a:gd name="T56" fmla="*/ 1107 w 1316"/>
                <a:gd name="T57" fmla="*/ 260 h 1473"/>
                <a:gd name="T58" fmla="*/ 1107 w 1316"/>
                <a:gd name="T59" fmla="*/ 222 h 1473"/>
                <a:gd name="T60" fmla="*/ 1077 w 1316"/>
                <a:gd name="T61" fmla="*/ 222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6" h="1473">
                  <a:moveTo>
                    <a:pt x="1293" y="260"/>
                  </a:moveTo>
                  <a:cubicBezTo>
                    <a:pt x="1293" y="260"/>
                    <a:pt x="1293" y="260"/>
                    <a:pt x="1293" y="260"/>
                  </a:cubicBezTo>
                  <a:cubicBezTo>
                    <a:pt x="1293" y="222"/>
                    <a:pt x="1293" y="222"/>
                    <a:pt x="1293" y="222"/>
                  </a:cubicBezTo>
                  <a:cubicBezTo>
                    <a:pt x="1265" y="222"/>
                    <a:pt x="1265" y="222"/>
                    <a:pt x="1265" y="222"/>
                  </a:cubicBezTo>
                  <a:cubicBezTo>
                    <a:pt x="1196" y="0"/>
                    <a:pt x="1196" y="0"/>
                    <a:pt x="1196" y="0"/>
                  </a:cubicBezTo>
                  <a:cubicBezTo>
                    <a:pt x="1046" y="0"/>
                    <a:pt x="1046" y="0"/>
                    <a:pt x="1046" y="0"/>
                  </a:cubicBezTo>
                  <a:cubicBezTo>
                    <a:pt x="1046" y="50"/>
                    <a:pt x="1046" y="50"/>
                    <a:pt x="1046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3" y="260"/>
                    <a:pt x="983" y="260"/>
                    <a:pt x="983" y="260"/>
                  </a:cubicBezTo>
                  <a:cubicBezTo>
                    <a:pt x="982" y="260"/>
                    <a:pt x="982" y="260"/>
                    <a:pt x="982" y="260"/>
                  </a:cubicBezTo>
                  <a:cubicBezTo>
                    <a:pt x="982" y="690"/>
                    <a:pt x="982" y="690"/>
                    <a:pt x="982" y="690"/>
                  </a:cubicBezTo>
                  <a:cubicBezTo>
                    <a:pt x="982" y="690"/>
                    <a:pt x="1009" y="909"/>
                    <a:pt x="832" y="1041"/>
                  </a:cubicBezTo>
                  <a:cubicBezTo>
                    <a:pt x="636" y="1191"/>
                    <a:pt x="128" y="668"/>
                    <a:pt x="128" y="668"/>
                  </a:cubicBezTo>
                  <a:cubicBezTo>
                    <a:pt x="128" y="668"/>
                    <a:pt x="0" y="957"/>
                    <a:pt x="240" y="1191"/>
                  </a:cubicBezTo>
                  <a:cubicBezTo>
                    <a:pt x="532" y="1473"/>
                    <a:pt x="983" y="1337"/>
                    <a:pt x="1171" y="1051"/>
                  </a:cubicBezTo>
                  <a:cubicBezTo>
                    <a:pt x="1316" y="850"/>
                    <a:pt x="1294" y="585"/>
                    <a:pt x="1293" y="260"/>
                  </a:cubicBezTo>
                  <a:close/>
                  <a:moveTo>
                    <a:pt x="1125" y="64"/>
                  </a:moveTo>
                  <a:cubicBezTo>
                    <a:pt x="1150" y="148"/>
                    <a:pt x="1150" y="148"/>
                    <a:pt x="1150" y="148"/>
                  </a:cubicBezTo>
                  <a:cubicBezTo>
                    <a:pt x="1099" y="148"/>
                    <a:pt x="1099" y="148"/>
                    <a:pt x="1099" y="148"/>
                  </a:cubicBezTo>
                  <a:lnTo>
                    <a:pt x="1125" y="64"/>
                  </a:lnTo>
                  <a:close/>
                  <a:moveTo>
                    <a:pt x="1077" y="222"/>
                  </a:moveTo>
                  <a:cubicBezTo>
                    <a:pt x="1085" y="195"/>
                    <a:pt x="1085" y="195"/>
                    <a:pt x="1085" y="195"/>
                  </a:cubicBezTo>
                  <a:cubicBezTo>
                    <a:pt x="1165" y="195"/>
                    <a:pt x="1165" y="195"/>
                    <a:pt x="1165" y="195"/>
                  </a:cubicBezTo>
                  <a:cubicBezTo>
                    <a:pt x="1173" y="222"/>
                    <a:pt x="1173" y="222"/>
                    <a:pt x="1173" y="222"/>
                  </a:cubicBezTo>
                  <a:cubicBezTo>
                    <a:pt x="1136" y="222"/>
                    <a:pt x="1136" y="222"/>
                    <a:pt x="1136" y="222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07" y="260"/>
                    <a:pt x="1107" y="260"/>
                    <a:pt x="1107" y="260"/>
                  </a:cubicBezTo>
                  <a:cubicBezTo>
                    <a:pt x="1107" y="222"/>
                    <a:pt x="1107" y="222"/>
                    <a:pt x="1107" y="222"/>
                  </a:cubicBezTo>
                  <a:lnTo>
                    <a:pt x="1077" y="22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5" name="Oval 4"/>
            <p:cNvSpPr>
              <a:spLocks/>
            </p:cNvSpPr>
            <p:nvPr/>
          </p:nvSpPr>
          <p:spPr bwMode="auto">
            <a:xfrm>
              <a:off x="7668793" y="3436629"/>
              <a:ext cx="1763513" cy="168958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anchor="ctr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</a:rPr>
                <a:t>This part of the content as a text typesetting placeholder display</a:t>
              </a:r>
              <a:r>
                <a:rPr lang="zh-CN" altLang="en-US" sz="1100" b="1" dirty="0">
                  <a:solidFill>
                    <a:prstClr val="white"/>
                  </a:solidFill>
                </a:rPr>
                <a:t/>
              </a:r>
              <a:br>
                <a:rPr lang="zh-CN" altLang="en-US" sz="1100" b="1" dirty="0">
                  <a:solidFill>
                    <a:prstClr val="white"/>
                  </a:solidFill>
                </a:rPr>
              </a:br>
              <a:r>
                <a:rPr lang="en-US" altLang="zh-CN" sz="1100" b="1" dirty="0">
                  <a:solidFill>
                    <a:prstClr val="white"/>
                  </a:solidFill>
                </a:rPr>
                <a:t>(Recommended theme font)</a:t>
              </a:r>
              <a:endParaRPr lang="zh-CN" alt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7762333" y="3879298"/>
              <a:ext cx="1607343" cy="2616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9144" y="1389116"/>
            <a:ext cx="7485714" cy="2597568"/>
            <a:chOff x="829144" y="1389116"/>
            <a:chExt cx="7485714" cy="2597568"/>
          </a:xfrm>
        </p:grpSpPr>
        <p:grpSp>
          <p:nvGrpSpPr>
            <p:cNvPr id="5" name="Group 27"/>
            <p:cNvGrpSpPr/>
            <p:nvPr/>
          </p:nvGrpSpPr>
          <p:grpSpPr>
            <a:xfrm>
              <a:off x="829144" y="1389116"/>
              <a:ext cx="2035289" cy="2597568"/>
              <a:chOff x="1307468" y="1697288"/>
              <a:chExt cx="2713719" cy="3463424"/>
            </a:xfrm>
          </p:grpSpPr>
          <p:grpSp>
            <p:nvGrpSpPr>
              <p:cNvPr id="19" name="Group 28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3" name="Group 3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0" name="TextBox 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31" name="Rectangle 4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4" name="Group 3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8" name="TextBox 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29" name="Rectangle 3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5" name="Group 3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6" name="TextBox 3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27" name="Rectangle 3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grpSp>
            <p:nvGrpSpPr>
              <p:cNvPr id="20" name="Group 29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21" name="Straight Connector 30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31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41"/>
            <p:cNvGrpSpPr/>
            <p:nvPr/>
          </p:nvGrpSpPr>
          <p:grpSpPr>
            <a:xfrm>
              <a:off x="6252567" y="1389116"/>
              <a:ext cx="2062291" cy="2597568"/>
              <a:chOff x="8170814" y="1912116"/>
              <a:chExt cx="2749722" cy="3463424"/>
            </a:xfrm>
          </p:grpSpPr>
          <p:grpSp>
            <p:nvGrpSpPr>
              <p:cNvPr id="7" name="Group 42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0" name="Group 4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TextBox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8" name="Rectangle 5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Group 4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TextBox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6" name="Rectangle 5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12" name="Group 47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TextBox 4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4" name="Rectangle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cxnSp>
            <p:nvCxnSpPr>
              <p:cNvPr id="8" name="Straight Connector 43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4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31E8C60-063F-4A39-80CE-28D9425CA4D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2535" y="1224331"/>
            <a:ext cx="3449465" cy="1301806"/>
            <a:chOff x="1122535" y="1224331"/>
            <a:chExt cx="3449465" cy="1301806"/>
          </a:xfrm>
        </p:grpSpPr>
        <p:grpSp>
          <p:nvGrpSpPr>
            <p:cNvPr id="4" name="Group 8"/>
            <p:cNvGrpSpPr/>
            <p:nvPr/>
          </p:nvGrpSpPr>
          <p:grpSpPr>
            <a:xfrm rot="20576993">
              <a:off x="1122535" y="1224331"/>
              <a:ext cx="587441" cy="1301806"/>
              <a:chOff x="6877050" y="1352550"/>
              <a:chExt cx="1162050" cy="2575177"/>
            </a:xfrm>
          </p:grpSpPr>
          <p:sp>
            <p:nvSpPr>
              <p:cNvPr id="34" name="Oval 5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Isosceles Triangle 6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5" name="Arrow: Pentagon 9"/>
            <p:cNvSpPr/>
            <p:nvPr/>
          </p:nvSpPr>
          <p:spPr>
            <a:xfrm>
              <a:off x="1657350" y="1878807"/>
              <a:ext cx="2914650" cy="625079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Right Triangle 10"/>
            <p:cNvSpPr/>
            <p:nvPr/>
          </p:nvSpPr>
          <p:spPr>
            <a:xfrm>
              <a:off x="1657350" y="1875234"/>
              <a:ext cx="628652" cy="628652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2203024" y="1968477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203024" y="1651421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39"/>
            <p:cNvSpPr>
              <a:spLocks/>
            </p:cNvSpPr>
            <p:nvPr/>
          </p:nvSpPr>
          <p:spPr bwMode="auto">
            <a:xfrm>
              <a:off x="1154760" y="1405335"/>
              <a:ext cx="318050" cy="256829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22535" y="2767381"/>
            <a:ext cx="3449465" cy="1301806"/>
            <a:chOff x="1122535" y="2767381"/>
            <a:chExt cx="3449465" cy="1301806"/>
          </a:xfrm>
        </p:grpSpPr>
        <p:grpSp>
          <p:nvGrpSpPr>
            <p:cNvPr id="7" name="Group 11"/>
            <p:cNvGrpSpPr/>
            <p:nvPr/>
          </p:nvGrpSpPr>
          <p:grpSpPr>
            <a:xfrm rot="20576993">
              <a:off x="1122535" y="2767381"/>
              <a:ext cx="587441" cy="1301806"/>
              <a:chOff x="6877050" y="1352550"/>
              <a:chExt cx="1162050" cy="2575177"/>
            </a:xfrm>
            <a:solidFill>
              <a:schemeClr val="accent4"/>
            </a:solidFill>
          </p:grpSpPr>
          <p:sp>
            <p:nvSpPr>
              <p:cNvPr id="32" name="Oval 12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Isosceles Triangle 13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8" name="Arrow: Pentagon 14"/>
            <p:cNvSpPr/>
            <p:nvPr/>
          </p:nvSpPr>
          <p:spPr>
            <a:xfrm>
              <a:off x="1657350" y="3421857"/>
              <a:ext cx="2914650" cy="625079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Right Triangle 15"/>
            <p:cNvSpPr/>
            <p:nvPr/>
          </p:nvSpPr>
          <p:spPr>
            <a:xfrm>
              <a:off x="1657350" y="3418284"/>
              <a:ext cx="628652" cy="62865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Freeform: Shape 42"/>
            <p:cNvSpPr>
              <a:spLocks/>
            </p:cNvSpPr>
            <p:nvPr/>
          </p:nvSpPr>
          <p:spPr bwMode="auto">
            <a:xfrm>
              <a:off x="1144147" y="2944792"/>
              <a:ext cx="342326" cy="276432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203024" y="351330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203024" y="3196248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1397" y="1224331"/>
            <a:ext cx="3449465" cy="1301806"/>
            <a:chOff x="4971397" y="1224331"/>
            <a:chExt cx="3449465" cy="1301806"/>
          </a:xfrm>
        </p:grpSpPr>
        <p:grpSp>
          <p:nvGrpSpPr>
            <p:cNvPr id="10" name="Group 16"/>
            <p:cNvGrpSpPr/>
            <p:nvPr/>
          </p:nvGrpSpPr>
          <p:grpSpPr>
            <a:xfrm rot="20576993">
              <a:off x="4971397" y="1224331"/>
              <a:ext cx="587441" cy="1301806"/>
              <a:chOff x="6877050" y="1352550"/>
              <a:chExt cx="1162050" cy="2575177"/>
            </a:xfrm>
            <a:solidFill>
              <a:schemeClr val="accent2"/>
            </a:solidFill>
          </p:grpSpPr>
          <p:sp>
            <p:nvSpPr>
              <p:cNvPr id="30" name="Oval 17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Isosceles Triangle 18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1" name="Arrow: Pentagon 19"/>
            <p:cNvSpPr/>
            <p:nvPr/>
          </p:nvSpPr>
          <p:spPr>
            <a:xfrm>
              <a:off x="5506212" y="1878807"/>
              <a:ext cx="2914650" cy="625079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Right Triangle 20"/>
            <p:cNvSpPr/>
            <p:nvPr/>
          </p:nvSpPr>
          <p:spPr>
            <a:xfrm>
              <a:off x="5506212" y="1875234"/>
              <a:ext cx="628652" cy="62865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Freeform: Shape 40"/>
            <p:cNvSpPr>
              <a:spLocks noChangeAspect="1"/>
            </p:cNvSpPr>
            <p:nvPr/>
          </p:nvSpPr>
          <p:spPr bwMode="auto">
            <a:xfrm>
              <a:off x="4982571" y="1381371"/>
              <a:ext cx="369924" cy="298718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6132463" y="1968477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6132463" y="1651421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71397" y="2767381"/>
            <a:ext cx="3449465" cy="1301806"/>
            <a:chOff x="4971397" y="2767381"/>
            <a:chExt cx="3449465" cy="1301806"/>
          </a:xfrm>
        </p:grpSpPr>
        <p:grpSp>
          <p:nvGrpSpPr>
            <p:cNvPr id="13" name="Group 21"/>
            <p:cNvGrpSpPr/>
            <p:nvPr/>
          </p:nvGrpSpPr>
          <p:grpSpPr>
            <a:xfrm rot="20576993">
              <a:off x="4971397" y="2767381"/>
              <a:ext cx="587441" cy="1301806"/>
              <a:chOff x="6877050" y="1352550"/>
              <a:chExt cx="1162050" cy="2575177"/>
            </a:xfrm>
            <a:solidFill>
              <a:schemeClr val="accent6"/>
            </a:solidFill>
          </p:grpSpPr>
          <p:sp>
            <p:nvSpPr>
              <p:cNvPr id="28" name="Oval 22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Isosceles Triangle 23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4" name="Arrow: Pentagon 24"/>
            <p:cNvSpPr/>
            <p:nvPr/>
          </p:nvSpPr>
          <p:spPr>
            <a:xfrm>
              <a:off x="5506212" y="3421857"/>
              <a:ext cx="2914650" cy="625079"/>
            </a:xfrm>
            <a:prstGeom prst="homePlat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Right Triangle 25"/>
            <p:cNvSpPr/>
            <p:nvPr/>
          </p:nvSpPr>
          <p:spPr>
            <a:xfrm>
              <a:off x="5506212" y="3418284"/>
              <a:ext cx="628652" cy="628652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41"/>
            <p:cNvSpPr>
              <a:spLocks/>
            </p:cNvSpPr>
            <p:nvPr/>
          </p:nvSpPr>
          <p:spPr bwMode="auto">
            <a:xfrm>
              <a:off x="5013528" y="2947155"/>
              <a:ext cx="321099" cy="259292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132463" y="351330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38"/>
            <p:cNvSpPr/>
            <p:nvPr/>
          </p:nvSpPr>
          <p:spPr>
            <a:xfrm>
              <a:off x="6132463" y="3196248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6"/>
                  </a:solidFill>
                </a:rPr>
                <a:t>Title text preset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E626F9D3-A1A2-4D73-A782-252CA83C825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2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CFC08C-61D2-4346-97E9-98A740676E62}"/>
              </a:ext>
            </a:extLst>
          </p:cNvPr>
          <p:cNvGrpSpPr/>
          <p:nvPr/>
        </p:nvGrpSpPr>
        <p:grpSpPr>
          <a:xfrm>
            <a:off x="3080901" y="1430416"/>
            <a:ext cx="2982199" cy="1527561"/>
            <a:chOff x="3080901" y="1430416"/>
            <a:chExt cx="2982199" cy="1527561"/>
          </a:xfrm>
        </p:grpSpPr>
        <p:cxnSp>
          <p:nvCxnSpPr>
            <p:cNvPr id="3" name="is1ide-肘形连接符 33">
              <a:extLst>
                <a:ext uri="{FF2B5EF4-FFF2-40B4-BE49-F238E27FC236}">
                  <a16:creationId xmlns:a16="http://schemas.microsoft.com/office/drawing/2014/main" id="{C6FDCED1-D7DB-4999-9599-E6BFD6427496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>
              <a:extLst>
                <a:ext uri="{FF2B5EF4-FFF2-40B4-BE49-F238E27FC236}">
                  <a16:creationId xmlns:a16="http://schemas.microsoft.com/office/drawing/2014/main" id="{016487F4-4C77-4652-AC05-7C35DBD6F794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>
              <a:extLst>
                <a:ext uri="{FF2B5EF4-FFF2-40B4-BE49-F238E27FC236}">
                  <a16:creationId xmlns:a16="http://schemas.microsoft.com/office/drawing/2014/main" id="{5DDA3FFC-3FBD-4901-8781-280E2A0B4EF4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572000" y="1430416"/>
              <a:ext cx="0" cy="152756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C41F87-52EB-4754-B925-D4B48F4AD211}"/>
              </a:ext>
            </a:extLst>
          </p:cNvPr>
          <p:cNvGrpSpPr/>
          <p:nvPr/>
        </p:nvGrpSpPr>
        <p:grpSpPr>
          <a:xfrm>
            <a:off x="1074906" y="1779662"/>
            <a:ext cx="6994188" cy="2411337"/>
            <a:chOff x="1074906" y="1751743"/>
            <a:chExt cx="6994188" cy="24113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8BD580-0858-44EC-BEE8-36D876A87676}"/>
                </a:ext>
              </a:extLst>
            </p:cNvPr>
            <p:cNvGrpSpPr/>
            <p:nvPr/>
          </p:nvGrpSpPr>
          <p:grpSpPr>
            <a:xfrm>
              <a:off x="3631081" y="1751743"/>
              <a:ext cx="1881838" cy="1434574"/>
              <a:chOff x="4762540" y="2708918"/>
              <a:chExt cx="2509117" cy="1912765"/>
            </a:xfrm>
          </p:grpSpPr>
          <p:sp>
            <p:nvSpPr>
              <p:cNvPr id="23" name="is1ide-Rounded Rectangle 22">
                <a:extLst>
                  <a:ext uri="{FF2B5EF4-FFF2-40B4-BE49-F238E27FC236}">
                    <a16:creationId xmlns:a16="http://schemas.microsoft.com/office/drawing/2014/main" id="{B12BF4DC-0BE2-4D5D-8D47-840BE760B18F}"/>
                  </a:ext>
                </a:extLst>
              </p:cNvPr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C2E391A-047B-4788-8473-1556451B58FB}"/>
                  </a:ext>
                </a:extLst>
              </p:cNvPr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>
                  <a:extLst>
                    <a:ext uri="{FF2B5EF4-FFF2-40B4-BE49-F238E27FC236}">
                      <a16:creationId xmlns:a16="http://schemas.microsoft.com/office/drawing/2014/main" id="{75C5492C-912A-41A8-B52E-AD9448EB07C0}"/>
                    </a:ext>
                  </a:extLst>
                </p:cNvPr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90000" tIns="46800" rIns="90000" bIns="46800" anchor="t">
                  <a:normAutofit fontScale="70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6" name="íṩľíḍè-Rectangle 25">
                  <a:extLst>
                    <a:ext uri="{FF2B5EF4-FFF2-40B4-BE49-F238E27FC236}">
                      <a16:creationId xmlns:a16="http://schemas.microsoft.com/office/drawing/2014/main" id="{B1E04BFD-0FBC-4808-896B-CCCAD24EF81F}"/>
                    </a:ext>
                  </a:extLst>
                </p:cNvPr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E301F71-6019-4C82-AD13-049A13E9FB4D}"/>
                </a:ext>
              </a:extLst>
            </p:cNvPr>
            <p:cNvGrpSpPr/>
            <p:nvPr/>
          </p:nvGrpSpPr>
          <p:grpSpPr>
            <a:xfrm>
              <a:off x="1074906" y="2930059"/>
              <a:ext cx="1933522" cy="1233021"/>
              <a:chOff x="1433209" y="4280005"/>
              <a:chExt cx="2578029" cy="1644028"/>
            </a:xfrm>
          </p:grpSpPr>
          <p:sp>
            <p:nvSpPr>
              <p:cNvPr id="18" name="íṩľíḍè-Rounded Rectangle 17">
                <a:extLst>
                  <a:ext uri="{FF2B5EF4-FFF2-40B4-BE49-F238E27FC236}">
                    <a16:creationId xmlns:a16="http://schemas.microsoft.com/office/drawing/2014/main" id="{687F1159-CF17-4C32-AF5F-53CEB19B2F8F}"/>
                  </a:ext>
                </a:extLst>
              </p:cNvPr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1098DA-65B1-4988-9178-225054BDB9F6}"/>
                  </a:ext>
                </a:extLst>
              </p:cNvPr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>
                  <a:extLst>
                    <a:ext uri="{FF2B5EF4-FFF2-40B4-BE49-F238E27FC236}">
                      <a16:creationId xmlns:a16="http://schemas.microsoft.com/office/drawing/2014/main" id="{9CE3442D-2BCB-450B-9B58-B286BD5B303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1" name="íṩľíḍè-Rectangle 20">
                  <a:extLst>
                    <a:ext uri="{FF2B5EF4-FFF2-40B4-BE49-F238E27FC236}">
                      <a16:creationId xmlns:a16="http://schemas.microsoft.com/office/drawing/2014/main" id="{FA585772-511F-43F0-874F-9A4A1C1B79C3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3E84703-2B3F-4809-BE21-A71A0E7F282D}"/>
                </a:ext>
              </a:extLst>
            </p:cNvPr>
            <p:cNvGrpSpPr/>
            <p:nvPr/>
          </p:nvGrpSpPr>
          <p:grpSpPr>
            <a:xfrm>
              <a:off x="6135572" y="2930059"/>
              <a:ext cx="1933522" cy="1233021"/>
              <a:chOff x="8180764" y="4280005"/>
              <a:chExt cx="2578029" cy="1644028"/>
            </a:xfrm>
          </p:grpSpPr>
          <p:sp>
            <p:nvSpPr>
              <p:cNvPr id="13" name="íṩľíḍè-Rounded Rectangle 12">
                <a:extLst>
                  <a:ext uri="{FF2B5EF4-FFF2-40B4-BE49-F238E27FC236}">
                    <a16:creationId xmlns:a16="http://schemas.microsoft.com/office/drawing/2014/main" id="{CA5B9ACC-ABF5-48B8-BD7D-1DF569EB83F7}"/>
                  </a:ext>
                </a:extLst>
              </p:cNvPr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091A9A-B7F0-4CD6-9E2F-966E807DF470}"/>
                  </a:ext>
                </a:extLst>
              </p:cNvPr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>
                  <a:extLst>
                    <a:ext uri="{FF2B5EF4-FFF2-40B4-BE49-F238E27FC236}">
                      <a16:creationId xmlns:a16="http://schemas.microsoft.com/office/drawing/2014/main" id="{3D6A7B3D-D97A-4CE8-B612-4B7F34BA0D6F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16" name="íṩľíḍè-Rectangle 15">
                  <a:extLst>
                    <a:ext uri="{FF2B5EF4-FFF2-40B4-BE49-F238E27FC236}">
                      <a16:creationId xmlns:a16="http://schemas.microsoft.com/office/drawing/2014/main" id="{DCD5A4CF-A38B-4DC0-908D-22CB33D640C9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6C9AE3-6CFA-4ADA-851C-7FC3B351B14E}"/>
              </a:ext>
            </a:extLst>
          </p:cNvPr>
          <p:cNvGrpSpPr/>
          <p:nvPr/>
        </p:nvGrpSpPr>
        <p:grpSpPr>
          <a:xfrm>
            <a:off x="-612576" y="184309"/>
            <a:ext cx="7104456" cy="1246107"/>
            <a:chOff x="-816768" y="3205704"/>
            <a:chExt cx="9472609" cy="1460011"/>
          </a:xfrm>
        </p:grpSpPr>
        <p:sp>
          <p:nvSpPr>
            <p:cNvPr id="10" name="íṩľíḍè-Rectangle 9">
              <a:extLst>
                <a:ext uri="{FF2B5EF4-FFF2-40B4-BE49-F238E27FC236}">
                  <a16:creationId xmlns:a16="http://schemas.microsoft.com/office/drawing/2014/main" id="{99DFF94C-E689-4411-AF57-F3517A6D6ECB}"/>
                </a:ext>
              </a:extLst>
            </p:cNvPr>
            <p:cNvSpPr/>
            <p:nvPr/>
          </p:nvSpPr>
          <p:spPr>
            <a:xfrm>
              <a:off x="-816768" y="3205704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ṩľíḍè-文本框 26">
              <a:extLst>
                <a:ext uri="{FF2B5EF4-FFF2-40B4-BE49-F238E27FC236}">
                  <a16:creationId xmlns:a16="http://schemas.microsoft.com/office/drawing/2014/main" id="{5B561DAE-9C03-46CF-86F3-6DDAB4CA7096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placeholder display</a:t>
              </a:r>
              <a:r>
                <a:rPr lang="zh-CN" altLang="en-US" sz="1200" dirty="0"/>
                <a:t/>
              </a:r>
              <a:br>
                <a:rPr lang="zh-CN" altLang="en-US" sz="1200" dirty="0"/>
              </a:br>
              <a:r>
                <a:rPr lang="en-US" altLang="zh-CN" sz="1200" dirty="0"/>
                <a:t>(Recommended theme font)</a:t>
              </a:r>
              <a:endParaRPr lang="zh-CN" altLang="en-US" sz="12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22" y="2077659"/>
            <a:ext cx="743980" cy="6731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559" y="3363624"/>
            <a:ext cx="654559" cy="69931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821" y="2074656"/>
            <a:ext cx="725023" cy="74345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67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>
              <a:spLocks/>
            </p:cNvSpPr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107"/>
            <p:cNvSpPr>
              <a:spLocks/>
            </p:cNvSpPr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110"/>
            <p:cNvSpPr>
              <a:spLocks/>
            </p:cNvSpPr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113"/>
            <p:cNvSpPr>
              <a:spLocks/>
            </p:cNvSpPr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116"/>
            <p:cNvSpPr>
              <a:spLocks/>
            </p:cNvSpPr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>
                <a:spLocks/>
              </p:cNvSpPr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120"/>
              <p:cNvSpPr>
                <a:spLocks/>
              </p:cNvSpPr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4" y="1030882"/>
            <a:ext cx="2159677" cy="649603"/>
            <a:chOff x="8601584" y="1451933"/>
            <a:chExt cx="2196245" cy="866137"/>
          </a:xfrm>
        </p:grpSpPr>
        <p:sp>
          <p:nvSpPr>
            <p:cNvPr id="28" name="TextBox 27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9" name="TextBox 28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839614" y="2263736"/>
            <a:ext cx="2184893" cy="649603"/>
            <a:chOff x="1415480" y="1669738"/>
            <a:chExt cx="2913191" cy="866137"/>
          </a:xfrm>
        </p:grpSpPr>
        <p:sp>
          <p:nvSpPr>
            <p:cNvPr id="26" name="TextBox 30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7" name="TextBox 31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159677" cy="649603"/>
            <a:chOff x="8601584" y="1451933"/>
            <a:chExt cx="2196245" cy="866137"/>
          </a:xfrm>
        </p:grpSpPr>
        <p:sp>
          <p:nvSpPr>
            <p:cNvPr id="24" name="TextBox 33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5" name="TextBox 34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482262" y="3596465"/>
            <a:ext cx="2184893" cy="649603"/>
            <a:chOff x="1415480" y="1669738"/>
            <a:chExt cx="2913191" cy="866137"/>
          </a:xfrm>
        </p:grpSpPr>
        <p:sp>
          <p:nvSpPr>
            <p:cNvPr id="22" name="TextBox 36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37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40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74258823-B385-4497-AE18-9F44B9CEF4D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66cb5dc-e914-47bf-b05a-4657a1599031"/>
          <p:cNvGrpSpPr>
            <a:grpSpLocks noChangeAspect="1"/>
          </p:cNvGrpSpPr>
          <p:nvPr/>
        </p:nvGrpSpPr>
        <p:grpSpPr>
          <a:xfrm>
            <a:off x="644107" y="1362004"/>
            <a:ext cx="7855152" cy="2883846"/>
            <a:chOff x="858810" y="1816006"/>
            <a:chExt cx="10473535" cy="3845127"/>
          </a:xfrm>
        </p:grpSpPr>
        <p:grpSp>
          <p:nvGrpSpPr>
            <p:cNvPr id="4" name="Group 3"/>
            <p:cNvGrpSpPr/>
            <p:nvPr/>
          </p:nvGrpSpPr>
          <p:grpSpPr>
            <a:xfrm>
              <a:off x="858810" y="1816006"/>
              <a:ext cx="5166071" cy="1016146"/>
              <a:chOff x="644107" y="1330751"/>
              <a:chExt cx="3874553" cy="762109"/>
            </a:xfrm>
          </p:grpSpPr>
          <p:sp>
            <p:nvSpPr>
              <p:cNvPr id="57" name="Rectangle: Rounded Corners 5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8" name="Isosceles Triangle 6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5" name="Group 1"/>
            <p:cNvGrpSpPr/>
            <p:nvPr/>
          </p:nvGrpSpPr>
          <p:grpSpPr>
            <a:xfrm>
              <a:off x="1991647" y="2018284"/>
              <a:ext cx="3495536" cy="677109"/>
              <a:chOff x="1991647" y="2018284"/>
              <a:chExt cx="3495536" cy="677109"/>
            </a:xfrm>
          </p:grpSpPr>
          <p:sp>
            <p:nvSpPr>
              <p:cNvPr id="55" name="TextBox 8"/>
              <p:cNvSpPr txBox="1"/>
              <p:nvPr/>
            </p:nvSpPr>
            <p:spPr>
              <a:xfrm>
                <a:off x="1991647" y="2018284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9"/>
              <p:cNvSpPr txBox="1"/>
              <p:nvPr/>
            </p:nvSpPr>
            <p:spPr>
              <a:xfrm>
                <a:off x="1991647" y="2233728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Connector 10"/>
            <p:cNvCxnSpPr/>
            <p:nvPr/>
          </p:nvCxnSpPr>
          <p:spPr>
            <a:xfrm flipV="1">
              <a:off x="6096000" y="1927955"/>
              <a:ext cx="0" cy="36615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1"/>
            <p:cNvGrpSpPr/>
            <p:nvPr/>
          </p:nvGrpSpPr>
          <p:grpSpPr>
            <a:xfrm>
              <a:off x="858810" y="3225231"/>
              <a:ext cx="5166071" cy="1016146"/>
              <a:chOff x="644107" y="1330751"/>
              <a:chExt cx="3874553" cy="762109"/>
            </a:xfrm>
          </p:grpSpPr>
          <p:sp>
            <p:nvSpPr>
              <p:cNvPr id="53" name="Rectangle: Rounded Corners 13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4" name="Isosceles Triangle 14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8" name="Group 64"/>
            <p:cNvGrpSpPr/>
            <p:nvPr/>
          </p:nvGrpSpPr>
          <p:grpSpPr>
            <a:xfrm>
              <a:off x="1991647" y="3412561"/>
              <a:ext cx="3495536" cy="677109"/>
              <a:chOff x="1991647" y="3412561"/>
              <a:chExt cx="3495536" cy="677109"/>
            </a:xfrm>
          </p:grpSpPr>
          <p:sp>
            <p:nvSpPr>
              <p:cNvPr id="51" name="TextBox 16"/>
              <p:cNvSpPr txBox="1"/>
              <p:nvPr/>
            </p:nvSpPr>
            <p:spPr>
              <a:xfrm>
                <a:off x="1991647" y="341256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17"/>
              <p:cNvSpPr txBox="1"/>
              <p:nvPr/>
            </p:nvSpPr>
            <p:spPr>
              <a:xfrm>
                <a:off x="1991647" y="362800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858810" y="4644987"/>
              <a:ext cx="5166071" cy="1016146"/>
              <a:chOff x="644107" y="1330751"/>
              <a:chExt cx="3874553" cy="762109"/>
            </a:xfrm>
          </p:grpSpPr>
          <p:sp>
            <p:nvSpPr>
              <p:cNvPr id="49" name="Rectangle: Rounded Corners 20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0" name="Isosceles Triangle 21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991647" y="4852857"/>
              <a:ext cx="3495536" cy="677109"/>
              <a:chOff x="1991647" y="4852857"/>
              <a:chExt cx="3495536" cy="677109"/>
            </a:xfrm>
          </p:grpSpPr>
          <p:sp>
            <p:nvSpPr>
              <p:cNvPr id="47" name="TextBox 23"/>
              <p:cNvSpPr txBox="1"/>
              <p:nvPr/>
            </p:nvSpPr>
            <p:spPr>
              <a:xfrm>
                <a:off x="1991647" y="4852857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24"/>
              <p:cNvSpPr txBox="1"/>
              <p:nvPr/>
            </p:nvSpPr>
            <p:spPr>
              <a:xfrm>
                <a:off x="1991647" y="5068301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"/>
            <p:cNvGrpSpPr/>
            <p:nvPr/>
          </p:nvGrpSpPr>
          <p:grpSpPr>
            <a:xfrm flipH="1">
              <a:off x="6166274" y="1816006"/>
              <a:ext cx="5166071" cy="1016146"/>
              <a:chOff x="644107" y="1330751"/>
              <a:chExt cx="3874553" cy="762109"/>
            </a:xfrm>
          </p:grpSpPr>
          <p:sp>
            <p:nvSpPr>
              <p:cNvPr id="45" name="Rectangle: Rounded Corners 27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6" name="Isosceles Triangle 28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2" name="Group 66"/>
            <p:cNvGrpSpPr/>
            <p:nvPr/>
          </p:nvGrpSpPr>
          <p:grpSpPr>
            <a:xfrm>
              <a:off x="6780748" y="2010911"/>
              <a:ext cx="3495536" cy="677109"/>
              <a:chOff x="6780748" y="2010911"/>
              <a:chExt cx="3495536" cy="677109"/>
            </a:xfrm>
          </p:grpSpPr>
          <p:sp>
            <p:nvSpPr>
              <p:cNvPr id="43" name="TextBox 30"/>
              <p:cNvSpPr txBox="1"/>
              <p:nvPr/>
            </p:nvSpPr>
            <p:spPr>
              <a:xfrm flipH="1">
                <a:off x="6780748" y="201091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31"/>
              <p:cNvSpPr txBox="1"/>
              <p:nvPr/>
            </p:nvSpPr>
            <p:spPr>
              <a:xfrm flipH="1">
                <a:off x="6780748" y="222635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 flipH="1">
              <a:off x="6166274" y="3225232"/>
              <a:ext cx="5166071" cy="1016146"/>
              <a:chOff x="644107" y="1330751"/>
              <a:chExt cx="3874553" cy="762109"/>
            </a:xfrm>
          </p:grpSpPr>
          <p:sp>
            <p:nvSpPr>
              <p:cNvPr id="41" name="Rectangle: Rounded Corners 34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2" name="Isosceles Triangle 35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6780748" y="3432838"/>
              <a:ext cx="3495536" cy="677109"/>
              <a:chOff x="6780748" y="3432838"/>
              <a:chExt cx="3495536" cy="677109"/>
            </a:xfrm>
          </p:grpSpPr>
          <p:sp>
            <p:nvSpPr>
              <p:cNvPr id="39" name="TextBox 37"/>
              <p:cNvSpPr txBox="1"/>
              <p:nvPr/>
            </p:nvSpPr>
            <p:spPr>
              <a:xfrm flipH="1">
                <a:off x="6780748" y="3432838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8"/>
              <p:cNvSpPr txBox="1"/>
              <p:nvPr/>
            </p:nvSpPr>
            <p:spPr>
              <a:xfrm flipH="1">
                <a:off x="6780748" y="3648282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 flipH="1">
              <a:off x="6166274" y="4644987"/>
              <a:ext cx="5166071" cy="1016146"/>
              <a:chOff x="644107" y="1330751"/>
              <a:chExt cx="3874553" cy="762109"/>
            </a:xfrm>
          </p:grpSpPr>
          <p:sp>
            <p:nvSpPr>
              <p:cNvPr id="37" name="Rectangle: Rounded Corners 41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Isosceles Triangle 42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6" name="Group 68"/>
            <p:cNvGrpSpPr/>
            <p:nvPr/>
          </p:nvGrpSpPr>
          <p:grpSpPr>
            <a:xfrm>
              <a:off x="6780748" y="4852593"/>
              <a:ext cx="3495536" cy="677109"/>
              <a:chOff x="6780748" y="4852593"/>
              <a:chExt cx="3495536" cy="677109"/>
            </a:xfrm>
          </p:grpSpPr>
          <p:sp>
            <p:nvSpPr>
              <p:cNvPr id="35" name="TextBox 44"/>
              <p:cNvSpPr txBox="1"/>
              <p:nvPr/>
            </p:nvSpPr>
            <p:spPr>
              <a:xfrm flipH="1">
                <a:off x="6780748" y="4852593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45"/>
              <p:cNvSpPr txBox="1"/>
              <p:nvPr/>
            </p:nvSpPr>
            <p:spPr>
              <a:xfrm flipH="1">
                <a:off x="6780748" y="5068037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46"/>
            <p:cNvGrpSpPr/>
            <p:nvPr/>
          </p:nvGrpSpPr>
          <p:grpSpPr>
            <a:xfrm>
              <a:off x="980255" y="3358329"/>
              <a:ext cx="772051" cy="749947"/>
              <a:chOff x="735191" y="2518747"/>
              <a:chExt cx="579038" cy="562460"/>
            </a:xfrm>
          </p:grpSpPr>
          <p:sp>
            <p:nvSpPr>
              <p:cNvPr id="33" name="Oval 47"/>
              <p:cNvSpPr>
                <a:spLocks noChangeAspect="1"/>
              </p:cNvSpPr>
              <p:nvPr/>
            </p:nvSpPr>
            <p:spPr>
              <a:xfrm>
                <a:off x="735191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Freeform: Shape 48"/>
              <p:cNvSpPr>
                <a:spLocks/>
              </p:cNvSpPr>
              <p:nvPr/>
            </p:nvSpPr>
            <p:spPr bwMode="auto">
              <a:xfrm>
                <a:off x="899027" y="2664760"/>
                <a:ext cx="251367" cy="27043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8" name="Group 49"/>
            <p:cNvGrpSpPr/>
            <p:nvPr/>
          </p:nvGrpSpPr>
          <p:grpSpPr>
            <a:xfrm>
              <a:off x="980255" y="4778084"/>
              <a:ext cx="772051" cy="749947"/>
              <a:chOff x="735191" y="3583563"/>
              <a:chExt cx="579038" cy="562460"/>
            </a:xfrm>
          </p:grpSpPr>
          <p:sp>
            <p:nvSpPr>
              <p:cNvPr id="31" name="Oval 50"/>
              <p:cNvSpPr>
                <a:spLocks noChangeAspect="1"/>
              </p:cNvSpPr>
              <p:nvPr/>
            </p:nvSpPr>
            <p:spPr>
              <a:xfrm>
                <a:off x="735191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51"/>
              <p:cNvSpPr>
                <a:spLocks/>
              </p:cNvSpPr>
              <p:nvPr/>
            </p:nvSpPr>
            <p:spPr bwMode="auto">
              <a:xfrm>
                <a:off x="899027" y="3685335"/>
                <a:ext cx="250504" cy="368872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9" name="Group 52"/>
            <p:cNvGrpSpPr/>
            <p:nvPr/>
          </p:nvGrpSpPr>
          <p:grpSpPr>
            <a:xfrm>
              <a:off x="10454287" y="3358329"/>
              <a:ext cx="772051" cy="749947"/>
              <a:chOff x="7840715" y="2518747"/>
              <a:chExt cx="579038" cy="562460"/>
            </a:xfrm>
          </p:grpSpPr>
          <p:sp>
            <p:nvSpPr>
              <p:cNvPr id="29" name="Oval 53"/>
              <p:cNvSpPr>
                <a:spLocks noChangeAspect="1"/>
              </p:cNvSpPr>
              <p:nvPr/>
            </p:nvSpPr>
            <p:spPr>
              <a:xfrm flipH="1">
                <a:off x="7840715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54"/>
              <p:cNvSpPr>
                <a:spLocks/>
              </p:cNvSpPr>
              <p:nvPr/>
            </p:nvSpPr>
            <p:spPr bwMode="auto">
              <a:xfrm>
                <a:off x="7990534" y="2660277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0" name="Group 55"/>
            <p:cNvGrpSpPr/>
            <p:nvPr/>
          </p:nvGrpSpPr>
          <p:grpSpPr>
            <a:xfrm>
              <a:off x="980255" y="1949103"/>
              <a:ext cx="772051" cy="749947"/>
              <a:chOff x="735191" y="1461827"/>
              <a:chExt cx="579038" cy="562460"/>
            </a:xfrm>
          </p:grpSpPr>
          <p:sp>
            <p:nvSpPr>
              <p:cNvPr id="27" name="Oval 56"/>
              <p:cNvSpPr>
                <a:spLocks noChangeAspect="1"/>
              </p:cNvSpPr>
              <p:nvPr/>
            </p:nvSpPr>
            <p:spPr>
              <a:xfrm>
                <a:off x="735191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57"/>
              <p:cNvSpPr>
                <a:spLocks/>
              </p:cNvSpPr>
              <p:nvPr/>
            </p:nvSpPr>
            <p:spPr bwMode="auto">
              <a:xfrm>
                <a:off x="908029" y="1626376"/>
                <a:ext cx="233363" cy="23336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1" name="Group 58"/>
            <p:cNvGrpSpPr/>
            <p:nvPr/>
          </p:nvGrpSpPr>
          <p:grpSpPr>
            <a:xfrm>
              <a:off x="10454287" y="4778084"/>
              <a:ext cx="772051" cy="749947"/>
              <a:chOff x="7840715" y="3583563"/>
              <a:chExt cx="579038" cy="562460"/>
            </a:xfrm>
          </p:grpSpPr>
          <p:sp>
            <p:nvSpPr>
              <p:cNvPr id="25" name="Oval 59"/>
              <p:cNvSpPr>
                <a:spLocks noChangeAspect="1"/>
              </p:cNvSpPr>
              <p:nvPr/>
            </p:nvSpPr>
            <p:spPr>
              <a:xfrm flipH="1">
                <a:off x="7840715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" name="Freeform: Shape 60"/>
              <p:cNvSpPr>
                <a:spLocks/>
              </p:cNvSpPr>
              <p:nvPr/>
            </p:nvSpPr>
            <p:spPr bwMode="auto">
              <a:xfrm>
                <a:off x="8004822" y="3748112"/>
                <a:ext cx="250825" cy="233363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2" name="Group 61"/>
            <p:cNvGrpSpPr/>
            <p:nvPr/>
          </p:nvGrpSpPr>
          <p:grpSpPr>
            <a:xfrm>
              <a:off x="10454287" y="1949103"/>
              <a:ext cx="772051" cy="749947"/>
              <a:chOff x="7840715" y="1461827"/>
              <a:chExt cx="579038" cy="562460"/>
            </a:xfrm>
          </p:grpSpPr>
          <p:sp>
            <p:nvSpPr>
              <p:cNvPr id="23" name="Oval 62"/>
              <p:cNvSpPr>
                <a:spLocks noChangeAspect="1"/>
              </p:cNvSpPr>
              <p:nvPr/>
            </p:nvSpPr>
            <p:spPr>
              <a:xfrm flipH="1">
                <a:off x="7840715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Freeform: Shape 63"/>
              <p:cNvSpPr>
                <a:spLocks/>
              </p:cNvSpPr>
              <p:nvPr/>
            </p:nvSpPr>
            <p:spPr bwMode="auto">
              <a:xfrm>
                <a:off x="7996884" y="1643045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5DAFCB42-612B-440D-8EEA-DA41F746E10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57175" y="1827696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grpSp>
        <p:nvGrpSpPr>
          <p:cNvPr id="3" name="eb71ab9f-326c-4dca-abb7-7879d6cb945a"/>
          <p:cNvGrpSpPr>
            <a:grpSpLocks noChangeAspect="1"/>
          </p:cNvGrpSpPr>
          <p:nvPr/>
        </p:nvGrpSpPr>
        <p:grpSpPr>
          <a:xfrm>
            <a:off x="1055600" y="1077317"/>
            <a:ext cx="7032801" cy="3378001"/>
            <a:chOff x="1334283" y="1436425"/>
            <a:chExt cx="9377068" cy="4504001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746502" y="1763713"/>
              <a:ext cx="4781551" cy="4176712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4697414" y="3200401"/>
              <a:ext cx="3830639" cy="2740025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4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5664202" y="1763713"/>
              <a:ext cx="2830513" cy="2940051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rgbClr val="0070C0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3746502" y="2940049"/>
              <a:ext cx="1555751" cy="1898651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rgbClr val="0070C0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2393505" y="1436425"/>
              <a:ext cx="2188444" cy="856558"/>
              <a:chOff x="2615766" y="2382903"/>
              <a:chExt cx="2188444" cy="856558"/>
            </a:xfrm>
          </p:grpSpPr>
          <p:sp>
            <p:nvSpPr>
              <p:cNvPr id="30" name="TextBox 28"/>
              <p:cNvSpPr txBox="1"/>
              <p:nvPr/>
            </p:nvSpPr>
            <p:spPr>
              <a:xfrm>
                <a:off x="3388438" y="238290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2615766" y="2639296"/>
                <a:ext cx="2188443" cy="6001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8257308" y="1976178"/>
              <a:ext cx="2188441" cy="855320"/>
              <a:chOff x="2615766" y="3418610"/>
              <a:chExt cx="2188443" cy="855320"/>
            </a:xfrm>
          </p:grpSpPr>
          <p:sp>
            <p:nvSpPr>
              <p:cNvPr id="28" name="TextBox 26"/>
              <p:cNvSpPr txBox="1"/>
              <p:nvPr/>
            </p:nvSpPr>
            <p:spPr>
              <a:xfrm>
                <a:off x="2615766" y="3418610"/>
                <a:ext cx="1415773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7"/>
              <p:cNvSpPr txBox="1"/>
              <p:nvPr/>
            </p:nvSpPr>
            <p:spPr>
              <a:xfrm>
                <a:off x="2615766" y="3673767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8522908" y="4864252"/>
              <a:ext cx="2188443" cy="855320"/>
              <a:chOff x="2615766" y="4433853"/>
              <a:chExt cx="2188443" cy="855320"/>
            </a:xfrm>
          </p:grpSpPr>
          <p:sp>
            <p:nvSpPr>
              <p:cNvPr id="26" name="TextBox 24"/>
              <p:cNvSpPr txBox="1"/>
              <p:nvPr/>
            </p:nvSpPr>
            <p:spPr>
              <a:xfrm>
                <a:off x="2615766" y="44338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" name="TextBox 25"/>
              <p:cNvSpPr txBox="1"/>
              <p:nvPr/>
            </p:nvSpPr>
            <p:spPr>
              <a:xfrm>
                <a:off x="2615766" y="4689010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1334283" y="4214413"/>
              <a:ext cx="2188443" cy="855320"/>
              <a:chOff x="2615766" y="5589923"/>
              <a:chExt cx="2188443" cy="855320"/>
            </a:xfrm>
          </p:grpSpPr>
          <p:sp>
            <p:nvSpPr>
              <p:cNvPr id="24" name="TextBox 22"/>
              <p:cNvSpPr txBox="1"/>
              <p:nvPr/>
            </p:nvSpPr>
            <p:spPr>
              <a:xfrm>
                <a:off x="3388437" y="558992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5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2615766" y="5845080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4779162" y="1667945"/>
              <a:ext cx="277647" cy="276819"/>
              <a:chOff x="4779160" y="1531137"/>
              <a:chExt cx="277647" cy="276819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7869203" y="2205237"/>
              <a:ext cx="277647" cy="276819"/>
              <a:chOff x="7869202" y="2205237"/>
              <a:chExt cx="277647" cy="276819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7902923" y="2238544"/>
                <a:ext cx="199270" cy="19927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" name="Freeform: Shape 19"/>
              <p:cNvSpPr>
                <a:spLocks/>
              </p:cNvSpPr>
              <p:nvPr/>
            </p:nvSpPr>
            <p:spPr bwMode="auto">
              <a:xfrm>
                <a:off x="7869202" y="22052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102194" y="5100625"/>
              <a:ext cx="277647" cy="276819"/>
              <a:chOff x="8102193" y="5100625"/>
              <a:chExt cx="277647" cy="276819"/>
            </a:xfrm>
          </p:grpSpPr>
          <p:sp>
            <p:nvSpPr>
              <p:cNvPr id="18" name="Oval 16"/>
              <p:cNvSpPr/>
              <p:nvPr/>
            </p:nvSpPr>
            <p:spPr>
              <a:xfrm>
                <a:off x="8135914" y="5133932"/>
                <a:ext cx="199270" cy="19927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Freeform: Shape 17"/>
              <p:cNvSpPr>
                <a:spLocks/>
              </p:cNvSpPr>
              <p:nvPr/>
            </p:nvSpPr>
            <p:spPr bwMode="auto">
              <a:xfrm>
                <a:off x="8102193" y="5100625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5" name="Group 13"/>
            <p:cNvGrpSpPr/>
            <p:nvPr/>
          </p:nvGrpSpPr>
          <p:grpSpPr>
            <a:xfrm>
              <a:off x="3652845" y="4445321"/>
              <a:ext cx="277647" cy="276819"/>
              <a:chOff x="4779160" y="1531137"/>
              <a:chExt cx="277647" cy="276819"/>
            </a:xfrm>
            <a:solidFill>
              <a:schemeClr val="accent5"/>
            </a:solidFill>
          </p:grpSpPr>
          <p:sp>
            <p:nvSpPr>
              <p:cNvPr id="16" name="Oval 14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" name="Freeform: Shape 15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360" y="57149"/>
            <a:ext cx="5455518" cy="712936"/>
          </a:xfrm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51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06" y="2225347"/>
            <a:ext cx="53371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your appreciation.</a:t>
            </a:r>
            <a:endParaRPr lang="zh-CN" altLang="en-US" sz="36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C89CCE4-A263-46EC-B8C1-F55DFE41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859" y="1889044"/>
            <a:ext cx="453401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Year-end summary New Year plan Debriefing report Work report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DF8DFE39-7FBF-4788-9204-6B71D09B62DA}"/>
              </a:ext>
            </a:extLst>
          </p:cNvPr>
          <p:cNvSpPr>
            <a:spLocks/>
          </p:cNvSpPr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18DC87C-0B61-4268-99BE-CDCEF57158B6}"/>
              </a:ext>
            </a:extLst>
          </p:cNvPr>
          <p:cNvSpPr>
            <a:spLocks/>
          </p:cNvSpPr>
          <p:nvPr/>
        </p:nvSpPr>
        <p:spPr bwMode="auto">
          <a:xfrm>
            <a:off x="-27653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12729B1-3888-4741-B843-ADB6828F75ED}"/>
              </a:ext>
            </a:extLst>
          </p:cNvPr>
          <p:cNvSpPr>
            <a:spLocks/>
          </p:cNvSpPr>
          <p:nvPr/>
        </p:nvSpPr>
        <p:spPr bwMode="auto">
          <a:xfrm flipH="1" flipV="1">
            <a:off x="7740352" y="4200961"/>
            <a:ext cx="1403648" cy="957263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4" y="1685016"/>
            <a:ext cx="2997122" cy="32497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7494"/>
            <a:ext cx="6773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EDITABLES FULL VECTORES</a:t>
            </a:r>
            <a:endParaRPr lang="zh-CN" altLang="en-US" sz="24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3276600" cy="34647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131590"/>
            <a:ext cx="2734636" cy="15788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48" y="1563638"/>
            <a:ext cx="1868800" cy="1059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688" y="2750241"/>
            <a:ext cx="2427241" cy="16360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341" y="2979390"/>
            <a:ext cx="1518613" cy="1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7494"/>
            <a:ext cx="6773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EDITABLES FULL VECTORES</a:t>
            </a:r>
            <a:endParaRPr lang="zh-CN" altLang="en-US" sz="24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491630"/>
            <a:ext cx="1234620" cy="3194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758724"/>
            <a:ext cx="2350328" cy="22118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77" y="459637"/>
            <a:ext cx="1617910" cy="20639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41" y="2300754"/>
            <a:ext cx="2621776" cy="28427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2539637"/>
            <a:ext cx="1636410" cy="17056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682" y="812880"/>
            <a:ext cx="1220084" cy="135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658" y="980971"/>
            <a:ext cx="1228903" cy="10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01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35" y="1896103"/>
            <a:ext cx="4447747" cy="29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7494"/>
            <a:ext cx="6773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EDITABLES FULL VECTORES</a:t>
            </a:r>
            <a:endParaRPr lang="zh-CN" altLang="en-US" sz="24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7446"/>
            <a:ext cx="3248515" cy="31974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67446"/>
            <a:ext cx="3321184" cy="35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169B146-6369-49ED-AA8E-3A8B01432ECF}"/>
              </a:ext>
            </a:extLst>
          </p:cNvPr>
          <p:cNvGrpSpPr/>
          <p:nvPr/>
        </p:nvGrpSpPr>
        <p:grpSpPr>
          <a:xfrm>
            <a:off x="50803" y="-206821"/>
            <a:ext cx="2244722" cy="1779885"/>
            <a:chOff x="0" y="2200275"/>
            <a:chExt cx="896938" cy="711200"/>
          </a:xfrm>
        </p:grpSpPr>
        <p:grpSp>
          <p:nvGrpSpPr>
            <p:cNvPr id="1179" name="Grupo 1178">
              <a:extLst>
                <a:ext uri="{FF2B5EF4-FFF2-40B4-BE49-F238E27FC236}">
                  <a16:creationId xmlns:a16="http://schemas.microsoft.com/office/drawing/2014/main" id="{64A215D3-BCAF-429B-9A59-1A3965642597}"/>
                </a:ext>
              </a:extLst>
            </p:cNvPr>
            <p:cNvGrpSpPr/>
            <p:nvPr/>
          </p:nvGrpSpPr>
          <p:grpSpPr>
            <a:xfrm>
              <a:off x="0" y="2200275"/>
              <a:ext cx="896938" cy="711200"/>
              <a:chOff x="0" y="2200275"/>
              <a:chExt cx="896938" cy="711200"/>
            </a:xfrm>
          </p:grpSpPr>
          <p:grpSp>
            <p:nvGrpSpPr>
              <p:cNvPr id="6" name="Group 205">
                <a:extLst>
                  <a:ext uri="{FF2B5EF4-FFF2-40B4-BE49-F238E27FC236}">
                    <a16:creationId xmlns:a16="http://schemas.microsoft.com/office/drawing/2014/main" id="{F90A1005-F705-4591-8BB5-B6363246B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0275"/>
                <a:ext cx="896938" cy="711200"/>
                <a:chOff x="0" y="1386"/>
                <a:chExt cx="565" cy="448"/>
              </a:xfrm>
            </p:grpSpPr>
            <p:sp>
              <p:nvSpPr>
                <p:cNvPr id="3665" name="Freeform 5">
                  <a:extLst>
                    <a:ext uri="{FF2B5EF4-FFF2-40B4-BE49-F238E27FC236}">
                      <a16:creationId xmlns:a16="http://schemas.microsoft.com/office/drawing/2014/main" id="{CA7DDDDE-3051-4DAE-97FA-68573F6EF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6" name="Freeform 6">
                  <a:extLst>
                    <a:ext uri="{FF2B5EF4-FFF2-40B4-BE49-F238E27FC236}">
                      <a16:creationId xmlns:a16="http://schemas.microsoft.com/office/drawing/2014/main" id="{14C1D04C-9A99-4F3C-86E3-A4C73F019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7" name="Freeform 7">
                  <a:extLst>
                    <a:ext uri="{FF2B5EF4-FFF2-40B4-BE49-F238E27FC236}">
                      <a16:creationId xmlns:a16="http://schemas.microsoft.com/office/drawing/2014/main" id="{CF3CDE82-DB08-4FAD-AE1C-135DB7E4E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755"/>
                  <a:ext cx="181" cy="53"/>
                </a:xfrm>
                <a:custGeom>
                  <a:avLst/>
                  <a:gdLst>
                    <a:gd name="T0" fmla="*/ 181 w 181"/>
                    <a:gd name="T1" fmla="*/ 53 h 53"/>
                    <a:gd name="T2" fmla="*/ 0 w 181"/>
                    <a:gd name="T3" fmla="*/ 53 h 53"/>
                    <a:gd name="T4" fmla="*/ 18 w 181"/>
                    <a:gd name="T5" fmla="*/ 0 h 53"/>
                    <a:gd name="T6" fmla="*/ 163 w 181"/>
                    <a:gd name="T7" fmla="*/ 0 h 53"/>
                    <a:gd name="T8" fmla="*/ 181 w 181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53">
                      <a:moveTo>
                        <a:pt x="181" y="53"/>
                      </a:moveTo>
                      <a:lnTo>
                        <a:pt x="0" y="53"/>
                      </a:lnTo>
                      <a:lnTo>
                        <a:pt x="18" y="0"/>
                      </a:lnTo>
                      <a:lnTo>
                        <a:pt x="163" y="0"/>
                      </a:lnTo>
                      <a:lnTo>
                        <a:pt x="181" y="53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8" name="Freeform 8">
                  <a:extLst>
                    <a:ext uri="{FF2B5EF4-FFF2-40B4-BE49-F238E27FC236}">
                      <a16:creationId xmlns:a16="http://schemas.microsoft.com/office/drawing/2014/main" id="{8D54E211-2EB2-4A9D-B02E-3CECF9900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9"/>
                  <a:ext cx="147" cy="149"/>
                </a:xfrm>
                <a:custGeom>
                  <a:avLst/>
                  <a:gdLst>
                    <a:gd name="T0" fmla="*/ 628 w 628"/>
                    <a:gd name="T1" fmla="*/ 639 h 639"/>
                    <a:gd name="T2" fmla="*/ 0 w 628"/>
                    <a:gd name="T3" fmla="*/ 639 h 639"/>
                    <a:gd name="T4" fmla="*/ 0 w 628"/>
                    <a:gd name="T5" fmla="*/ 313 h 639"/>
                    <a:gd name="T6" fmla="*/ 313 w 628"/>
                    <a:gd name="T7" fmla="*/ 0 h 639"/>
                    <a:gd name="T8" fmla="*/ 315 w 628"/>
                    <a:gd name="T9" fmla="*/ 0 h 639"/>
                    <a:gd name="T10" fmla="*/ 628 w 628"/>
                    <a:gd name="T11" fmla="*/ 313 h 639"/>
                    <a:gd name="T12" fmla="*/ 628 w 628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639">
                      <a:moveTo>
                        <a:pt x="628" y="63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140"/>
                        <a:pt x="140" y="0"/>
                        <a:pt x="313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488" y="0"/>
                        <a:pt x="628" y="140"/>
                        <a:pt x="628" y="313"/>
                      </a:cubicBezTo>
                      <a:lnTo>
                        <a:pt x="628" y="639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9" name="Freeform 9">
                  <a:extLst>
                    <a:ext uri="{FF2B5EF4-FFF2-40B4-BE49-F238E27FC236}">
                      <a16:creationId xmlns:a16="http://schemas.microsoft.com/office/drawing/2014/main" id="{F4D1D441-A979-4F7A-A6EF-46EAE4455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808"/>
                  <a:ext cx="209" cy="26"/>
                </a:xfrm>
                <a:custGeom>
                  <a:avLst/>
                  <a:gdLst>
                    <a:gd name="T0" fmla="*/ 836 w 892"/>
                    <a:gd name="T1" fmla="*/ 112 h 112"/>
                    <a:gd name="T2" fmla="*/ 56 w 892"/>
                    <a:gd name="T3" fmla="*/ 112 h 112"/>
                    <a:gd name="T4" fmla="*/ 0 w 892"/>
                    <a:gd name="T5" fmla="*/ 56 h 112"/>
                    <a:gd name="T6" fmla="*/ 56 w 892"/>
                    <a:gd name="T7" fmla="*/ 0 h 112"/>
                    <a:gd name="T8" fmla="*/ 836 w 892"/>
                    <a:gd name="T9" fmla="*/ 0 h 112"/>
                    <a:gd name="T10" fmla="*/ 892 w 892"/>
                    <a:gd name="T11" fmla="*/ 56 h 112"/>
                    <a:gd name="T12" fmla="*/ 836 w 892"/>
                    <a:gd name="T1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2" h="112">
                      <a:moveTo>
                        <a:pt x="836" y="112"/>
                      </a:move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25" y="112"/>
                        <a:pt x="0" y="87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36" y="0"/>
                        <a:pt x="836" y="0"/>
                        <a:pt x="836" y="0"/>
                      </a:cubicBezTo>
                      <a:cubicBezTo>
                        <a:pt x="867" y="0"/>
                        <a:pt x="892" y="25"/>
                        <a:pt x="892" y="56"/>
                      </a:cubicBezTo>
                      <a:cubicBezTo>
                        <a:pt x="892" y="87"/>
                        <a:pt x="867" y="112"/>
                        <a:pt x="836" y="11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0" name="Freeform 10">
                  <a:extLst>
                    <a:ext uri="{FF2B5EF4-FFF2-40B4-BE49-F238E27FC236}">
                      <a16:creationId xmlns:a16="http://schemas.microsoft.com/office/drawing/2014/main" id="{BAB2A1C8-0067-4F9D-BFA7-02AA6049C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" y="1566"/>
                  <a:ext cx="145" cy="114"/>
                </a:xfrm>
                <a:custGeom>
                  <a:avLst/>
                  <a:gdLst>
                    <a:gd name="T0" fmla="*/ 32 w 621"/>
                    <a:gd name="T1" fmla="*/ 174 h 489"/>
                    <a:gd name="T2" fmla="*/ 60 w 621"/>
                    <a:gd name="T3" fmla="*/ 184 h 489"/>
                    <a:gd name="T4" fmla="*/ 33 w 621"/>
                    <a:gd name="T5" fmla="*/ 253 h 489"/>
                    <a:gd name="T6" fmla="*/ 90 w 621"/>
                    <a:gd name="T7" fmla="*/ 489 h 489"/>
                    <a:gd name="T8" fmla="*/ 351 w 621"/>
                    <a:gd name="T9" fmla="*/ 440 h 489"/>
                    <a:gd name="T10" fmla="*/ 611 w 621"/>
                    <a:gd name="T11" fmla="*/ 488 h 489"/>
                    <a:gd name="T12" fmla="*/ 617 w 621"/>
                    <a:gd name="T13" fmla="*/ 242 h 489"/>
                    <a:gd name="T14" fmla="*/ 597 w 621"/>
                    <a:gd name="T15" fmla="*/ 199 h 489"/>
                    <a:gd name="T16" fmla="*/ 618 w 621"/>
                    <a:gd name="T17" fmla="*/ 189 h 489"/>
                    <a:gd name="T18" fmla="*/ 620 w 621"/>
                    <a:gd name="T19" fmla="*/ 38 h 489"/>
                    <a:gd name="T20" fmla="*/ 436 w 621"/>
                    <a:gd name="T21" fmla="*/ 21 h 489"/>
                    <a:gd name="T22" fmla="*/ 333 w 621"/>
                    <a:gd name="T23" fmla="*/ 364 h 489"/>
                    <a:gd name="T24" fmla="*/ 313 w 621"/>
                    <a:gd name="T25" fmla="*/ 375 h 489"/>
                    <a:gd name="T26" fmla="*/ 200 w 621"/>
                    <a:gd name="T27" fmla="*/ 34 h 489"/>
                    <a:gd name="T28" fmla="*/ 0 w 621"/>
                    <a:gd name="T29" fmla="*/ 116 h 489"/>
                    <a:gd name="T30" fmla="*/ 13 w 621"/>
                    <a:gd name="T31" fmla="*/ 166 h 489"/>
                    <a:gd name="T32" fmla="*/ 32 w 621"/>
                    <a:gd name="T33" fmla="*/ 174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1" h="489">
                      <a:moveTo>
                        <a:pt x="32" y="174"/>
                      </a:moveTo>
                      <a:cubicBezTo>
                        <a:pt x="48" y="180"/>
                        <a:pt x="60" y="184"/>
                        <a:pt x="60" y="184"/>
                      </a:cubicBezTo>
                      <a:cubicBezTo>
                        <a:pt x="60" y="184"/>
                        <a:pt x="48" y="213"/>
                        <a:pt x="33" y="253"/>
                      </a:cubicBezTo>
                      <a:cubicBezTo>
                        <a:pt x="50" y="325"/>
                        <a:pt x="71" y="415"/>
                        <a:pt x="90" y="489"/>
                      </a:cubicBezTo>
                      <a:cubicBezTo>
                        <a:pt x="161" y="459"/>
                        <a:pt x="252" y="440"/>
                        <a:pt x="351" y="440"/>
                      </a:cubicBezTo>
                      <a:cubicBezTo>
                        <a:pt x="450" y="440"/>
                        <a:pt x="541" y="459"/>
                        <a:pt x="611" y="488"/>
                      </a:cubicBezTo>
                      <a:cubicBezTo>
                        <a:pt x="613" y="419"/>
                        <a:pt x="615" y="326"/>
                        <a:pt x="617" y="242"/>
                      </a:cubicBezTo>
                      <a:cubicBezTo>
                        <a:pt x="605" y="216"/>
                        <a:pt x="597" y="199"/>
                        <a:pt x="597" y="199"/>
                      </a:cubicBezTo>
                      <a:cubicBezTo>
                        <a:pt x="597" y="199"/>
                        <a:pt x="606" y="195"/>
                        <a:pt x="618" y="189"/>
                      </a:cubicBezTo>
                      <a:cubicBezTo>
                        <a:pt x="620" y="112"/>
                        <a:pt x="621" y="50"/>
                        <a:pt x="620" y="38"/>
                      </a:cubicBezTo>
                      <a:cubicBezTo>
                        <a:pt x="617" y="0"/>
                        <a:pt x="436" y="21"/>
                        <a:pt x="436" y="21"/>
                      </a:cubicBezTo>
                      <a:cubicBezTo>
                        <a:pt x="436" y="21"/>
                        <a:pt x="333" y="355"/>
                        <a:pt x="333" y="364"/>
                      </a:cubicBezTo>
                      <a:cubicBezTo>
                        <a:pt x="332" y="372"/>
                        <a:pt x="316" y="377"/>
                        <a:pt x="313" y="375"/>
                      </a:cubicBezTo>
                      <a:cubicBezTo>
                        <a:pt x="310" y="373"/>
                        <a:pt x="200" y="34"/>
                        <a:pt x="200" y="34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2" y="117"/>
                        <a:pt x="6" y="136"/>
                        <a:pt x="13" y="166"/>
                      </a:cubicBezTo>
                      <a:cubicBezTo>
                        <a:pt x="20" y="169"/>
                        <a:pt x="27" y="172"/>
                        <a:pt x="32" y="174"/>
                      </a:cubicBezTo>
                      <a:close/>
                    </a:path>
                  </a:pathLst>
                </a:custGeom>
                <a:solidFill>
                  <a:srgbClr val="A19E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1" name="Rectangle 11">
                  <a:extLst>
                    <a:ext uri="{FF2B5EF4-FFF2-40B4-BE49-F238E27FC236}">
                      <a16:creationId xmlns:a16="http://schemas.microsoft.com/office/drawing/2014/main" id="{BF40AF52-41C0-4A40-B0A0-DE96EB22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solidFill>
                  <a:srgbClr val="9A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2" name="Rectangle 12">
                  <a:extLst>
                    <a:ext uri="{FF2B5EF4-FFF2-40B4-BE49-F238E27FC236}">
                      <a16:creationId xmlns:a16="http://schemas.microsoft.com/office/drawing/2014/main" id="{8E49C49D-D65B-419E-9BC7-178A5AF7C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3" name="Freeform 13">
                  <a:extLst>
                    <a:ext uri="{FF2B5EF4-FFF2-40B4-BE49-F238E27FC236}">
                      <a16:creationId xmlns:a16="http://schemas.microsoft.com/office/drawing/2014/main" id="{CB53815E-F9DC-4865-A472-14AED9D1E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423"/>
                  <a:ext cx="168" cy="152"/>
                </a:xfrm>
                <a:custGeom>
                  <a:avLst/>
                  <a:gdLst>
                    <a:gd name="T0" fmla="*/ 517 w 721"/>
                    <a:gd name="T1" fmla="*/ 0 h 649"/>
                    <a:gd name="T2" fmla="*/ 514 w 721"/>
                    <a:gd name="T3" fmla="*/ 1 h 649"/>
                    <a:gd name="T4" fmla="*/ 3 w 721"/>
                    <a:gd name="T5" fmla="*/ 300 h 649"/>
                    <a:gd name="T6" fmla="*/ 1 w 721"/>
                    <a:gd name="T7" fmla="*/ 308 h 649"/>
                    <a:gd name="T8" fmla="*/ 199 w 721"/>
                    <a:gd name="T9" fmla="*/ 646 h 649"/>
                    <a:gd name="T10" fmla="*/ 204 w 721"/>
                    <a:gd name="T11" fmla="*/ 649 h 649"/>
                    <a:gd name="T12" fmla="*/ 207 w 721"/>
                    <a:gd name="T13" fmla="*/ 648 h 649"/>
                    <a:gd name="T14" fmla="*/ 718 w 721"/>
                    <a:gd name="T15" fmla="*/ 349 h 649"/>
                    <a:gd name="T16" fmla="*/ 720 w 721"/>
                    <a:gd name="T17" fmla="*/ 340 h 649"/>
                    <a:gd name="T18" fmla="*/ 522 w 721"/>
                    <a:gd name="T19" fmla="*/ 3 h 649"/>
                    <a:gd name="T20" fmla="*/ 517 w 721"/>
                    <a:gd name="T21" fmla="*/ 0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1" h="649">
                      <a:moveTo>
                        <a:pt x="517" y="0"/>
                      </a:moveTo>
                      <a:cubicBezTo>
                        <a:pt x="516" y="0"/>
                        <a:pt x="515" y="0"/>
                        <a:pt x="514" y="1"/>
                      </a:cubicBezTo>
                      <a:cubicBezTo>
                        <a:pt x="3" y="300"/>
                        <a:pt x="3" y="300"/>
                        <a:pt x="3" y="300"/>
                      </a:cubicBezTo>
                      <a:cubicBezTo>
                        <a:pt x="1" y="302"/>
                        <a:pt x="0" y="306"/>
                        <a:pt x="1" y="308"/>
                      </a:cubicBezTo>
                      <a:cubicBezTo>
                        <a:pt x="199" y="646"/>
                        <a:pt x="199" y="646"/>
                        <a:pt x="199" y="646"/>
                      </a:cubicBezTo>
                      <a:cubicBezTo>
                        <a:pt x="200" y="648"/>
                        <a:pt x="202" y="649"/>
                        <a:pt x="204" y="649"/>
                      </a:cubicBezTo>
                      <a:cubicBezTo>
                        <a:pt x="205" y="649"/>
                        <a:pt x="206" y="649"/>
                        <a:pt x="207" y="648"/>
                      </a:cubicBezTo>
                      <a:cubicBezTo>
                        <a:pt x="718" y="349"/>
                        <a:pt x="718" y="349"/>
                        <a:pt x="718" y="349"/>
                      </a:cubicBezTo>
                      <a:cubicBezTo>
                        <a:pt x="720" y="347"/>
                        <a:pt x="721" y="343"/>
                        <a:pt x="720" y="340"/>
                      </a:cubicBezTo>
                      <a:cubicBezTo>
                        <a:pt x="522" y="3"/>
                        <a:pt x="522" y="3"/>
                        <a:pt x="522" y="3"/>
                      </a:cubicBezTo>
                      <a:cubicBezTo>
                        <a:pt x="521" y="1"/>
                        <a:pt x="519" y="0"/>
                        <a:pt x="517" y="0"/>
                      </a:cubicBezTo>
                    </a:path>
                  </a:pathLst>
                </a:custGeom>
                <a:solidFill>
                  <a:srgbClr val="667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4" name="Freeform 14">
                  <a:extLst>
                    <a:ext uri="{FF2B5EF4-FFF2-40B4-BE49-F238E27FC236}">
                      <a16:creationId xmlns:a16="http://schemas.microsoft.com/office/drawing/2014/main" id="{84D9E873-18B6-4EB0-8FFE-476107F9E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" y="1422"/>
                  <a:ext cx="169" cy="152"/>
                </a:xfrm>
                <a:custGeom>
                  <a:avLst/>
                  <a:gdLst>
                    <a:gd name="T0" fmla="*/ 718 w 722"/>
                    <a:gd name="T1" fmla="*/ 350 h 650"/>
                    <a:gd name="T2" fmla="*/ 208 w 722"/>
                    <a:gd name="T3" fmla="*/ 649 h 650"/>
                    <a:gd name="T4" fmla="*/ 200 w 722"/>
                    <a:gd name="T5" fmla="*/ 646 h 650"/>
                    <a:gd name="T6" fmla="*/ 2 w 722"/>
                    <a:gd name="T7" fmla="*/ 309 h 650"/>
                    <a:gd name="T8" fmla="*/ 4 w 722"/>
                    <a:gd name="T9" fmla="*/ 301 h 650"/>
                    <a:gd name="T10" fmla="*/ 514 w 722"/>
                    <a:gd name="T11" fmla="*/ 2 h 650"/>
                    <a:gd name="T12" fmla="*/ 523 w 722"/>
                    <a:gd name="T13" fmla="*/ 4 h 650"/>
                    <a:gd name="T14" fmla="*/ 720 w 722"/>
                    <a:gd name="T15" fmla="*/ 341 h 650"/>
                    <a:gd name="T16" fmla="*/ 718 w 722"/>
                    <a:gd name="T17" fmla="*/ 35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2" h="650">
                      <a:moveTo>
                        <a:pt x="718" y="350"/>
                      </a:moveTo>
                      <a:cubicBezTo>
                        <a:pt x="208" y="649"/>
                        <a:pt x="208" y="649"/>
                        <a:pt x="208" y="649"/>
                      </a:cubicBezTo>
                      <a:cubicBezTo>
                        <a:pt x="205" y="650"/>
                        <a:pt x="201" y="649"/>
                        <a:pt x="200" y="646"/>
                      </a:cubicBezTo>
                      <a:cubicBezTo>
                        <a:pt x="2" y="309"/>
                        <a:pt x="2" y="309"/>
                        <a:pt x="2" y="309"/>
                      </a:cubicBezTo>
                      <a:cubicBezTo>
                        <a:pt x="0" y="306"/>
                        <a:pt x="1" y="303"/>
                        <a:pt x="4" y="301"/>
                      </a:cubicBezTo>
                      <a:cubicBezTo>
                        <a:pt x="514" y="2"/>
                        <a:pt x="514" y="2"/>
                        <a:pt x="514" y="2"/>
                      </a:cubicBezTo>
                      <a:cubicBezTo>
                        <a:pt x="517" y="0"/>
                        <a:pt x="521" y="1"/>
                        <a:pt x="523" y="4"/>
                      </a:cubicBezTo>
                      <a:cubicBezTo>
                        <a:pt x="720" y="341"/>
                        <a:pt x="720" y="341"/>
                        <a:pt x="720" y="341"/>
                      </a:cubicBezTo>
                      <a:cubicBezTo>
                        <a:pt x="722" y="344"/>
                        <a:pt x="721" y="348"/>
                        <a:pt x="718" y="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5" name="Freeform 15">
                  <a:extLst>
                    <a:ext uri="{FF2B5EF4-FFF2-40B4-BE49-F238E27FC236}">
                      <a16:creationId xmlns:a16="http://schemas.microsoft.com/office/drawing/2014/main" id="{80654B13-A3F3-4291-8176-F9CCA1157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" y="1505"/>
                  <a:ext cx="35" cy="29"/>
                </a:xfrm>
                <a:custGeom>
                  <a:avLst/>
                  <a:gdLst>
                    <a:gd name="T0" fmla="*/ 150 w 150"/>
                    <a:gd name="T1" fmla="*/ 56 h 125"/>
                    <a:gd name="T2" fmla="*/ 123 w 150"/>
                    <a:gd name="T3" fmla="*/ 9 h 125"/>
                    <a:gd name="T4" fmla="*/ 104 w 150"/>
                    <a:gd name="T5" fmla="*/ 4 h 125"/>
                    <a:gd name="T6" fmla="*/ 9 w 150"/>
                    <a:gd name="T7" fmla="*/ 60 h 125"/>
                    <a:gd name="T8" fmla="*/ 4 w 150"/>
                    <a:gd name="T9" fmla="*/ 79 h 125"/>
                    <a:gd name="T10" fmla="*/ 31 w 150"/>
                    <a:gd name="T11" fmla="*/ 125 h 125"/>
                    <a:gd name="T12" fmla="*/ 150 w 150"/>
                    <a:gd name="T13" fmla="*/ 5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" h="125">
                      <a:moveTo>
                        <a:pt x="150" y="56"/>
                      </a:moveTo>
                      <a:cubicBezTo>
                        <a:pt x="123" y="9"/>
                        <a:pt x="123" y="9"/>
                        <a:pt x="123" y="9"/>
                      </a:cubicBezTo>
                      <a:cubicBezTo>
                        <a:pt x="119" y="2"/>
                        <a:pt x="111" y="0"/>
                        <a:pt x="104" y="4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3" y="64"/>
                        <a:pt x="0" y="72"/>
                        <a:pt x="4" y="79"/>
                      </a:cubicBezTo>
                      <a:cubicBezTo>
                        <a:pt x="31" y="125"/>
                        <a:pt x="31" y="125"/>
                        <a:pt x="31" y="125"/>
                      </a:cubicBezTo>
                      <a:lnTo>
                        <a:pt x="150" y="56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6" name="Freeform 16">
                  <a:extLst>
                    <a:ext uri="{FF2B5EF4-FFF2-40B4-BE49-F238E27FC236}">
                      <a16:creationId xmlns:a16="http://schemas.microsoft.com/office/drawing/2014/main" id="{5A3B545D-E3E4-4270-9962-341E2DC7E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527"/>
                  <a:ext cx="16" cy="12"/>
                </a:xfrm>
                <a:custGeom>
                  <a:avLst/>
                  <a:gdLst>
                    <a:gd name="T0" fmla="*/ 57 w 70"/>
                    <a:gd name="T1" fmla="*/ 0 h 53"/>
                    <a:gd name="T2" fmla="*/ 0 w 70"/>
                    <a:gd name="T3" fmla="*/ 33 h 53"/>
                    <a:gd name="T4" fmla="*/ 6 w 70"/>
                    <a:gd name="T5" fmla="*/ 44 h 53"/>
                    <a:gd name="T6" fmla="*/ 26 w 70"/>
                    <a:gd name="T7" fmla="*/ 49 h 53"/>
                    <a:gd name="T8" fmla="*/ 70 w 70"/>
                    <a:gd name="T9" fmla="*/ 23 h 53"/>
                    <a:gd name="T10" fmla="*/ 57 w 70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3">
                      <a:moveTo>
                        <a:pt x="57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0" y="51"/>
                        <a:pt x="19" y="53"/>
                        <a:pt x="26" y="49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7" name="Freeform 17">
                  <a:extLst>
                    <a:ext uri="{FF2B5EF4-FFF2-40B4-BE49-F238E27FC236}">
                      <a16:creationId xmlns:a16="http://schemas.microsoft.com/office/drawing/2014/main" id="{D241D2B7-E8A3-417E-B1BC-DA616EC75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1518"/>
                  <a:ext cx="17" cy="14"/>
                </a:xfrm>
                <a:custGeom>
                  <a:avLst/>
                  <a:gdLst>
                    <a:gd name="T0" fmla="*/ 0 w 70"/>
                    <a:gd name="T1" fmla="*/ 35 h 58"/>
                    <a:gd name="T2" fmla="*/ 14 w 70"/>
                    <a:gd name="T3" fmla="*/ 58 h 58"/>
                    <a:gd name="T4" fmla="*/ 61 w 70"/>
                    <a:gd name="T5" fmla="*/ 30 h 58"/>
                    <a:gd name="T6" fmla="*/ 66 w 70"/>
                    <a:gd name="T7" fmla="*/ 11 h 58"/>
                    <a:gd name="T8" fmla="*/ 60 w 70"/>
                    <a:gd name="T9" fmla="*/ 0 h 58"/>
                    <a:gd name="T10" fmla="*/ 0 w 70"/>
                    <a:gd name="T11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8">
                      <a:moveTo>
                        <a:pt x="0" y="35"/>
                      </a:move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8" y="26"/>
                        <a:pt x="70" y="18"/>
                        <a:pt x="66" y="11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8" name="Freeform 18">
                  <a:extLst>
                    <a:ext uri="{FF2B5EF4-FFF2-40B4-BE49-F238E27FC236}">
                      <a16:creationId xmlns:a16="http://schemas.microsoft.com/office/drawing/2014/main" id="{DCA1DC1D-1F0B-47E6-B9BE-DCE72A9C8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31"/>
                  <a:ext cx="140" cy="110"/>
                </a:xfrm>
                <a:custGeom>
                  <a:avLst/>
                  <a:gdLst>
                    <a:gd name="T0" fmla="*/ 140 w 140"/>
                    <a:gd name="T1" fmla="*/ 42 h 110"/>
                    <a:gd name="T2" fmla="*/ 25 w 140"/>
                    <a:gd name="T3" fmla="*/ 110 h 110"/>
                    <a:gd name="T4" fmla="*/ 0 w 140"/>
                    <a:gd name="T5" fmla="*/ 67 h 110"/>
                    <a:gd name="T6" fmla="*/ 116 w 140"/>
                    <a:gd name="T7" fmla="*/ 0 h 110"/>
                    <a:gd name="T8" fmla="*/ 140 w 140"/>
                    <a:gd name="T9" fmla="*/ 4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110">
                      <a:moveTo>
                        <a:pt x="140" y="42"/>
                      </a:moveTo>
                      <a:lnTo>
                        <a:pt x="25" y="110"/>
                      </a:lnTo>
                      <a:lnTo>
                        <a:pt x="0" y="67"/>
                      </a:lnTo>
                      <a:lnTo>
                        <a:pt x="116" y="0"/>
                      </a:lnTo>
                      <a:lnTo>
                        <a:pt x="140" y="4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9" name="Freeform 19">
                  <a:extLst>
                    <a:ext uri="{FF2B5EF4-FFF2-40B4-BE49-F238E27FC236}">
                      <a16:creationId xmlns:a16="http://schemas.microsoft.com/office/drawing/2014/main" id="{EC5F389B-0C4C-42CA-BFF6-012B79B6A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" y="1496"/>
                  <a:ext cx="7" cy="6"/>
                </a:xfrm>
                <a:custGeom>
                  <a:avLst/>
                  <a:gdLst>
                    <a:gd name="T0" fmla="*/ 24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6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4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0" name="Freeform 20">
                  <a:extLst>
                    <a:ext uri="{FF2B5EF4-FFF2-40B4-BE49-F238E27FC236}">
                      <a16:creationId xmlns:a16="http://schemas.microsoft.com/office/drawing/2014/main" id="{E99AC48C-3764-4BF1-988E-026C4F73F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492"/>
                  <a:ext cx="6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1" name="Freeform 21">
                  <a:extLst>
                    <a:ext uri="{FF2B5EF4-FFF2-40B4-BE49-F238E27FC236}">
                      <a16:creationId xmlns:a16="http://schemas.microsoft.com/office/drawing/2014/main" id="{DEFE86E9-0D05-40BD-9C8E-B1726C7EC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" y="1488"/>
                  <a:ext cx="7" cy="6"/>
                </a:xfrm>
                <a:custGeom>
                  <a:avLst/>
                  <a:gdLst>
                    <a:gd name="T0" fmla="*/ 24 w 30"/>
                    <a:gd name="T1" fmla="*/ 18 h 26"/>
                    <a:gd name="T2" fmla="*/ 16 w 30"/>
                    <a:gd name="T3" fmla="*/ 23 h 26"/>
                    <a:gd name="T4" fmla="*/ 3 w 30"/>
                    <a:gd name="T5" fmla="*/ 20 h 26"/>
                    <a:gd name="T6" fmla="*/ 6 w 30"/>
                    <a:gd name="T7" fmla="*/ 7 h 26"/>
                    <a:gd name="T8" fmla="*/ 14 w 30"/>
                    <a:gd name="T9" fmla="*/ 3 h 26"/>
                    <a:gd name="T10" fmla="*/ 27 w 30"/>
                    <a:gd name="T11" fmla="*/ 6 h 26"/>
                    <a:gd name="T12" fmla="*/ 24 w 30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6">
                      <a:moveTo>
                        <a:pt x="24" y="18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1" y="26"/>
                        <a:pt x="6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30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2" name="Freeform 22">
                  <a:extLst>
                    <a:ext uri="{FF2B5EF4-FFF2-40B4-BE49-F238E27FC236}">
                      <a16:creationId xmlns:a16="http://schemas.microsoft.com/office/drawing/2014/main" id="{2C19F43A-F2D8-4D26-AEED-2D2E376F1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" y="1484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3" name="Freeform 23">
                  <a:extLst>
                    <a:ext uri="{FF2B5EF4-FFF2-40B4-BE49-F238E27FC236}">
                      <a16:creationId xmlns:a16="http://schemas.microsoft.com/office/drawing/2014/main" id="{44135B2F-6542-4FD1-9B19-886E98F08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81"/>
                  <a:ext cx="6" cy="5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19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19"/>
                      </a:cubicBezTo>
                      <a:cubicBezTo>
                        <a:pt x="0" y="15"/>
                        <a:pt x="1" y="9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3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4" name="Freeform 24">
                  <a:extLst>
                    <a:ext uri="{FF2B5EF4-FFF2-40B4-BE49-F238E27FC236}">
                      <a16:creationId xmlns:a16="http://schemas.microsoft.com/office/drawing/2014/main" id="{68B1EFCE-46FB-4812-9CB1-4C047AB79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477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5" name="Freeform 25">
                  <a:extLst>
                    <a:ext uri="{FF2B5EF4-FFF2-40B4-BE49-F238E27FC236}">
                      <a16:creationId xmlns:a16="http://schemas.microsoft.com/office/drawing/2014/main" id="{DA047723-FC6A-42FD-BF90-E45F3B5CA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73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5 w 29"/>
                    <a:gd name="T7" fmla="*/ 7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0" y="16"/>
                        <a:pt x="1" y="10"/>
                        <a:pt x="5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6" name="Freeform 26">
                  <a:extLst>
                    <a:ext uri="{FF2B5EF4-FFF2-40B4-BE49-F238E27FC236}">
                      <a16:creationId xmlns:a16="http://schemas.microsoft.com/office/drawing/2014/main" id="{5C0E6287-7C2C-4893-A6CC-93E3E9868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69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7" name="Freeform 27">
                  <a:extLst>
                    <a:ext uri="{FF2B5EF4-FFF2-40B4-BE49-F238E27FC236}">
                      <a16:creationId xmlns:a16="http://schemas.microsoft.com/office/drawing/2014/main" id="{296F7450-659B-4CBE-8D7B-1937BC1BB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465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8" name="Freeform 28">
                  <a:extLst>
                    <a:ext uri="{FF2B5EF4-FFF2-40B4-BE49-F238E27FC236}">
                      <a16:creationId xmlns:a16="http://schemas.microsoft.com/office/drawing/2014/main" id="{675161A2-1A55-481C-BBBE-FA4AF9DD0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" y="1461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9" name="Freeform 29">
                  <a:extLst>
                    <a:ext uri="{FF2B5EF4-FFF2-40B4-BE49-F238E27FC236}">
                      <a16:creationId xmlns:a16="http://schemas.microsoft.com/office/drawing/2014/main" id="{6A3190AA-88DC-490C-B2DC-74B7CC3A4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1457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2 w 29"/>
                    <a:gd name="T7" fmla="*/ 20 h 26"/>
                    <a:gd name="T8" fmla="*/ 6 w 29"/>
                    <a:gd name="T9" fmla="*/ 8 h 26"/>
                    <a:gd name="T10" fmla="*/ 14 w 29"/>
                    <a:gd name="T11" fmla="*/ 3 h 26"/>
                    <a:gd name="T12" fmla="*/ 26 w 29"/>
                    <a:gd name="T13" fmla="*/ 6 h 26"/>
                    <a:gd name="T14" fmla="*/ 23 w 29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0" name="Freeform 30">
                  <a:extLst>
                    <a:ext uri="{FF2B5EF4-FFF2-40B4-BE49-F238E27FC236}">
                      <a16:creationId xmlns:a16="http://schemas.microsoft.com/office/drawing/2014/main" id="{73E99F44-2277-4B2E-BEA9-5933CB056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1453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1" name="Freeform 31">
                  <a:extLst>
                    <a:ext uri="{FF2B5EF4-FFF2-40B4-BE49-F238E27FC236}">
                      <a16:creationId xmlns:a16="http://schemas.microsoft.com/office/drawing/2014/main" id="{B711E2A6-0D78-4C19-AB4E-D159C9E75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49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2" name="Freeform 32">
                  <a:extLst>
                    <a:ext uri="{FF2B5EF4-FFF2-40B4-BE49-F238E27FC236}">
                      <a16:creationId xmlns:a16="http://schemas.microsoft.com/office/drawing/2014/main" id="{3320F4BD-4A9B-4A0F-9803-3050CC593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45"/>
                  <a:ext cx="6" cy="6"/>
                </a:xfrm>
                <a:custGeom>
                  <a:avLst/>
                  <a:gdLst>
                    <a:gd name="T0" fmla="*/ 24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3" name="Freeform 33">
                  <a:extLst>
                    <a:ext uri="{FF2B5EF4-FFF2-40B4-BE49-F238E27FC236}">
                      <a16:creationId xmlns:a16="http://schemas.microsoft.com/office/drawing/2014/main" id="{7D6BEA22-C89D-4A49-B32C-42224CF1D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" y="1441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1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4" name="Freeform 34">
                  <a:extLst>
                    <a:ext uri="{FF2B5EF4-FFF2-40B4-BE49-F238E27FC236}">
                      <a16:creationId xmlns:a16="http://schemas.microsoft.com/office/drawing/2014/main" id="{BD7444E4-043A-4EB0-8228-8282607F1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438"/>
                  <a:ext cx="7" cy="5"/>
                </a:xfrm>
                <a:custGeom>
                  <a:avLst/>
                  <a:gdLst>
                    <a:gd name="T0" fmla="*/ 24 w 29"/>
                    <a:gd name="T1" fmla="*/ 18 h 25"/>
                    <a:gd name="T2" fmla="*/ 15 w 29"/>
                    <a:gd name="T3" fmla="*/ 23 h 25"/>
                    <a:gd name="T4" fmla="*/ 3 w 29"/>
                    <a:gd name="T5" fmla="*/ 19 h 25"/>
                    <a:gd name="T6" fmla="*/ 6 w 29"/>
                    <a:gd name="T7" fmla="*/ 7 h 25"/>
                    <a:gd name="T8" fmla="*/ 14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3" y="19"/>
                      </a:cubicBezTo>
                      <a:cubicBezTo>
                        <a:pt x="0" y="15"/>
                        <a:pt x="2" y="9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5"/>
                      </a:cubicBezTo>
                      <a:cubicBezTo>
                        <a:pt x="29" y="10"/>
                        <a:pt x="28" y="15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5" name="Freeform 35">
                  <a:extLst>
                    <a:ext uri="{FF2B5EF4-FFF2-40B4-BE49-F238E27FC236}">
                      <a16:creationId xmlns:a16="http://schemas.microsoft.com/office/drawing/2014/main" id="{5444A149-D71C-41A8-8F56-4ED84F008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" y="1434"/>
                  <a:ext cx="6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6" name="Freeform 36">
                  <a:extLst>
                    <a:ext uri="{FF2B5EF4-FFF2-40B4-BE49-F238E27FC236}">
                      <a16:creationId xmlns:a16="http://schemas.microsoft.com/office/drawing/2014/main" id="{0A47E6C1-1085-4B27-83F4-4D23D8C36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528"/>
                  <a:ext cx="9" cy="10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2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7" name="Freeform 37">
                  <a:extLst>
                    <a:ext uri="{FF2B5EF4-FFF2-40B4-BE49-F238E27FC236}">
                      <a16:creationId xmlns:a16="http://schemas.microsoft.com/office/drawing/2014/main" id="{891354D8-C82C-4119-B772-B418F39AF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524"/>
                  <a:ext cx="9" cy="9"/>
                </a:xfrm>
                <a:custGeom>
                  <a:avLst/>
                  <a:gdLst>
                    <a:gd name="T0" fmla="*/ 28 w 39"/>
                    <a:gd name="T1" fmla="*/ 35 h 40"/>
                    <a:gd name="T2" fmla="*/ 28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8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8" name="Freeform 38">
                  <a:extLst>
                    <a:ext uri="{FF2B5EF4-FFF2-40B4-BE49-F238E27FC236}">
                      <a16:creationId xmlns:a16="http://schemas.microsoft.com/office/drawing/2014/main" id="{70BE55B9-1479-4663-9D8E-09DF662A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1520"/>
                  <a:ext cx="9" cy="9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3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9" name="Freeform 39">
                  <a:extLst>
                    <a:ext uri="{FF2B5EF4-FFF2-40B4-BE49-F238E27FC236}">
                      <a16:creationId xmlns:a16="http://schemas.microsoft.com/office/drawing/2014/main" id="{4C16ED12-1D26-452A-B663-704AA97A5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515"/>
                  <a:ext cx="9" cy="10"/>
                </a:xfrm>
                <a:custGeom>
                  <a:avLst/>
                  <a:gdLst>
                    <a:gd name="T0" fmla="*/ 29 w 39"/>
                    <a:gd name="T1" fmla="*/ 35 h 40"/>
                    <a:gd name="T2" fmla="*/ 29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9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9" y="35"/>
                      </a:move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0"/>
                        <a:pt x="29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0" name="Freeform 40">
                  <a:extLst>
                    <a:ext uri="{FF2B5EF4-FFF2-40B4-BE49-F238E27FC236}">
                      <a16:creationId xmlns:a16="http://schemas.microsoft.com/office/drawing/2014/main" id="{F9507F8A-72D8-4312-AC66-68CD337D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1488"/>
                  <a:ext cx="9" cy="9"/>
                </a:xfrm>
                <a:custGeom>
                  <a:avLst/>
                  <a:gdLst>
                    <a:gd name="T0" fmla="*/ 28 w 39"/>
                    <a:gd name="T1" fmla="*/ 35 h 39"/>
                    <a:gd name="T2" fmla="*/ 28 w 39"/>
                    <a:gd name="T3" fmla="*/ 35 h 39"/>
                    <a:gd name="T4" fmla="*/ 6 w 39"/>
                    <a:gd name="T5" fmla="*/ 29 h 39"/>
                    <a:gd name="T6" fmla="*/ 5 w 39"/>
                    <a:gd name="T7" fmla="*/ 27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39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1" name="Freeform 41">
                  <a:extLst>
                    <a:ext uri="{FF2B5EF4-FFF2-40B4-BE49-F238E27FC236}">
                      <a16:creationId xmlns:a16="http://schemas.microsoft.com/office/drawing/2014/main" id="{38BB68F7-1786-4DD9-9DD3-BF7B46834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" y="1484"/>
                  <a:ext cx="9" cy="9"/>
                </a:xfrm>
                <a:custGeom>
                  <a:avLst/>
                  <a:gdLst>
                    <a:gd name="T0" fmla="*/ 28 w 38"/>
                    <a:gd name="T1" fmla="*/ 35 h 39"/>
                    <a:gd name="T2" fmla="*/ 28 w 38"/>
                    <a:gd name="T3" fmla="*/ 35 h 39"/>
                    <a:gd name="T4" fmla="*/ 6 w 38"/>
                    <a:gd name="T5" fmla="*/ 29 h 39"/>
                    <a:gd name="T6" fmla="*/ 4 w 38"/>
                    <a:gd name="T7" fmla="*/ 26 h 39"/>
                    <a:gd name="T8" fmla="*/ 10 w 38"/>
                    <a:gd name="T9" fmla="*/ 4 h 39"/>
                    <a:gd name="T10" fmla="*/ 32 w 38"/>
                    <a:gd name="T11" fmla="*/ 10 h 39"/>
                    <a:gd name="T12" fmla="*/ 34 w 38"/>
                    <a:gd name="T13" fmla="*/ 12 h 39"/>
                    <a:gd name="T14" fmla="*/ 28 w 38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39"/>
                        <a:pt x="10" y="36"/>
                        <a:pt x="6" y="29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9"/>
                        <a:pt x="10" y="4"/>
                      </a:cubicBezTo>
                      <a:cubicBezTo>
                        <a:pt x="18" y="0"/>
                        <a:pt x="28" y="2"/>
                        <a:pt x="32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8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2" name="Freeform 42">
                  <a:extLst>
                    <a:ext uri="{FF2B5EF4-FFF2-40B4-BE49-F238E27FC236}">
                      <a16:creationId xmlns:a16="http://schemas.microsoft.com/office/drawing/2014/main" id="{0B5F25F1-0413-42DD-B6AC-B50309AAA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9"/>
                  <a:ext cx="10" cy="9"/>
                </a:xfrm>
                <a:custGeom>
                  <a:avLst/>
                  <a:gdLst>
                    <a:gd name="T0" fmla="*/ 28 w 39"/>
                    <a:gd name="T1" fmla="*/ 34 h 39"/>
                    <a:gd name="T2" fmla="*/ 28 w 39"/>
                    <a:gd name="T3" fmla="*/ 34 h 39"/>
                    <a:gd name="T4" fmla="*/ 6 w 39"/>
                    <a:gd name="T5" fmla="*/ 29 h 39"/>
                    <a:gd name="T6" fmla="*/ 5 w 39"/>
                    <a:gd name="T7" fmla="*/ 26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4"/>
                      </a:move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1" y="39"/>
                        <a:pt x="11" y="36"/>
                        <a:pt x="6" y="2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4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3" name="Freeform 43">
                  <a:extLst>
                    <a:ext uri="{FF2B5EF4-FFF2-40B4-BE49-F238E27FC236}">
                      <a16:creationId xmlns:a16="http://schemas.microsoft.com/office/drawing/2014/main" id="{84095FCE-76FC-4CA8-9C53-5535A3DF8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492"/>
                  <a:ext cx="40" cy="28"/>
                </a:xfrm>
                <a:custGeom>
                  <a:avLst/>
                  <a:gdLst>
                    <a:gd name="T0" fmla="*/ 166 w 172"/>
                    <a:gd name="T1" fmla="*/ 33 h 119"/>
                    <a:gd name="T2" fmla="*/ 24 w 172"/>
                    <a:gd name="T3" fmla="*/ 116 h 119"/>
                    <a:gd name="T4" fmla="*/ 10 w 172"/>
                    <a:gd name="T5" fmla="*/ 112 h 119"/>
                    <a:gd name="T6" fmla="*/ 3 w 172"/>
                    <a:gd name="T7" fmla="*/ 100 h 119"/>
                    <a:gd name="T8" fmla="*/ 7 w 172"/>
                    <a:gd name="T9" fmla="*/ 85 h 119"/>
                    <a:gd name="T10" fmla="*/ 148 w 172"/>
                    <a:gd name="T11" fmla="*/ 3 h 119"/>
                    <a:gd name="T12" fmla="*/ 162 w 172"/>
                    <a:gd name="T13" fmla="*/ 6 h 119"/>
                    <a:gd name="T14" fmla="*/ 169 w 172"/>
                    <a:gd name="T15" fmla="*/ 18 h 119"/>
                    <a:gd name="T16" fmla="*/ 166 w 172"/>
                    <a:gd name="T17" fmla="*/ 3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119">
                      <a:moveTo>
                        <a:pt x="166" y="33"/>
                      </a:move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19" y="119"/>
                        <a:pt x="13" y="117"/>
                        <a:pt x="10" y="112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0" y="95"/>
                        <a:pt x="1" y="88"/>
                        <a:pt x="7" y="85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3" y="0"/>
                        <a:pt x="159" y="1"/>
                        <a:pt x="162" y="6"/>
                      </a:cubicBezTo>
                      <a:cubicBezTo>
                        <a:pt x="169" y="18"/>
                        <a:pt x="169" y="18"/>
                        <a:pt x="169" y="18"/>
                      </a:cubicBezTo>
                      <a:cubicBezTo>
                        <a:pt x="172" y="23"/>
                        <a:pt x="171" y="30"/>
                        <a:pt x="166" y="33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4" name="Freeform 44">
                  <a:extLst>
                    <a:ext uri="{FF2B5EF4-FFF2-40B4-BE49-F238E27FC236}">
                      <a16:creationId xmlns:a16="http://schemas.microsoft.com/office/drawing/2014/main" id="{AA78C0BA-AE91-41F0-9246-50309AA2C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5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5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5" name="Freeform 45">
                  <a:extLst>
                    <a:ext uri="{FF2B5EF4-FFF2-40B4-BE49-F238E27FC236}">
                      <a16:creationId xmlns:a16="http://schemas.microsoft.com/office/drawing/2014/main" id="{4DDECD28-6EA4-4F02-B798-21568C8BB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474"/>
                  <a:ext cx="7" cy="6"/>
                </a:xfrm>
                <a:custGeom>
                  <a:avLst/>
                  <a:gdLst>
                    <a:gd name="T0" fmla="*/ 24 w 29"/>
                    <a:gd name="T1" fmla="*/ 16 h 25"/>
                    <a:gd name="T2" fmla="*/ 13 w 29"/>
                    <a:gd name="T3" fmla="*/ 23 h 25"/>
                    <a:gd name="T4" fmla="*/ 2 w 29"/>
                    <a:gd name="T5" fmla="*/ 20 h 25"/>
                    <a:gd name="T6" fmla="*/ 5 w 29"/>
                    <a:gd name="T7" fmla="*/ 9 h 25"/>
                    <a:gd name="T8" fmla="*/ 16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6"/>
                      </a:move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9" y="25"/>
                        <a:pt x="4" y="24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29" y="9"/>
                        <a:pt x="28" y="14"/>
                        <a:pt x="24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6" name="Freeform 46">
                  <a:extLst>
                    <a:ext uri="{FF2B5EF4-FFF2-40B4-BE49-F238E27FC236}">
                      <a16:creationId xmlns:a16="http://schemas.microsoft.com/office/drawing/2014/main" id="{001B6A46-EFD2-4A96-8062-7273F87D9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" y="1478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6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6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7" name="Freeform 47">
                  <a:extLst>
                    <a:ext uri="{FF2B5EF4-FFF2-40B4-BE49-F238E27FC236}">
                      <a16:creationId xmlns:a16="http://schemas.microsoft.com/office/drawing/2014/main" id="{9428D11B-5922-4F08-B103-9FC50FD42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3 w 30"/>
                    <a:gd name="T3" fmla="*/ 22 h 25"/>
                    <a:gd name="T4" fmla="*/ 2 w 30"/>
                    <a:gd name="T5" fmla="*/ 20 h 25"/>
                    <a:gd name="T6" fmla="*/ 5 w 30"/>
                    <a:gd name="T7" fmla="*/ 9 h 25"/>
                    <a:gd name="T8" fmla="*/ 16 w 30"/>
                    <a:gd name="T9" fmla="*/ 2 h 25"/>
                    <a:gd name="T10" fmla="*/ 27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9" y="25"/>
                        <a:pt x="4" y="23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30" y="9"/>
                        <a:pt x="28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8" name="Freeform 48">
                  <a:extLst>
                    <a:ext uri="{FF2B5EF4-FFF2-40B4-BE49-F238E27FC236}">
                      <a16:creationId xmlns:a16="http://schemas.microsoft.com/office/drawing/2014/main" id="{BB5A4D37-EAD6-42E6-A8FB-F0BFDFD10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1502"/>
                  <a:ext cx="6" cy="7"/>
                </a:xfrm>
                <a:custGeom>
                  <a:avLst/>
                  <a:gdLst>
                    <a:gd name="T0" fmla="*/ 21 w 27"/>
                    <a:gd name="T1" fmla="*/ 28 h 31"/>
                    <a:gd name="T2" fmla="*/ 21 w 27"/>
                    <a:gd name="T3" fmla="*/ 28 h 31"/>
                    <a:gd name="T4" fmla="*/ 7 w 27"/>
                    <a:gd name="T5" fmla="*/ 24 h 31"/>
                    <a:gd name="T6" fmla="*/ 2 w 27"/>
                    <a:gd name="T7" fmla="*/ 17 h 31"/>
                    <a:gd name="T8" fmla="*/ 6 w 27"/>
                    <a:gd name="T9" fmla="*/ 3 h 31"/>
                    <a:gd name="T10" fmla="*/ 20 w 27"/>
                    <a:gd name="T11" fmla="*/ 6 h 31"/>
                    <a:gd name="T12" fmla="*/ 24 w 27"/>
                    <a:gd name="T13" fmla="*/ 14 h 31"/>
                    <a:gd name="T14" fmla="*/ 21 w 27"/>
                    <a:gd name="T15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31">
                      <a:moveTo>
                        <a:pt x="21" y="28"/>
                      </a:move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6" y="31"/>
                        <a:pt x="10" y="29"/>
                        <a:pt x="7" y="24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12"/>
                        <a:pt x="1" y="5"/>
                        <a:pt x="6" y="3"/>
                      </a:cubicBezTo>
                      <a:cubicBezTo>
                        <a:pt x="11" y="0"/>
                        <a:pt x="17" y="1"/>
                        <a:pt x="20" y="6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7" y="19"/>
                        <a:pt x="26" y="25"/>
                        <a:pt x="2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9" name="Freeform 49">
                  <a:extLst>
                    <a:ext uri="{FF2B5EF4-FFF2-40B4-BE49-F238E27FC236}">
                      <a16:creationId xmlns:a16="http://schemas.microsoft.com/office/drawing/2014/main" id="{D995BCB0-3992-4D0B-9999-4F008B623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" y="1497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0" name="Freeform 50">
                  <a:extLst>
                    <a:ext uri="{FF2B5EF4-FFF2-40B4-BE49-F238E27FC236}">
                      <a16:creationId xmlns:a16="http://schemas.microsoft.com/office/drawing/2014/main" id="{EBDEE5CA-3899-4D1B-A395-6C97FA634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1" name="Freeform 51">
                  <a:extLst>
                    <a:ext uri="{FF2B5EF4-FFF2-40B4-BE49-F238E27FC236}">
                      <a16:creationId xmlns:a16="http://schemas.microsoft.com/office/drawing/2014/main" id="{D3DC24C9-C463-4372-840A-2D86E409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88"/>
                  <a:ext cx="8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33 w 37"/>
                    <a:gd name="T13" fmla="*/ 9 h 36"/>
                    <a:gd name="T14" fmla="*/ 28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2" name="Freeform 52">
                  <a:extLst>
                    <a:ext uri="{FF2B5EF4-FFF2-40B4-BE49-F238E27FC236}">
                      <a16:creationId xmlns:a16="http://schemas.microsoft.com/office/drawing/2014/main" id="{F561238D-2934-4D0A-A9D0-3F37B3925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3" name="Freeform 53">
                  <a:extLst>
                    <a:ext uri="{FF2B5EF4-FFF2-40B4-BE49-F238E27FC236}">
                      <a16:creationId xmlns:a16="http://schemas.microsoft.com/office/drawing/2014/main" id="{52B97C70-9AE2-4826-BD9C-0A2B258E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4" name="Freeform 54">
                  <a:extLst>
                    <a:ext uri="{FF2B5EF4-FFF2-40B4-BE49-F238E27FC236}">
                      <a16:creationId xmlns:a16="http://schemas.microsoft.com/office/drawing/2014/main" id="{53CC6ACA-2EE0-4C91-86CA-06B727441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5" name="Freeform 55">
                  <a:extLst>
                    <a:ext uri="{FF2B5EF4-FFF2-40B4-BE49-F238E27FC236}">
                      <a16:creationId xmlns:a16="http://schemas.microsoft.com/office/drawing/2014/main" id="{1F26F0F9-5766-4119-945A-57409DC98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6" name="Freeform 56">
                  <a:extLst>
                    <a:ext uri="{FF2B5EF4-FFF2-40B4-BE49-F238E27FC236}">
                      <a16:creationId xmlns:a16="http://schemas.microsoft.com/office/drawing/2014/main" id="{504E93A2-E62B-4B86-8709-802B5A675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65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7" name="Freeform 57">
                  <a:extLst>
                    <a:ext uri="{FF2B5EF4-FFF2-40B4-BE49-F238E27FC236}">
                      <a16:creationId xmlns:a16="http://schemas.microsoft.com/office/drawing/2014/main" id="{4708E919-AE0E-4259-9E1B-C8FB3FEE7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61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8" name="Freeform 58">
                  <a:extLst>
                    <a:ext uri="{FF2B5EF4-FFF2-40B4-BE49-F238E27FC236}">
                      <a16:creationId xmlns:a16="http://schemas.microsoft.com/office/drawing/2014/main" id="{22BDACE5-4E6C-434D-B4C3-77608F15D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456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9" name="Freeform 59">
                  <a:extLst>
                    <a:ext uri="{FF2B5EF4-FFF2-40B4-BE49-F238E27FC236}">
                      <a16:creationId xmlns:a16="http://schemas.microsoft.com/office/drawing/2014/main" id="{A099A01E-DDB0-4DF2-B245-9732D9E46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" y="1452"/>
                  <a:ext cx="9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2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9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0" name="Freeform 60">
                  <a:extLst>
                    <a:ext uri="{FF2B5EF4-FFF2-40B4-BE49-F238E27FC236}">
                      <a16:creationId xmlns:a16="http://schemas.microsoft.com/office/drawing/2014/main" id="{FF080608-156D-45AE-A894-13A8254A0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" y="144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1" name="Freeform 61">
                  <a:extLst>
                    <a:ext uri="{FF2B5EF4-FFF2-40B4-BE49-F238E27FC236}">
                      <a16:creationId xmlns:a16="http://schemas.microsoft.com/office/drawing/2014/main" id="{C55E63CA-9C4F-412D-BB76-AC77EF03D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38"/>
                  <a:ext cx="15" cy="13"/>
                </a:xfrm>
                <a:custGeom>
                  <a:avLst/>
                  <a:gdLst>
                    <a:gd name="T0" fmla="*/ 61 w 68"/>
                    <a:gd name="T1" fmla="*/ 28 h 54"/>
                    <a:gd name="T2" fmla="*/ 22 w 68"/>
                    <a:gd name="T3" fmla="*/ 51 h 54"/>
                    <a:gd name="T4" fmla="*/ 7 w 68"/>
                    <a:gd name="T5" fmla="*/ 47 h 54"/>
                    <a:gd name="T6" fmla="*/ 3 w 68"/>
                    <a:gd name="T7" fmla="*/ 40 h 54"/>
                    <a:gd name="T8" fmla="*/ 7 w 68"/>
                    <a:gd name="T9" fmla="*/ 26 h 54"/>
                    <a:gd name="T10" fmla="*/ 47 w 68"/>
                    <a:gd name="T11" fmla="*/ 3 h 54"/>
                    <a:gd name="T12" fmla="*/ 61 w 68"/>
                    <a:gd name="T13" fmla="*/ 6 h 54"/>
                    <a:gd name="T14" fmla="*/ 65 w 68"/>
                    <a:gd name="T15" fmla="*/ 13 h 54"/>
                    <a:gd name="T16" fmla="*/ 61 w 68"/>
                    <a:gd name="T17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54">
                      <a:moveTo>
                        <a:pt x="61" y="28"/>
                      </a:move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17" y="54"/>
                        <a:pt x="10" y="52"/>
                        <a:pt x="7" y="47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0" y="35"/>
                        <a:pt x="2" y="29"/>
                        <a:pt x="7" y="26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52" y="0"/>
                        <a:pt x="58" y="1"/>
                        <a:pt x="61" y="6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8" y="18"/>
                        <a:pt x="66" y="25"/>
                        <a:pt x="6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2" name="Freeform 62">
                  <a:extLst>
                    <a:ext uri="{FF2B5EF4-FFF2-40B4-BE49-F238E27FC236}">
                      <a16:creationId xmlns:a16="http://schemas.microsoft.com/office/drawing/2014/main" id="{2515064E-4789-4963-9E9E-E5EC87F90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507"/>
                  <a:ext cx="10" cy="9"/>
                </a:xfrm>
                <a:custGeom>
                  <a:avLst/>
                  <a:gdLst>
                    <a:gd name="T0" fmla="*/ 35 w 44"/>
                    <a:gd name="T1" fmla="*/ 29 h 40"/>
                    <a:gd name="T2" fmla="*/ 24 w 44"/>
                    <a:gd name="T3" fmla="*/ 35 h 40"/>
                    <a:gd name="T4" fmla="*/ 4 w 44"/>
                    <a:gd name="T5" fmla="*/ 30 h 40"/>
                    <a:gd name="T6" fmla="*/ 9 w 44"/>
                    <a:gd name="T7" fmla="*/ 10 h 40"/>
                    <a:gd name="T8" fmla="*/ 20 w 44"/>
                    <a:gd name="T9" fmla="*/ 4 h 40"/>
                    <a:gd name="T10" fmla="*/ 40 w 44"/>
                    <a:gd name="T11" fmla="*/ 9 h 40"/>
                    <a:gd name="T12" fmla="*/ 35 w 44"/>
                    <a:gd name="T13" fmla="*/ 2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0">
                      <a:moveTo>
                        <a:pt x="35" y="29"/>
                      </a:move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17" y="40"/>
                        <a:pt x="8" y="37"/>
                        <a:pt x="4" y="30"/>
                      </a:cubicBezTo>
                      <a:cubicBezTo>
                        <a:pt x="0" y="23"/>
                        <a:pt x="2" y="14"/>
                        <a:pt x="9" y="1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7" y="0"/>
                        <a:pt x="36" y="2"/>
                        <a:pt x="40" y="9"/>
                      </a:cubicBezTo>
                      <a:cubicBezTo>
                        <a:pt x="44" y="16"/>
                        <a:pt x="42" y="25"/>
                        <a:pt x="35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3" name="Freeform 63">
                  <a:extLst>
                    <a:ext uri="{FF2B5EF4-FFF2-40B4-BE49-F238E27FC236}">
                      <a16:creationId xmlns:a16="http://schemas.microsoft.com/office/drawing/2014/main" id="{CF265C71-9BE3-4ACC-B317-DF02B032D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50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7 h 36"/>
                    <a:gd name="T6" fmla="*/ 10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4"/>
                        <a:pt x="4" y="27"/>
                      </a:cubicBezTo>
                      <a:cubicBezTo>
                        <a:pt x="0" y="20"/>
                        <a:pt x="3" y="11"/>
                        <a:pt x="10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4" name="Freeform 64">
                  <a:extLst>
                    <a:ext uri="{FF2B5EF4-FFF2-40B4-BE49-F238E27FC236}">
                      <a16:creationId xmlns:a16="http://schemas.microsoft.com/office/drawing/2014/main" id="{63403396-4FA1-4071-B30D-302DBDE1F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97"/>
                  <a:ext cx="9" cy="9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5" name="Freeform 65">
                  <a:extLst>
                    <a:ext uri="{FF2B5EF4-FFF2-40B4-BE49-F238E27FC236}">
                      <a16:creationId xmlns:a16="http://schemas.microsoft.com/office/drawing/2014/main" id="{D46144F9-EE7E-4AC0-8CCE-7B0A9C9DF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93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6" name="Freeform 66">
                  <a:extLst>
                    <a:ext uri="{FF2B5EF4-FFF2-40B4-BE49-F238E27FC236}">
                      <a16:creationId xmlns:a16="http://schemas.microsoft.com/office/drawing/2014/main" id="{AE025CE4-1664-49CC-9DD5-9D01FE99E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88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7" name="Freeform 67">
                  <a:extLst>
                    <a:ext uri="{FF2B5EF4-FFF2-40B4-BE49-F238E27FC236}">
                      <a16:creationId xmlns:a16="http://schemas.microsoft.com/office/drawing/2014/main" id="{7F5188E7-92E0-4453-8876-655AB0B28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84"/>
                  <a:ext cx="8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9"/>
                      </a:cubicBezTo>
                      <a:cubicBezTo>
                        <a:pt x="37" y="16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8" name="Freeform 68">
                  <a:extLst>
                    <a:ext uri="{FF2B5EF4-FFF2-40B4-BE49-F238E27FC236}">
                      <a16:creationId xmlns:a16="http://schemas.microsoft.com/office/drawing/2014/main" id="{424E333C-D6F9-4330-BAE1-6F43DDA70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9" name="Freeform 69">
                  <a:extLst>
                    <a:ext uri="{FF2B5EF4-FFF2-40B4-BE49-F238E27FC236}">
                      <a16:creationId xmlns:a16="http://schemas.microsoft.com/office/drawing/2014/main" id="{B253A3E2-3609-4B69-A9A4-1E15DE2F5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74"/>
                  <a:ext cx="9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9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0" name="Freeform 70">
                  <a:extLst>
                    <a:ext uri="{FF2B5EF4-FFF2-40B4-BE49-F238E27FC236}">
                      <a16:creationId xmlns:a16="http://schemas.microsoft.com/office/drawing/2014/main" id="{9D50D386-0D7C-4A1F-B96C-7A4E95015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0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1" name="Freeform 71">
                  <a:extLst>
                    <a:ext uri="{FF2B5EF4-FFF2-40B4-BE49-F238E27FC236}">
                      <a16:creationId xmlns:a16="http://schemas.microsoft.com/office/drawing/2014/main" id="{DE753821-C7E2-4D41-8910-15B6078D4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65"/>
                  <a:ext cx="8" cy="9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2" name="Freeform 72">
                  <a:extLst>
                    <a:ext uri="{FF2B5EF4-FFF2-40B4-BE49-F238E27FC236}">
                      <a16:creationId xmlns:a16="http://schemas.microsoft.com/office/drawing/2014/main" id="{6DBFBA23-743B-45DB-8422-3DD5AFB90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61"/>
                  <a:ext cx="8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3" name="Freeform 73">
                  <a:extLst>
                    <a:ext uri="{FF2B5EF4-FFF2-40B4-BE49-F238E27FC236}">
                      <a16:creationId xmlns:a16="http://schemas.microsoft.com/office/drawing/2014/main" id="{A1710135-B808-46DE-A46D-13A4EB0C5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56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4" name="Freeform 74">
                  <a:extLst>
                    <a:ext uri="{FF2B5EF4-FFF2-40B4-BE49-F238E27FC236}">
                      <a16:creationId xmlns:a16="http://schemas.microsoft.com/office/drawing/2014/main" id="{3BAD9626-763E-4D49-A27B-1F6D89219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5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4" y="26"/>
                      </a:cubicBezTo>
                      <a:cubicBezTo>
                        <a:pt x="0" y="19"/>
                        <a:pt x="3" y="11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5" name="Freeform 75">
                  <a:extLst>
                    <a:ext uri="{FF2B5EF4-FFF2-40B4-BE49-F238E27FC236}">
                      <a16:creationId xmlns:a16="http://schemas.microsoft.com/office/drawing/2014/main" id="{B61B841D-233E-4D85-86A9-C9106DECF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45"/>
                  <a:ext cx="11" cy="10"/>
                </a:xfrm>
                <a:custGeom>
                  <a:avLst/>
                  <a:gdLst>
                    <a:gd name="T0" fmla="*/ 38 w 48"/>
                    <a:gd name="T1" fmla="*/ 30 h 42"/>
                    <a:gd name="T2" fmla="*/ 24 w 48"/>
                    <a:gd name="T3" fmla="*/ 38 h 42"/>
                    <a:gd name="T4" fmla="*/ 4 w 48"/>
                    <a:gd name="T5" fmla="*/ 33 h 42"/>
                    <a:gd name="T6" fmla="*/ 9 w 48"/>
                    <a:gd name="T7" fmla="*/ 13 h 42"/>
                    <a:gd name="T8" fmla="*/ 24 w 48"/>
                    <a:gd name="T9" fmla="*/ 4 h 42"/>
                    <a:gd name="T10" fmla="*/ 44 w 48"/>
                    <a:gd name="T11" fmla="*/ 10 h 42"/>
                    <a:gd name="T12" fmla="*/ 38 w 48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2">
                      <a:moveTo>
                        <a:pt x="38" y="30"/>
                      </a:move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17" y="42"/>
                        <a:pt x="8" y="40"/>
                        <a:pt x="4" y="33"/>
                      </a:cubicBezTo>
                      <a:cubicBezTo>
                        <a:pt x="0" y="26"/>
                        <a:pt x="2" y="17"/>
                        <a:pt x="9" y="13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1" y="0"/>
                        <a:pt x="40" y="3"/>
                        <a:pt x="44" y="10"/>
                      </a:cubicBezTo>
                      <a:cubicBezTo>
                        <a:pt x="48" y="17"/>
                        <a:pt x="45" y="26"/>
                        <a:pt x="3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6" name="Freeform 76">
                  <a:extLst>
                    <a:ext uri="{FF2B5EF4-FFF2-40B4-BE49-F238E27FC236}">
                      <a16:creationId xmlns:a16="http://schemas.microsoft.com/office/drawing/2014/main" id="{2F6DA4C4-B7EB-45AC-B6C2-7DD07530D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511"/>
                  <a:ext cx="14" cy="12"/>
                </a:xfrm>
                <a:custGeom>
                  <a:avLst/>
                  <a:gdLst>
                    <a:gd name="T0" fmla="*/ 51 w 60"/>
                    <a:gd name="T1" fmla="*/ 29 h 49"/>
                    <a:gd name="T2" fmla="*/ 24 w 60"/>
                    <a:gd name="T3" fmla="*/ 45 h 49"/>
                    <a:gd name="T4" fmla="*/ 4 w 60"/>
                    <a:gd name="T5" fmla="*/ 40 h 49"/>
                    <a:gd name="T6" fmla="*/ 9 w 60"/>
                    <a:gd name="T7" fmla="*/ 20 h 49"/>
                    <a:gd name="T8" fmla="*/ 36 w 60"/>
                    <a:gd name="T9" fmla="*/ 4 h 49"/>
                    <a:gd name="T10" fmla="*/ 56 w 60"/>
                    <a:gd name="T11" fmla="*/ 9 h 49"/>
                    <a:gd name="T12" fmla="*/ 56 w 60"/>
                    <a:gd name="T13" fmla="*/ 9 h 49"/>
                    <a:gd name="T14" fmla="*/ 51 w 60"/>
                    <a:gd name="T15" fmla="*/ 2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49">
                      <a:moveTo>
                        <a:pt x="51" y="29"/>
                      </a:move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17" y="49"/>
                        <a:pt x="8" y="47"/>
                        <a:pt x="4" y="40"/>
                      </a:cubicBezTo>
                      <a:cubicBezTo>
                        <a:pt x="0" y="33"/>
                        <a:pt x="2" y="24"/>
                        <a:pt x="9" y="20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43" y="0"/>
                        <a:pt x="52" y="2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60" y="16"/>
                        <a:pt x="58" y="25"/>
                        <a:pt x="5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7" name="Freeform 77">
                  <a:extLst>
                    <a:ext uri="{FF2B5EF4-FFF2-40B4-BE49-F238E27FC236}">
                      <a16:creationId xmlns:a16="http://schemas.microsoft.com/office/drawing/2014/main" id="{2180397A-2299-47F6-8BB9-98899AB59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50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8" name="Freeform 78">
                  <a:extLst>
                    <a:ext uri="{FF2B5EF4-FFF2-40B4-BE49-F238E27FC236}">
                      <a16:creationId xmlns:a16="http://schemas.microsoft.com/office/drawing/2014/main" id="{95E9AD13-DEC7-44FE-97E5-3B7F381D1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502"/>
                  <a:ext cx="9" cy="8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7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9" name="Freeform 79">
                  <a:extLst>
                    <a:ext uri="{FF2B5EF4-FFF2-40B4-BE49-F238E27FC236}">
                      <a16:creationId xmlns:a16="http://schemas.microsoft.com/office/drawing/2014/main" id="{24DBBDA3-04FC-4EE4-9F9C-77BF18F0A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0" name="Freeform 80">
                  <a:extLst>
                    <a:ext uri="{FF2B5EF4-FFF2-40B4-BE49-F238E27FC236}">
                      <a16:creationId xmlns:a16="http://schemas.microsoft.com/office/drawing/2014/main" id="{BE8A7F8A-7496-47B7-90D7-3F93B48D7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93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1" name="Freeform 81">
                  <a:extLst>
                    <a:ext uri="{FF2B5EF4-FFF2-40B4-BE49-F238E27FC236}">
                      <a16:creationId xmlns:a16="http://schemas.microsoft.com/office/drawing/2014/main" id="{CAB71B2C-4610-412B-969F-69848CA42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88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33 w 37"/>
                    <a:gd name="T13" fmla="*/ 10 h 36"/>
                    <a:gd name="T14" fmla="*/ 28 w 37"/>
                    <a:gd name="T1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2" name="Freeform 82">
                  <a:extLst>
                    <a:ext uri="{FF2B5EF4-FFF2-40B4-BE49-F238E27FC236}">
                      <a16:creationId xmlns:a16="http://schemas.microsoft.com/office/drawing/2014/main" id="{F0A5F2DD-DDDC-4C2F-80F0-16DF9F62D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84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3" name="Freeform 83">
                  <a:extLst>
                    <a:ext uri="{FF2B5EF4-FFF2-40B4-BE49-F238E27FC236}">
                      <a16:creationId xmlns:a16="http://schemas.microsoft.com/office/drawing/2014/main" id="{60D6BCB8-7F1B-4EF2-949C-6A35EE8E0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9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3"/>
                        <a:pt x="32" y="10"/>
                      </a:cubicBezTo>
                      <a:cubicBezTo>
                        <a:pt x="37" y="16"/>
                        <a:pt x="34" y="25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4" name="Freeform 84">
                  <a:extLst>
                    <a:ext uri="{FF2B5EF4-FFF2-40B4-BE49-F238E27FC236}">
                      <a16:creationId xmlns:a16="http://schemas.microsoft.com/office/drawing/2014/main" id="{5413726A-7188-4147-9B3B-4F86CA3E2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75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5" name="Freeform 85">
                  <a:extLst>
                    <a:ext uri="{FF2B5EF4-FFF2-40B4-BE49-F238E27FC236}">
                      <a16:creationId xmlns:a16="http://schemas.microsoft.com/office/drawing/2014/main" id="{657F470D-7B20-472D-AB13-00FDEDFA3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0"/>
                  <a:ext cx="8" cy="8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6" name="Freeform 86">
                  <a:extLst>
                    <a:ext uri="{FF2B5EF4-FFF2-40B4-BE49-F238E27FC236}">
                      <a16:creationId xmlns:a16="http://schemas.microsoft.com/office/drawing/2014/main" id="{541FF2E2-3DDC-4B26-A07C-84BD07655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66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7" name="Freeform 87">
                  <a:extLst>
                    <a:ext uri="{FF2B5EF4-FFF2-40B4-BE49-F238E27FC236}">
                      <a16:creationId xmlns:a16="http://schemas.microsoft.com/office/drawing/2014/main" id="{1B11FEEF-B955-45E7-8B4D-61E1E8B72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61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8" name="Freeform 88">
                  <a:extLst>
                    <a:ext uri="{FF2B5EF4-FFF2-40B4-BE49-F238E27FC236}">
                      <a16:creationId xmlns:a16="http://schemas.microsoft.com/office/drawing/2014/main" id="{C8A43CB0-FF8B-4C16-AA1B-5BD985A39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52"/>
                  <a:ext cx="15" cy="13"/>
                </a:xfrm>
                <a:custGeom>
                  <a:avLst/>
                  <a:gdLst>
                    <a:gd name="T0" fmla="*/ 56 w 65"/>
                    <a:gd name="T1" fmla="*/ 29 h 52"/>
                    <a:gd name="T2" fmla="*/ 25 w 65"/>
                    <a:gd name="T3" fmla="*/ 48 h 52"/>
                    <a:gd name="T4" fmla="*/ 4 w 65"/>
                    <a:gd name="T5" fmla="*/ 43 h 52"/>
                    <a:gd name="T6" fmla="*/ 10 w 65"/>
                    <a:gd name="T7" fmla="*/ 23 h 52"/>
                    <a:gd name="T8" fmla="*/ 41 w 65"/>
                    <a:gd name="T9" fmla="*/ 4 h 52"/>
                    <a:gd name="T10" fmla="*/ 61 w 65"/>
                    <a:gd name="T11" fmla="*/ 9 h 52"/>
                    <a:gd name="T12" fmla="*/ 56 w 65"/>
                    <a:gd name="T13" fmla="*/ 2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52">
                      <a:moveTo>
                        <a:pt x="56" y="29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8" y="52"/>
                        <a:pt x="9" y="50"/>
                        <a:pt x="4" y="43"/>
                      </a:cubicBezTo>
                      <a:cubicBezTo>
                        <a:pt x="0" y="36"/>
                        <a:pt x="3" y="27"/>
                        <a:pt x="10" y="23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8" y="0"/>
                        <a:pt x="57" y="2"/>
                        <a:pt x="61" y="9"/>
                      </a:cubicBezTo>
                      <a:cubicBezTo>
                        <a:pt x="65" y="16"/>
                        <a:pt x="63" y="25"/>
                        <a:pt x="56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9" name="Freeform 89">
                  <a:extLst>
                    <a:ext uri="{FF2B5EF4-FFF2-40B4-BE49-F238E27FC236}">
                      <a16:creationId xmlns:a16="http://schemas.microsoft.com/office/drawing/2014/main" id="{2BE23A1E-2FF3-4448-B0B8-7732B7367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1516"/>
                  <a:ext cx="18" cy="14"/>
                </a:xfrm>
                <a:custGeom>
                  <a:avLst/>
                  <a:gdLst>
                    <a:gd name="T0" fmla="*/ 69 w 78"/>
                    <a:gd name="T1" fmla="*/ 30 h 60"/>
                    <a:gd name="T2" fmla="*/ 24 w 78"/>
                    <a:gd name="T3" fmla="*/ 56 h 60"/>
                    <a:gd name="T4" fmla="*/ 4 w 78"/>
                    <a:gd name="T5" fmla="*/ 51 h 60"/>
                    <a:gd name="T6" fmla="*/ 9 w 78"/>
                    <a:gd name="T7" fmla="*/ 31 h 60"/>
                    <a:gd name="T8" fmla="*/ 54 w 78"/>
                    <a:gd name="T9" fmla="*/ 5 h 60"/>
                    <a:gd name="T10" fmla="*/ 74 w 78"/>
                    <a:gd name="T11" fmla="*/ 10 h 60"/>
                    <a:gd name="T12" fmla="*/ 69 w 78"/>
                    <a:gd name="T13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0">
                      <a:moveTo>
                        <a:pt x="69" y="30"/>
                      </a:moveTo>
                      <a:cubicBezTo>
                        <a:pt x="24" y="56"/>
                        <a:pt x="24" y="56"/>
                        <a:pt x="24" y="56"/>
                      </a:cubicBezTo>
                      <a:cubicBezTo>
                        <a:pt x="17" y="60"/>
                        <a:pt x="8" y="58"/>
                        <a:pt x="4" y="51"/>
                      </a:cubicBezTo>
                      <a:cubicBezTo>
                        <a:pt x="0" y="44"/>
                        <a:pt x="2" y="35"/>
                        <a:pt x="9" y="31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61" y="0"/>
                        <a:pt x="70" y="3"/>
                        <a:pt x="74" y="10"/>
                      </a:cubicBezTo>
                      <a:cubicBezTo>
                        <a:pt x="78" y="17"/>
                        <a:pt x="76" y="26"/>
                        <a:pt x="69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0" name="Freeform 90">
                  <a:extLst>
                    <a:ext uri="{FF2B5EF4-FFF2-40B4-BE49-F238E27FC236}">
                      <a16:creationId xmlns:a16="http://schemas.microsoft.com/office/drawing/2014/main" id="{9D4953E6-B026-43C5-A0C1-319F977F2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511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1" name="Freeform 91">
                  <a:extLst>
                    <a:ext uri="{FF2B5EF4-FFF2-40B4-BE49-F238E27FC236}">
                      <a16:creationId xmlns:a16="http://schemas.microsoft.com/office/drawing/2014/main" id="{2600BB21-943B-4AC9-BAE5-89F41AF7E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507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2" name="Freeform 92">
                  <a:extLst>
                    <a:ext uri="{FF2B5EF4-FFF2-40B4-BE49-F238E27FC236}">
                      <a16:creationId xmlns:a16="http://schemas.microsoft.com/office/drawing/2014/main" id="{4602B741-DE6B-4A24-9920-9C1E792C2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02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3" name="Freeform 93">
                  <a:extLst>
                    <a:ext uri="{FF2B5EF4-FFF2-40B4-BE49-F238E27FC236}">
                      <a16:creationId xmlns:a16="http://schemas.microsoft.com/office/drawing/2014/main" id="{8F80A608-3FF1-465A-BF59-75F5EAA5A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4" name="Freeform 94">
                  <a:extLst>
                    <a:ext uri="{FF2B5EF4-FFF2-40B4-BE49-F238E27FC236}">
                      <a16:creationId xmlns:a16="http://schemas.microsoft.com/office/drawing/2014/main" id="{01BD155D-22C6-49CB-8E2D-88BCB31BC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5" name="Freeform 95">
                  <a:extLst>
                    <a:ext uri="{FF2B5EF4-FFF2-40B4-BE49-F238E27FC236}">
                      <a16:creationId xmlns:a16="http://schemas.microsoft.com/office/drawing/2014/main" id="{56663712-A6BA-4D66-9F0C-B4F06378D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1488"/>
                  <a:ext cx="8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4 w 37"/>
                    <a:gd name="T7" fmla="*/ 26 h 36"/>
                    <a:gd name="T8" fmla="*/ 9 w 37"/>
                    <a:gd name="T9" fmla="*/ 6 h 36"/>
                    <a:gd name="T10" fmla="*/ 12 w 37"/>
                    <a:gd name="T11" fmla="*/ 4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6" name="Freeform 96">
                  <a:extLst>
                    <a:ext uri="{FF2B5EF4-FFF2-40B4-BE49-F238E27FC236}">
                      <a16:creationId xmlns:a16="http://schemas.microsoft.com/office/drawing/2014/main" id="{3ABB5EE0-7F6D-4DCC-A594-7605C9BE5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7" name="Freeform 97">
                  <a:extLst>
                    <a:ext uri="{FF2B5EF4-FFF2-40B4-BE49-F238E27FC236}">
                      <a16:creationId xmlns:a16="http://schemas.microsoft.com/office/drawing/2014/main" id="{FF518DB0-118D-42D3-B8A4-0F6D37194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9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8" name="Freeform 98">
                  <a:extLst>
                    <a:ext uri="{FF2B5EF4-FFF2-40B4-BE49-F238E27FC236}">
                      <a16:creationId xmlns:a16="http://schemas.microsoft.com/office/drawing/2014/main" id="{4A74A431-54A6-4817-A746-697941BCC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9" name="Freeform 99">
                  <a:extLst>
                    <a:ext uri="{FF2B5EF4-FFF2-40B4-BE49-F238E27FC236}">
                      <a16:creationId xmlns:a16="http://schemas.microsoft.com/office/drawing/2014/main" id="{792862B4-C502-481C-977A-40F94CEA0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0" name="Freeform 100">
                  <a:extLst>
                    <a:ext uri="{FF2B5EF4-FFF2-40B4-BE49-F238E27FC236}">
                      <a16:creationId xmlns:a16="http://schemas.microsoft.com/office/drawing/2014/main" id="{046D017A-60C4-491F-96CC-67B4B64CA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459"/>
                  <a:ext cx="19" cy="15"/>
                </a:xfrm>
                <a:custGeom>
                  <a:avLst/>
                  <a:gdLst>
                    <a:gd name="T0" fmla="*/ 71 w 81"/>
                    <a:gd name="T1" fmla="*/ 29 h 61"/>
                    <a:gd name="T2" fmla="*/ 25 w 81"/>
                    <a:gd name="T3" fmla="*/ 57 h 61"/>
                    <a:gd name="T4" fmla="*/ 4 w 81"/>
                    <a:gd name="T5" fmla="*/ 52 h 61"/>
                    <a:gd name="T6" fmla="*/ 10 w 81"/>
                    <a:gd name="T7" fmla="*/ 31 h 61"/>
                    <a:gd name="T8" fmla="*/ 57 w 81"/>
                    <a:gd name="T9" fmla="*/ 4 h 61"/>
                    <a:gd name="T10" fmla="*/ 77 w 81"/>
                    <a:gd name="T11" fmla="*/ 9 h 61"/>
                    <a:gd name="T12" fmla="*/ 71 w 81"/>
                    <a:gd name="T13" fmla="*/ 2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61">
                      <a:moveTo>
                        <a:pt x="71" y="29"/>
                      </a:move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18" y="61"/>
                        <a:pt x="9" y="59"/>
                        <a:pt x="4" y="52"/>
                      </a:cubicBezTo>
                      <a:cubicBezTo>
                        <a:pt x="0" y="45"/>
                        <a:pt x="3" y="36"/>
                        <a:pt x="10" y="31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64" y="0"/>
                        <a:pt x="73" y="2"/>
                        <a:pt x="77" y="9"/>
                      </a:cubicBezTo>
                      <a:cubicBezTo>
                        <a:pt x="81" y="16"/>
                        <a:pt x="78" y="25"/>
                        <a:pt x="7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1" name="Freeform 101">
                  <a:extLst>
                    <a:ext uri="{FF2B5EF4-FFF2-40B4-BE49-F238E27FC236}">
                      <a16:creationId xmlns:a16="http://schemas.microsoft.com/office/drawing/2014/main" id="{F99C157F-3F55-4A6B-9ADF-FF6E309D1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" y="1386"/>
                  <a:ext cx="146" cy="102"/>
                </a:xfrm>
                <a:custGeom>
                  <a:avLst/>
                  <a:gdLst>
                    <a:gd name="T0" fmla="*/ 334 w 623"/>
                    <a:gd name="T1" fmla="*/ 146 h 439"/>
                    <a:gd name="T2" fmla="*/ 252 w 623"/>
                    <a:gd name="T3" fmla="*/ 195 h 439"/>
                    <a:gd name="T4" fmla="*/ 7 w 623"/>
                    <a:gd name="T5" fmla="*/ 338 h 439"/>
                    <a:gd name="T6" fmla="*/ 5 w 623"/>
                    <a:gd name="T7" fmla="*/ 353 h 439"/>
                    <a:gd name="T8" fmla="*/ 92 w 623"/>
                    <a:gd name="T9" fmla="*/ 436 h 439"/>
                    <a:gd name="T10" fmla="*/ 103 w 623"/>
                    <a:gd name="T11" fmla="*/ 437 h 439"/>
                    <a:gd name="T12" fmla="*/ 319 w 623"/>
                    <a:gd name="T13" fmla="*/ 310 h 439"/>
                    <a:gd name="T14" fmla="*/ 402 w 623"/>
                    <a:gd name="T15" fmla="*/ 262 h 439"/>
                    <a:gd name="T16" fmla="*/ 618 w 623"/>
                    <a:gd name="T17" fmla="*/ 135 h 439"/>
                    <a:gd name="T18" fmla="*/ 622 w 623"/>
                    <a:gd name="T19" fmla="*/ 125 h 439"/>
                    <a:gd name="T20" fmla="*/ 593 w 623"/>
                    <a:gd name="T21" fmla="*/ 9 h 439"/>
                    <a:gd name="T22" fmla="*/ 579 w 623"/>
                    <a:gd name="T23" fmla="*/ 3 h 439"/>
                    <a:gd name="T24" fmla="*/ 334 w 623"/>
                    <a:gd name="T25" fmla="*/ 14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3" h="439">
                      <a:moveTo>
                        <a:pt x="334" y="146"/>
                      </a:moveTo>
                      <a:cubicBezTo>
                        <a:pt x="252" y="195"/>
                        <a:pt x="252" y="195"/>
                        <a:pt x="252" y="195"/>
                      </a:cubicBezTo>
                      <a:cubicBezTo>
                        <a:pt x="7" y="338"/>
                        <a:pt x="7" y="338"/>
                        <a:pt x="7" y="338"/>
                      </a:cubicBezTo>
                      <a:cubicBezTo>
                        <a:pt x="1" y="342"/>
                        <a:pt x="0" y="349"/>
                        <a:pt x="5" y="353"/>
                      </a:cubicBezTo>
                      <a:cubicBezTo>
                        <a:pt x="92" y="436"/>
                        <a:pt x="92" y="436"/>
                        <a:pt x="92" y="436"/>
                      </a:cubicBezTo>
                      <a:cubicBezTo>
                        <a:pt x="95" y="439"/>
                        <a:pt x="100" y="439"/>
                        <a:pt x="103" y="437"/>
                      </a:cubicBezTo>
                      <a:cubicBezTo>
                        <a:pt x="319" y="310"/>
                        <a:pt x="319" y="310"/>
                        <a:pt x="319" y="310"/>
                      </a:cubicBezTo>
                      <a:cubicBezTo>
                        <a:pt x="402" y="262"/>
                        <a:pt x="402" y="262"/>
                        <a:pt x="402" y="262"/>
                      </a:cubicBezTo>
                      <a:cubicBezTo>
                        <a:pt x="618" y="135"/>
                        <a:pt x="618" y="135"/>
                        <a:pt x="618" y="135"/>
                      </a:cubicBezTo>
                      <a:cubicBezTo>
                        <a:pt x="622" y="133"/>
                        <a:pt x="623" y="129"/>
                        <a:pt x="622" y="125"/>
                      </a:cubicBezTo>
                      <a:cubicBezTo>
                        <a:pt x="593" y="9"/>
                        <a:pt x="593" y="9"/>
                        <a:pt x="593" y="9"/>
                      </a:cubicBezTo>
                      <a:cubicBezTo>
                        <a:pt x="592" y="2"/>
                        <a:pt x="585" y="0"/>
                        <a:pt x="579" y="3"/>
                      </a:cubicBezTo>
                      <a:lnTo>
                        <a:pt x="334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2" name="Freeform 102">
                  <a:extLst>
                    <a:ext uri="{FF2B5EF4-FFF2-40B4-BE49-F238E27FC236}">
                      <a16:creationId xmlns:a16="http://schemas.microsoft.com/office/drawing/2014/main" id="{687A9205-B8AC-4EAB-94D1-C3345305F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1389"/>
                  <a:ext cx="144" cy="102"/>
                </a:xfrm>
                <a:custGeom>
                  <a:avLst/>
                  <a:gdLst>
                    <a:gd name="T0" fmla="*/ 330 w 616"/>
                    <a:gd name="T1" fmla="*/ 145 h 436"/>
                    <a:gd name="T2" fmla="*/ 248 w 616"/>
                    <a:gd name="T3" fmla="*/ 193 h 436"/>
                    <a:gd name="T4" fmla="*/ 6 w 616"/>
                    <a:gd name="T5" fmla="*/ 335 h 436"/>
                    <a:gd name="T6" fmla="*/ 5 w 616"/>
                    <a:gd name="T7" fmla="*/ 350 h 436"/>
                    <a:gd name="T8" fmla="*/ 91 w 616"/>
                    <a:gd name="T9" fmla="*/ 432 h 436"/>
                    <a:gd name="T10" fmla="*/ 103 w 616"/>
                    <a:gd name="T11" fmla="*/ 434 h 436"/>
                    <a:gd name="T12" fmla="*/ 316 w 616"/>
                    <a:gd name="T13" fmla="*/ 309 h 436"/>
                    <a:gd name="T14" fmla="*/ 398 w 616"/>
                    <a:gd name="T15" fmla="*/ 261 h 436"/>
                    <a:gd name="T16" fmla="*/ 611 w 616"/>
                    <a:gd name="T17" fmla="*/ 136 h 436"/>
                    <a:gd name="T18" fmla="*/ 615 w 616"/>
                    <a:gd name="T19" fmla="*/ 125 h 436"/>
                    <a:gd name="T20" fmla="*/ 586 w 616"/>
                    <a:gd name="T21" fmla="*/ 9 h 436"/>
                    <a:gd name="T22" fmla="*/ 572 w 616"/>
                    <a:gd name="T23" fmla="*/ 3 h 436"/>
                    <a:gd name="T24" fmla="*/ 330 w 616"/>
                    <a:gd name="T25" fmla="*/ 14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6" h="436">
                      <a:moveTo>
                        <a:pt x="330" y="145"/>
                      </a:moveTo>
                      <a:cubicBezTo>
                        <a:pt x="248" y="193"/>
                        <a:pt x="248" y="193"/>
                        <a:pt x="248" y="193"/>
                      </a:cubicBezTo>
                      <a:cubicBezTo>
                        <a:pt x="6" y="335"/>
                        <a:pt x="6" y="335"/>
                        <a:pt x="6" y="335"/>
                      </a:cubicBezTo>
                      <a:cubicBezTo>
                        <a:pt x="1" y="338"/>
                        <a:pt x="0" y="346"/>
                        <a:pt x="5" y="350"/>
                      </a:cubicBezTo>
                      <a:cubicBezTo>
                        <a:pt x="91" y="432"/>
                        <a:pt x="91" y="432"/>
                        <a:pt x="91" y="432"/>
                      </a:cubicBezTo>
                      <a:cubicBezTo>
                        <a:pt x="94" y="435"/>
                        <a:pt x="99" y="436"/>
                        <a:pt x="103" y="434"/>
                      </a:cubicBezTo>
                      <a:cubicBezTo>
                        <a:pt x="316" y="309"/>
                        <a:pt x="316" y="309"/>
                        <a:pt x="316" y="309"/>
                      </a:cubicBezTo>
                      <a:cubicBezTo>
                        <a:pt x="398" y="261"/>
                        <a:pt x="398" y="261"/>
                        <a:pt x="398" y="261"/>
                      </a:cubicBezTo>
                      <a:cubicBezTo>
                        <a:pt x="611" y="136"/>
                        <a:pt x="611" y="136"/>
                        <a:pt x="611" y="136"/>
                      </a:cubicBezTo>
                      <a:cubicBezTo>
                        <a:pt x="615" y="134"/>
                        <a:pt x="616" y="129"/>
                        <a:pt x="615" y="125"/>
                      </a:cubicBezTo>
                      <a:cubicBezTo>
                        <a:pt x="586" y="9"/>
                        <a:pt x="586" y="9"/>
                        <a:pt x="586" y="9"/>
                      </a:cubicBezTo>
                      <a:cubicBezTo>
                        <a:pt x="584" y="3"/>
                        <a:pt x="577" y="0"/>
                        <a:pt x="572" y="3"/>
                      </a:cubicBezTo>
                      <a:lnTo>
                        <a:pt x="330" y="145"/>
                      </a:ln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3" name="Freeform 103">
                  <a:extLst>
                    <a:ext uri="{FF2B5EF4-FFF2-40B4-BE49-F238E27FC236}">
                      <a16:creationId xmlns:a16="http://schemas.microsoft.com/office/drawing/2014/main" id="{A299B967-0E76-4722-B220-C3B3A65C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82"/>
                  <a:ext cx="9" cy="7"/>
                </a:xfrm>
                <a:custGeom>
                  <a:avLst/>
                  <a:gdLst>
                    <a:gd name="T0" fmla="*/ 0 w 40"/>
                    <a:gd name="T1" fmla="*/ 18 h 31"/>
                    <a:gd name="T2" fmla="*/ 7 w 40"/>
                    <a:gd name="T3" fmla="*/ 30 h 31"/>
                    <a:gd name="T4" fmla="*/ 11 w 40"/>
                    <a:gd name="T5" fmla="*/ 31 h 31"/>
                    <a:gd name="T6" fmla="*/ 38 w 40"/>
                    <a:gd name="T7" fmla="*/ 15 h 31"/>
                    <a:gd name="T8" fmla="*/ 39 w 40"/>
                    <a:gd name="T9" fmla="*/ 11 h 31"/>
                    <a:gd name="T10" fmla="*/ 32 w 40"/>
                    <a:gd name="T11" fmla="*/ 0 h 31"/>
                    <a:gd name="T12" fmla="*/ 0 w 40"/>
                    <a:gd name="T1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1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8" y="31"/>
                        <a:pt x="9" y="31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40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4" name="Freeform 104">
                  <a:extLst>
                    <a:ext uri="{FF2B5EF4-FFF2-40B4-BE49-F238E27FC236}">
                      <a16:creationId xmlns:a16="http://schemas.microsoft.com/office/drawing/2014/main" id="{F5BF9859-D461-4CD1-9648-5D88A3204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25"/>
                  <a:ext cx="9" cy="7"/>
                </a:xfrm>
                <a:custGeom>
                  <a:avLst/>
                  <a:gdLst>
                    <a:gd name="T0" fmla="*/ 0 w 39"/>
                    <a:gd name="T1" fmla="*/ 18 h 32"/>
                    <a:gd name="T2" fmla="*/ 7 w 39"/>
                    <a:gd name="T3" fmla="*/ 30 h 32"/>
                    <a:gd name="T4" fmla="*/ 11 w 39"/>
                    <a:gd name="T5" fmla="*/ 31 h 32"/>
                    <a:gd name="T6" fmla="*/ 38 w 39"/>
                    <a:gd name="T7" fmla="*/ 15 h 32"/>
                    <a:gd name="T8" fmla="*/ 39 w 39"/>
                    <a:gd name="T9" fmla="*/ 11 h 32"/>
                    <a:gd name="T10" fmla="*/ 32 w 39"/>
                    <a:gd name="T11" fmla="*/ 0 h 32"/>
                    <a:gd name="T12" fmla="*/ 0 w 39"/>
                    <a:gd name="T13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2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9" y="32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39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5" name="Freeform 105">
                  <a:extLst>
                    <a:ext uri="{FF2B5EF4-FFF2-40B4-BE49-F238E27FC236}">
                      <a16:creationId xmlns:a16="http://schemas.microsoft.com/office/drawing/2014/main" id="{71A05C47-9502-4057-8A62-365CE3DDA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" y="1395"/>
                  <a:ext cx="133" cy="91"/>
                </a:xfrm>
                <a:custGeom>
                  <a:avLst/>
                  <a:gdLst>
                    <a:gd name="T0" fmla="*/ 71 w 568"/>
                    <a:gd name="T1" fmla="*/ 387 h 388"/>
                    <a:gd name="T2" fmla="*/ 2 w 568"/>
                    <a:gd name="T3" fmla="*/ 322 h 388"/>
                    <a:gd name="T4" fmla="*/ 3 w 568"/>
                    <a:gd name="T5" fmla="*/ 317 h 388"/>
                    <a:gd name="T6" fmla="*/ 540 w 568"/>
                    <a:gd name="T7" fmla="*/ 1 h 388"/>
                    <a:gd name="T8" fmla="*/ 545 w 568"/>
                    <a:gd name="T9" fmla="*/ 3 h 388"/>
                    <a:gd name="T10" fmla="*/ 568 w 568"/>
                    <a:gd name="T11" fmla="*/ 95 h 388"/>
                    <a:gd name="T12" fmla="*/ 567 w 568"/>
                    <a:gd name="T13" fmla="*/ 98 h 388"/>
                    <a:gd name="T14" fmla="*/ 74 w 568"/>
                    <a:gd name="T15" fmla="*/ 387 h 388"/>
                    <a:gd name="T16" fmla="*/ 71 w 568"/>
                    <a:gd name="T17" fmla="*/ 387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8" h="388">
                      <a:moveTo>
                        <a:pt x="71" y="387"/>
                      </a:moveTo>
                      <a:cubicBezTo>
                        <a:pt x="2" y="322"/>
                        <a:pt x="2" y="322"/>
                        <a:pt x="2" y="322"/>
                      </a:cubicBezTo>
                      <a:cubicBezTo>
                        <a:pt x="0" y="320"/>
                        <a:pt x="1" y="318"/>
                        <a:pt x="3" y="317"/>
                      </a:cubicBezTo>
                      <a:cubicBezTo>
                        <a:pt x="540" y="1"/>
                        <a:pt x="540" y="1"/>
                        <a:pt x="540" y="1"/>
                      </a:cubicBezTo>
                      <a:cubicBezTo>
                        <a:pt x="542" y="0"/>
                        <a:pt x="544" y="1"/>
                        <a:pt x="545" y="3"/>
                      </a:cubicBezTo>
                      <a:cubicBezTo>
                        <a:pt x="568" y="95"/>
                        <a:pt x="568" y="95"/>
                        <a:pt x="568" y="95"/>
                      </a:cubicBezTo>
                      <a:cubicBezTo>
                        <a:pt x="568" y="96"/>
                        <a:pt x="568" y="98"/>
                        <a:pt x="567" y="98"/>
                      </a:cubicBezTo>
                      <a:cubicBezTo>
                        <a:pt x="74" y="387"/>
                        <a:pt x="74" y="387"/>
                        <a:pt x="74" y="387"/>
                      </a:cubicBezTo>
                      <a:cubicBezTo>
                        <a:pt x="73" y="388"/>
                        <a:pt x="72" y="388"/>
                        <a:pt x="71" y="38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6" name="Freeform 106">
                  <a:extLst>
                    <a:ext uri="{FF2B5EF4-FFF2-40B4-BE49-F238E27FC236}">
                      <a16:creationId xmlns:a16="http://schemas.microsoft.com/office/drawing/2014/main" id="{D4D4B292-6B78-43BB-8E14-B6446F06A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" y="1431"/>
                  <a:ext cx="76" cy="53"/>
                </a:xfrm>
                <a:custGeom>
                  <a:avLst/>
                  <a:gdLst>
                    <a:gd name="T0" fmla="*/ 66 w 76"/>
                    <a:gd name="T1" fmla="*/ 0 h 53"/>
                    <a:gd name="T2" fmla="*/ 0 w 76"/>
                    <a:gd name="T3" fmla="*/ 38 h 53"/>
                    <a:gd name="T4" fmla="*/ 15 w 76"/>
                    <a:gd name="T5" fmla="*/ 53 h 53"/>
                    <a:gd name="T6" fmla="*/ 76 w 76"/>
                    <a:gd name="T7" fmla="*/ 17 h 53"/>
                    <a:gd name="T8" fmla="*/ 66 w 76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53">
                      <a:moveTo>
                        <a:pt x="66" y="0"/>
                      </a:moveTo>
                      <a:lnTo>
                        <a:pt x="0" y="38"/>
                      </a:lnTo>
                      <a:lnTo>
                        <a:pt x="15" y="53"/>
                      </a:lnTo>
                      <a:lnTo>
                        <a:pt x="76" y="1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7" name="Freeform 107">
                  <a:extLst>
                    <a:ext uri="{FF2B5EF4-FFF2-40B4-BE49-F238E27FC236}">
                      <a16:creationId xmlns:a16="http://schemas.microsoft.com/office/drawing/2014/main" id="{E77E7178-71DA-4D3F-A7BF-777ACC5EE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397"/>
                  <a:ext cx="61" cy="50"/>
                </a:xfrm>
                <a:custGeom>
                  <a:avLst/>
                  <a:gdLst>
                    <a:gd name="T0" fmla="*/ 0 w 61"/>
                    <a:gd name="T1" fmla="*/ 32 h 50"/>
                    <a:gd name="T2" fmla="*/ 10 w 61"/>
                    <a:gd name="T3" fmla="*/ 50 h 50"/>
                    <a:gd name="T4" fmla="*/ 61 w 61"/>
                    <a:gd name="T5" fmla="*/ 20 h 50"/>
                    <a:gd name="T6" fmla="*/ 56 w 61"/>
                    <a:gd name="T7" fmla="*/ 0 h 50"/>
                    <a:gd name="T8" fmla="*/ 0 w 61"/>
                    <a:gd name="T9" fmla="*/ 3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0">
                      <a:moveTo>
                        <a:pt x="0" y="32"/>
                      </a:moveTo>
                      <a:lnTo>
                        <a:pt x="10" y="50"/>
                      </a:lnTo>
                      <a:lnTo>
                        <a:pt x="61" y="20"/>
                      </a:lnTo>
                      <a:lnTo>
                        <a:pt x="56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8" name="Freeform 108">
                  <a:extLst>
                    <a:ext uri="{FF2B5EF4-FFF2-40B4-BE49-F238E27FC236}">
                      <a16:creationId xmlns:a16="http://schemas.microsoft.com/office/drawing/2014/main" id="{8AAFE7DC-A5B9-4C64-992C-936950A74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10"/>
                  <a:ext cx="38" cy="23"/>
                </a:xfrm>
                <a:custGeom>
                  <a:avLst/>
                  <a:gdLst>
                    <a:gd name="T0" fmla="*/ 161 w 162"/>
                    <a:gd name="T1" fmla="*/ 1 h 98"/>
                    <a:gd name="T2" fmla="*/ 162 w 162"/>
                    <a:gd name="T3" fmla="*/ 3 h 98"/>
                    <a:gd name="T4" fmla="*/ 161 w 162"/>
                    <a:gd name="T5" fmla="*/ 5 h 98"/>
                    <a:gd name="T6" fmla="*/ 4 w 162"/>
                    <a:gd name="T7" fmla="*/ 98 h 98"/>
                    <a:gd name="T8" fmla="*/ 1 w 162"/>
                    <a:gd name="T9" fmla="*/ 97 h 98"/>
                    <a:gd name="T10" fmla="*/ 0 w 162"/>
                    <a:gd name="T11" fmla="*/ 95 h 98"/>
                    <a:gd name="T12" fmla="*/ 1 w 162"/>
                    <a:gd name="T13" fmla="*/ 93 h 98"/>
                    <a:gd name="T14" fmla="*/ 159 w 162"/>
                    <a:gd name="T15" fmla="*/ 0 h 98"/>
                    <a:gd name="T16" fmla="*/ 161 w 162"/>
                    <a:gd name="T17" fmla="*/ 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98">
                      <a:moveTo>
                        <a:pt x="161" y="1"/>
                      </a:moveTo>
                      <a:cubicBezTo>
                        <a:pt x="162" y="3"/>
                        <a:pt x="162" y="3"/>
                        <a:pt x="162" y="3"/>
                      </a:cubicBezTo>
                      <a:cubicBezTo>
                        <a:pt x="162" y="4"/>
                        <a:pt x="162" y="5"/>
                        <a:pt x="161" y="5"/>
                      </a:cubicBezTo>
                      <a:cubicBezTo>
                        <a:pt x="4" y="98"/>
                        <a:pt x="4" y="98"/>
                        <a:pt x="4" y="98"/>
                      </a:cubicBezTo>
                      <a:cubicBezTo>
                        <a:pt x="3" y="98"/>
                        <a:pt x="2" y="98"/>
                        <a:pt x="1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3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60" y="0"/>
                        <a:pt x="161" y="0"/>
                        <a:pt x="161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9" name="Freeform 109">
                  <a:extLst>
                    <a:ext uri="{FF2B5EF4-FFF2-40B4-BE49-F238E27FC236}">
                      <a16:creationId xmlns:a16="http://schemas.microsoft.com/office/drawing/2014/main" id="{BA22661B-D97D-4255-A196-51DF6CFF8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12"/>
                  <a:ext cx="38" cy="23"/>
                </a:xfrm>
                <a:custGeom>
                  <a:avLst/>
                  <a:gdLst>
                    <a:gd name="T0" fmla="*/ 159 w 161"/>
                    <a:gd name="T1" fmla="*/ 2 h 98"/>
                    <a:gd name="T2" fmla="*/ 160 w 161"/>
                    <a:gd name="T3" fmla="*/ 4 h 98"/>
                    <a:gd name="T4" fmla="*/ 160 w 161"/>
                    <a:gd name="T5" fmla="*/ 6 h 98"/>
                    <a:gd name="T6" fmla="*/ 4 w 161"/>
                    <a:gd name="T7" fmla="*/ 97 h 98"/>
                    <a:gd name="T8" fmla="*/ 2 w 161"/>
                    <a:gd name="T9" fmla="*/ 97 h 98"/>
                    <a:gd name="T10" fmla="*/ 0 w 161"/>
                    <a:gd name="T11" fmla="*/ 95 h 98"/>
                    <a:gd name="T12" fmla="*/ 1 w 161"/>
                    <a:gd name="T13" fmla="*/ 92 h 98"/>
                    <a:gd name="T14" fmla="*/ 157 w 161"/>
                    <a:gd name="T15" fmla="*/ 1 h 98"/>
                    <a:gd name="T16" fmla="*/ 159 w 161"/>
                    <a:gd name="T17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1" h="98">
                      <a:moveTo>
                        <a:pt x="159" y="2"/>
                      </a:moveTo>
                      <a:cubicBezTo>
                        <a:pt x="160" y="4"/>
                        <a:pt x="160" y="4"/>
                        <a:pt x="160" y="4"/>
                      </a:cubicBezTo>
                      <a:cubicBezTo>
                        <a:pt x="161" y="5"/>
                        <a:pt x="160" y="6"/>
                        <a:pt x="160" y="6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3" y="98"/>
                        <a:pt x="2" y="98"/>
                        <a:pt x="2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2"/>
                      </a:cubicBezTo>
                      <a:cubicBezTo>
                        <a:pt x="157" y="1"/>
                        <a:pt x="157" y="1"/>
                        <a:pt x="157" y="1"/>
                      </a:cubicBezTo>
                      <a:cubicBezTo>
                        <a:pt x="158" y="0"/>
                        <a:pt x="159" y="1"/>
                        <a:pt x="159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0" name="Freeform 110">
                  <a:extLst>
                    <a:ext uri="{FF2B5EF4-FFF2-40B4-BE49-F238E27FC236}">
                      <a16:creationId xmlns:a16="http://schemas.microsoft.com/office/drawing/2014/main" id="{ADD12104-D460-4625-AC90-3A32F914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1415"/>
                  <a:ext cx="38" cy="22"/>
                </a:xfrm>
                <a:custGeom>
                  <a:avLst/>
                  <a:gdLst>
                    <a:gd name="T0" fmla="*/ 158 w 159"/>
                    <a:gd name="T1" fmla="*/ 2 h 97"/>
                    <a:gd name="T2" fmla="*/ 159 w 159"/>
                    <a:gd name="T3" fmla="*/ 4 h 97"/>
                    <a:gd name="T4" fmla="*/ 158 w 159"/>
                    <a:gd name="T5" fmla="*/ 6 h 97"/>
                    <a:gd name="T6" fmla="*/ 4 w 159"/>
                    <a:gd name="T7" fmla="*/ 96 h 97"/>
                    <a:gd name="T8" fmla="*/ 2 w 159"/>
                    <a:gd name="T9" fmla="*/ 96 h 97"/>
                    <a:gd name="T10" fmla="*/ 1 w 159"/>
                    <a:gd name="T11" fmla="*/ 94 h 97"/>
                    <a:gd name="T12" fmla="*/ 1 w 159"/>
                    <a:gd name="T13" fmla="*/ 91 h 97"/>
                    <a:gd name="T14" fmla="*/ 156 w 159"/>
                    <a:gd name="T15" fmla="*/ 1 h 97"/>
                    <a:gd name="T16" fmla="*/ 158 w 159"/>
                    <a:gd name="T17" fmla="*/ 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97">
                      <a:moveTo>
                        <a:pt x="158" y="2"/>
                      </a:move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59" y="5"/>
                        <a:pt x="159" y="6"/>
                        <a:pt x="158" y="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3" y="97"/>
                        <a:pt x="2" y="96"/>
                        <a:pt x="2" y="96"/>
                      </a:cubicBezTo>
                      <a:cubicBezTo>
                        <a:pt x="1" y="94"/>
                        <a:pt x="1" y="94"/>
                        <a:pt x="1" y="94"/>
                      </a:cubicBezTo>
                      <a:cubicBezTo>
                        <a:pt x="0" y="93"/>
                        <a:pt x="0" y="92"/>
                        <a:pt x="1" y="91"/>
                      </a:cubicBezTo>
                      <a:cubicBezTo>
                        <a:pt x="156" y="1"/>
                        <a:pt x="156" y="1"/>
                        <a:pt x="156" y="1"/>
                      </a:cubicBezTo>
                      <a:cubicBezTo>
                        <a:pt x="156" y="0"/>
                        <a:pt x="158" y="1"/>
                        <a:pt x="158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1" name="Freeform 111">
                  <a:extLst>
                    <a:ext uri="{FF2B5EF4-FFF2-40B4-BE49-F238E27FC236}">
                      <a16:creationId xmlns:a16="http://schemas.microsoft.com/office/drawing/2014/main" id="{61E6065B-8E6F-43E5-8101-EFCF63C75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1417"/>
                  <a:ext cx="36" cy="22"/>
                </a:xfrm>
                <a:custGeom>
                  <a:avLst/>
                  <a:gdLst>
                    <a:gd name="T0" fmla="*/ 156 w 157"/>
                    <a:gd name="T1" fmla="*/ 2 h 96"/>
                    <a:gd name="T2" fmla="*/ 157 w 157"/>
                    <a:gd name="T3" fmla="*/ 4 h 96"/>
                    <a:gd name="T4" fmla="*/ 156 w 157"/>
                    <a:gd name="T5" fmla="*/ 6 h 96"/>
                    <a:gd name="T6" fmla="*/ 4 w 157"/>
                    <a:gd name="T7" fmla="*/ 95 h 96"/>
                    <a:gd name="T8" fmla="*/ 2 w 157"/>
                    <a:gd name="T9" fmla="*/ 94 h 96"/>
                    <a:gd name="T10" fmla="*/ 1 w 157"/>
                    <a:gd name="T11" fmla="*/ 92 h 96"/>
                    <a:gd name="T12" fmla="*/ 1 w 157"/>
                    <a:gd name="T13" fmla="*/ 90 h 96"/>
                    <a:gd name="T14" fmla="*/ 154 w 157"/>
                    <a:gd name="T15" fmla="*/ 1 h 96"/>
                    <a:gd name="T16" fmla="*/ 156 w 157"/>
                    <a:gd name="T17" fmla="*/ 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96">
                      <a:moveTo>
                        <a:pt x="156" y="2"/>
                      </a:move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5"/>
                        <a:pt x="157" y="5"/>
                        <a:pt x="156" y="6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3" y="96"/>
                        <a:pt x="2" y="95"/>
                        <a:pt x="2" y="94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0" y="92"/>
                        <a:pt x="1" y="91"/>
                        <a:pt x="1" y="90"/>
                      </a:cubicBezTo>
                      <a:cubicBezTo>
                        <a:pt x="154" y="1"/>
                        <a:pt x="154" y="1"/>
                        <a:pt x="154" y="1"/>
                      </a:cubicBezTo>
                      <a:cubicBezTo>
                        <a:pt x="155" y="0"/>
                        <a:pt x="156" y="1"/>
                        <a:pt x="156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2" name="Freeform 112">
                  <a:extLst>
                    <a:ext uri="{FF2B5EF4-FFF2-40B4-BE49-F238E27FC236}">
                      <a16:creationId xmlns:a16="http://schemas.microsoft.com/office/drawing/2014/main" id="{CB240B2A-9576-4E9F-A58D-0FEB3EC5F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1419"/>
                  <a:ext cx="36" cy="22"/>
                </a:xfrm>
                <a:custGeom>
                  <a:avLst/>
                  <a:gdLst>
                    <a:gd name="T0" fmla="*/ 154 w 155"/>
                    <a:gd name="T1" fmla="*/ 1 h 94"/>
                    <a:gd name="T2" fmla="*/ 155 w 155"/>
                    <a:gd name="T3" fmla="*/ 4 h 94"/>
                    <a:gd name="T4" fmla="*/ 154 w 155"/>
                    <a:gd name="T5" fmla="*/ 6 h 94"/>
                    <a:gd name="T6" fmla="*/ 3 w 155"/>
                    <a:gd name="T7" fmla="*/ 94 h 94"/>
                    <a:gd name="T8" fmla="*/ 1 w 155"/>
                    <a:gd name="T9" fmla="*/ 93 h 94"/>
                    <a:gd name="T10" fmla="*/ 0 w 155"/>
                    <a:gd name="T11" fmla="*/ 91 h 94"/>
                    <a:gd name="T12" fmla="*/ 1 w 155"/>
                    <a:gd name="T13" fmla="*/ 89 h 94"/>
                    <a:gd name="T14" fmla="*/ 152 w 155"/>
                    <a:gd name="T15" fmla="*/ 1 h 94"/>
                    <a:gd name="T16" fmla="*/ 154 w 155"/>
                    <a:gd name="T17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" h="94">
                      <a:moveTo>
                        <a:pt x="154" y="1"/>
                      </a:moveTo>
                      <a:cubicBezTo>
                        <a:pt x="155" y="4"/>
                        <a:pt x="155" y="4"/>
                        <a:pt x="155" y="4"/>
                      </a:cubicBezTo>
                      <a:cubicBezTo>
                        <a:pt x="155" y="4"/>
                        <a:pt x="155" y="5"/>
                        <a:pt x="154" y="6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3" y="94"/>
                        <a:pt x="2" y="94"/>
                        <a:pt x="1" y="93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0"/>
                        <a:pt x="0" y="89"/>
                        <a:pt x="1" y="89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0"/>
                        <a:pt x="154" y="0"/>
                        <a:pt x="154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3" name="Freeform 113">
                  <a:extLst>
                    <a:ext uri="{FF2B5EF4-FFF2-40B4-BE49-F238E27FC236}">
                      <a16:creationId xmlns:a16="http://schemas.microsoft.com/office/drawing/2014/main" id="{2FD1CF88-E6FC-4CA8-AC8D-978267128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06"/>
                  <a:ext cx="12" cy="12"/>
                </a:xfrm>
                <a:custGeom>
                  <a:avLst/>
                  <a:gdLst>
                    <a:gd name="T0" fmla="*/ 2 w 49"/>
                    <a:gd name="T1" fmla="*/ 26 h 50"/>
                    <a:gd name="T2" fmla="*/ 17 w 49"/>
                    <a:gd name="T3" fmla="*/ 0 h 50"/>
                    <a:gd name="T4" fmla="*/ 24 w 49"/>
                    <a:gd name="T5" fmla="*/ 25 h 50"/>
                    <a:gd name="T6" fmla="*/ 36 w 49"/>
                    <a:gd name="T7" fmla="*/ 3 h 50"/>
                    <a:gd name="T8" fmla="*/ 41 w 49"/>
                    <a:gd name="T9" fmla="*/ 9 h 50"/>
                    <a:gd name="T10" fmla="*/ 43 w 49"/>
                    <a:gd name="T11" fmla="*/ 11 h 50"/>
                    <a:gd name="T12" fmla="*/ 46 w 49"/>
                    <a:gd name="T13" fmla="*/ 18 h 50"/>
                    <a:gd name="T14" fmla="*/ 30 w 49"/>
                    <a:gd name="T15" fmla="*/ 47 h 50"/>
                    <a:gd name="T16" fmla="*/ 2 w 49"/>
                    <a:gd name="T17" fmla="*/ 29 h 50"/>
                    <a:gd name="T18" fmla="*/ 2 w 49"/>
                    <a:gd name="T19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50">
                      <a:moveTo>
                        <a:pt x="2" y="26"/>
                      </a:moveTo>
                      <a:cubicBezTo>
                        <a:pt x="0" y="15"/>
                        <a:pt x="7" y="3"/>
                        <a:pt x="17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8" y="5"/>
                        <a:pt x="40" y="7"/>
                        <a:pt x="41" y="9"/>
                      </a:cubicBezTo>
                      <a:cubicBezTo>
                        <a:pt x="42" y="9"/>
                        <a:pt x="42" y="10"/>
                        <a:pt x="43" y="11"/>
                      </a:cubicBezTo>
                      <a:cubicBezTo>
                        <a:pt x="44" y="13"/>
                        <a:pt x="45" y="15"/>
                        <a:pt x="46" y="18"/>
                      </a:cubicBezTo>
                      <a:cubicBezTo>
                        <a:pt x="49" y="31"/>
                        <a:pt x="42" y="44"/>
                        <a:pt x="30" y="47"/>
                      </a:cubicBezTo>
                      <a:cubicBezTo>
                        <a:pt x="18" y="50"/>
                        <a:pt x="5" y="42"/>
                        <a:pt x="2" y="29"/>
                      </a:cubicBezTo>
                      <a:cubicBezTo>
                        <a:pt x="2" y="28"/>
                        <a:pt x="2" y="27"/>
                        <a:pt x="2" y="2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4" name="Freeform 114">
                  <a:extLst>
                    <a:ext uri="{FF2B5EF4-FFF2-40B4-BE49-F238E27FC236}">
                      <a16:creationId xmlns:a16="http://schemas.microsoft.com/office/drawing/2014/main" id="{695A096A-56B3-447E-A0F5-7296CA912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1405"/>
                  <a:ext cx="4" cy="6"/>
                </a:xfrm>
                <a:custGeom>
                  <a:avLst/>
                  <a:gdLst>
                    <a:gd name="T0" fmla="*/ 18 w 18"/>
                    <a:gd name="T1" fmla="*/ 4 h 26"/>
                    <a:gd name="T2" fmla="*/ 18 w 18"/>
                    <a:gd name="T3" fmla="*/ 4 h 26"/>
                    <a:gd name="T4" fmla="*/ 9 w 18"/>
                    <a:gd name="T5" fmla="*/ 1 h 26"/>
                    <a:gd name="T6" fmla="*/ 0 w 18"/>
                    <a:gd name="T7" fmla="*/ 1 h 26"/>
                    <a:gd name="T8" fmla="*/ 0 w 18"/>
                    <a:gd name="T9" fmla="*/ 1 h 26"/>
                    <a:gd name="T10" fmla="*/ 6 w 18"/>
                    <a:gd name="T11" fmla="*/ 26 h 26"/>
                    <a:gd name="T12" fmla="*/ 18 w 18"/>
                    <a:gd name="T13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6"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5" y="2"/>
                        <a:pt x="12" y="1"/>
                        <a:pt x="9" y="1"/>
                      </a:cubicBezTo>
                      <a:cubicBezTo>
                        <a:pt x="6" y="0"/>
                        <a:pt x="3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26"/>
                        <a:pt x="6" y="26"/>
                        <a:pt x="6" y="26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5" name="Freeform 115">
                  <a:extLst>
                    <a:ext uri="{FF2B5EF4-FFF2-40B4-BE49-F238E27FC236}">
                      <a16:creationId xmlns:a16="http://schemas.microsoft.com/office/drawing/2014/main" id="{297D30D9-2D58-442D-B5D2-569737F9A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2 w 4"/>
                    <a:gd name="T3" fmla="*/ 4 h 4"/>
                    <a:gd name="T4" fmla="*/ 0 w 4"/>
                    <a:gd name="T5" fmla="*/ 2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6" name="Freeform 116">
                  <a:extLst>
                    <a:ext uri="{FF2B5EF4-FFF2-40B4-BE49-F238E27FC236}">
                      <a16:creationId xmlns:a16="http://schemas.microsoft.com/office/drawing/2014/main" id="{5639FA5B-7726-4526-A447-54770E8A3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2"/>
                  <a:ext cx="4" cy="5"/>
                </a:xfrm>
                <a:custGeom>
                  <a:avLst/>
                  <a:gdLst>
                    <a:gd name="T0" fmla="*/ 4 w 4"/>
                    <a:gd name="T1" fmla="*/ 3 h 5"/>
                    <a:gd name="T2" fmla="*/ 2 w 4"/>
                    <a:gd name="T3" fmla="*/ 5 h 5"/>
                    <a:gd name="T4" fmla="*/ 0 w 4"/>
                    <a:gd name="T5" fmla="*/ 1 h 5"/>
                    <a:gd name="T6" fmla="*/ 2 w 4"/>
                    <a:gd name="T7" fmla="*/ 0 h 5"/>
                    <a:gd name="T8" fmla="*/ 4 w 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7" name="Freeform 117">
                  <a:extLst>
                    <a:ext uri="{FF2B5EF4-FFF2-40B4-BE49-F238E27FC236}">
                      <a16:creationId xmlns:a16="http://schemas.microsoft.com/office/drawing/2014/main" id="{7B25033E-DD78-433B-922F-1879F5A9F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2 h 4"/>
                    <a:gd name="T6" fmla="*/ 2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8" name="Freeform 118">
                  <a:extLst>
                    <a:ext uri="{FF2B5EF4-FFF2-40B4-BE49-F238E27FC236}">
                      <a16:creationId xmlns:a16="http://schemas.microsoft.com/office/drawing/2014/main" id="{73D39E24-FA86-4C87-B5A0-FB1E3E3A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7" cy="11"/>
                </a:xfrm>
                <a:custGeom>
                  <a:avLst/>
                  <a:gdLst>
                    <a:gd name="T0" fmla="*/ 7 w 7"/>
                    <a:gd name="T1" fmla="*/ 9 h 11"/>
                    <a:gd name="T2" fmla="*/ 5 w 7"/>
                    <a:gd name="T3" fmla="*/ 11 h 11"/>
                    <a:gd name="T4" fmla="*/ 0 w 7"/>
                    <a:gd name="T5" fmla="*/ 2 h 11"/>
                    <a:gd name="T6" fmla="*/ 2 w 7"/>
                    <a:gd name="T7" fmla="*/ 0 h 11"/>
                    <a:gd name="T8" fmla="*/ 7 w 7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9"/>
                      </a:moveTo>
                      <a:lnTo>
                        <a:pt x="5" y="1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9" name="Freeform 119">
                  <a:extLst>
                    <a:ext uri="{FF2B5EF4-FFF2-40B4-BE49-F238E27FC236}">
                      <a16:creationId xmlns:a16="http://schemas.microsoft.com/office/drawing/2014/main" id="{2C3AE0DD-D5EF-47AB-8691-9E23580D8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10" cy="14"/>
                </a:xfrm>
                <a:custGeom>
                  <a:avLst/>
                  <a:gdLst>
                    <a:gd name="T0" fmla="*/ 10 w 10"/>
                    <a:gd name="T1" fmla="*/ 13 h 14"/>
                    <a:gd name="T2" fmla="*/ 7 w 10"/>
                    <a:gd name="T3" fmla="*/ 14 h 14"/>
                    <a:gd name="T4" fmla="*/ 0 w 10"/>
                    <a:gd name="T5" fmla="*/ 1 h 14"/>
                    <a:gd name="T6" fmla="*/ 2 w 10"/>
                    <a:gd name="T7" fmla="*/ 0 h 14"/>
                    <a:gd name="T8" fmla="*/ 10 w 10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lnTo>
                        <a:pt x="7" y="1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0" name="Freeform 120">
                  <a:extLst>
                    <a:ext uri="{FF2B5EF4-FFF2-40B4-BE49-F238E27FC236}">
                      <a16:creationId xmlns:a16="http://schemas.microsoft.com/office/drawing/2014/main" id="{8E2BC7A4-BFDE-4312-A317-911D10EDB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8 h 8"/>
                    <a:gd name="T4" fmla="*/ 0 w 6"/>
                    <a:gd name="T5" fmla="*/ 1 h 8"/>
                    <a:gd name="T6" fmla="*/ 2 w 6"/>
                    <a:gd name="T7" fmla="*/ 0 h 8"/>
                    <a:gd name="T8" fmla="*/ 6 w 6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1" name="Freeform 121">
                  <a:extLst>
                    <a:ext uri="{FF2B5EF4-FFF2-40B4-BE49-F238E27FC236}">
                      <a16:creationId xmlns:a16="http://schemas.microsoft.com/office/drawing/2014/main" id="{9C1491FE-07B2-4FBF-8C71-EB9740FF9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448"/>
                  <a:ext cx="11" cy="16"/>
                </a:xfrm>
                <a:custGeom>
                  <a:avLst/>
                  <a:gdLst>
                    <a:gd name="T0" fmla="*/ 11 w 11"/>
                    <a:gd name="T1" fmla="*/ 15 h 16"/>
                    <a:gd name="T2" fmla="*/ 9 w 11"/>
                    <a:gd name="T3" fmla="*/ 16 h 16"/>
                    <a:gd name="T4" fmla="*/ 0 w 11"/>
                    <a:gd name="T5" fmla="*/ 1 h 16"/>
                    <a:gd name="T6" fmla="*/ 3 w 11"/>
                    <a:gd name="T7" fmla="*/ 0 h 16"/>
                    <a:gd name="T8" fmla="*/ 11 w 11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5"/>
                      </a:moveTo>
                      <a:lnTo>
                        <a:pt x="9" y="1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2" name="Freeform 122">
                  <a:extLst>
                    <a:ext uri="{FF2B5EF4-FFF2-40B4-BE49-F238E27FC236}">
                      <a16:creationId xmlns:a16="http://schemas.microsoft.com/office/drawing/2014/main" id="{88A755DC-F65B-442C-8ACD-A8A7AD4A7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1"/>
                  <a:ext cx="8" cy="10"/>
                </a:xfrm>
                <a:custGeom>
                  <a:avLst/>
                  <a:gdLst>
                    <a:gd name="T0" fmla="*/ 8 w 8"/>
                    <a:gd name="T1" fmla="*/ 9 h 10"/>
                    <a:gd name="T2" fmla="*/ 6 w 8"/>
                    <a:gd name="T3" fmla="*/ 10 h 10"/>
                    <a:gd name="T4" fmla="*/ 0 w 8"/>
                    <a:gd name="T5" fmla="*/ 1 h 10"/>
                    <a:gd name="T6" fmla="*/ 3 w 8"/>
                    <a:gd name="T7" fmla="*/ 0 h 10"/>
                    <a:gd name="T8" fmla="*/ 8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8" y="9"/>
                      </a:moveTo>
                      <a:lnTo>
                        <a:pt x="6" y="1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3" name="Freeform 123">
                  <a:extLst>
                    <a:ext uri="{FF2B5EF4-FFF2-40B4-BE49-F238E27FC236}">
                      <a16:creationId xmlns:a16="http://schemas.microsoft.com/office/drawing/2014/main" id="{C122432C-ECD7-42B6-A4C8-042B13E46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4" name="Freeform 124">
                  <a:extLst>
                    <a:ext uri="{FF2B5EF4-FFF2-40B4-BE49-F238E27FC236}">
                      <a16:creationId xmlns:a16="http://schemas.microsoft.com/office/drawing/2014/main" id="{334B08A1-64E6-472C-89B8-8534A1EE8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9" cy="12"/>
                </a:xfrm>
                <a:custGeom>
                  <a:avLst/>
                  <a:gdLst>
                    <a:gd name="T0" fmla="*/ 9 w 9"/>
                    <a:gd name="T1" fmla="*/ 11 h 12"/>
                    <a:gd name="T2" fmla="*/ 6 w 9"/>
                    <a:gd name="T3" fmla="*/ 12 h 12"/>
                    <a:gd name="T4" fmla="*/ 0 w 9"/>
                    <a:gd name="T5" fmla="*/ 2 h 12"/>
                    <a:gd name="T6" fmla="*/ 3 w 9"/>
                    <a:gd name="T7" fmla="*/ 0 h 12"/>
                    <a:gd name="T8" fmla="*/ 9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lnTo>
                        <a:pt x="6" y="1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5" name="Freeform 125">
                  <a:extLst>
                    <a:ext uri="{FF2B5EF4-FFF2-40B4-BE49-F238E27FC236}">
                      <a16:creationId xmlns:a16="http://schemas.microsoft.com/office/drawing/2014/main" id="{0683C8BE-F49A-46E3-8E65-DE03A1595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10" cy="15"/>
                </a:xfrm>
                <a:custGeom>
                  <a:avLst/>
                  <a:gdLst>
                    <a:gd name="T0" fmla="*/ 10 w 10"/>
                    <a:gd name="T1" fmla="*/ 13 h 15"/>
                    <a:gd name="T2" fmla="*/ 8 w 10"/>
                    <a:gd name="T3" fmla="*/ 15 h 15"/>
                    <a:gd name="T4" fmla="*/ 0 w 10"/>
                    <a:gd name="T5" fmla="*/ 2 h 15"/>
                    <a:gd name="T6" fmla="*/ 3 w 10"/>
                    <a:gd name="T7" fmla="*/ 0 h 15"/>
                    <a:gd name="T8" fmla="*/ 10 w 10"/>
                    <a:gd name="T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5">
                      <a:moveTo>
                        <a:pt x="10" y="13"/>
                      </a:moveTo>
                      <a:lnTo>
                        <a:pt x="8" y="1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6" name="Freeform 126">
                  <a:extLst>
                    <a:ext uri="{FF2B5EF4-FFF2-40B4-BE49-F238E27FC236}">
                      <a16:creationId xmlns:a16="http://schemas.microsoft.com/office/drawing/2014/main" id="{A7581CE0-0AEB-4AE3-91B7-5BF16A86D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11" cy="16"/>
                </a:xfrm>
                <a:custGeom>
                  <a:avLst/>
                  <a:gdLst>
                    <a:gd name="T0" fmla="*/ 11 w 11"/>
                    <a:gd name="T1" fmla="*/ 14 h 16"/>
                    <a:gd name="T2" fmla="*/ 8 w 11"/>
                    <a:gd name="T3" fmla="*/ 16 h 16"/>
                    <a:gd name="T4" fmla="*/ 0 w 11"/>
                    <a:gd name="T5" fmla="*/ 1 h 16"/>
                    <a:gd name="T6" fmla="*/ 2 w 11"/>
                    <a:gd name="T7" fmla="*/ 0 h 16"/>
                    <a:gd name="T8" fmla="*/ 11 w 11"/>
                    <a:gd name="T9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4"/>
                      </a:moveTo>
                      <a:lnTo>
                        <a:pt x="8" y="1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7" name="Freeform 127">
                  <a:extLst>
                    <a:ext uri="{FF2B5EF4-FFF2-40B4-BE49-F238E27FC236}">
                      <a16:creationId xmlns:a16="http://schemas.microsoft.com/office/drawing/2014/main" id="{659C2B31-BA6C-453E-B566-3422C7968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" y="1435"/>
                  <a:ext cx="42" cy="41"/>
                </a:xfrm>
                <a:custGeom>
                  <a:avLst/>
                  <a:gdLst>
                    <a:gd name="T0" fmla="*/ 36 w 42"/>
                    <a:gd name="T1" fmla="*/ 21 h 41"/>
                    <a:gd name="T2" fmla="*/ 27 w 42"/>
                    <a:gd name="T3" fmla="*/ 17 h 41"/>
                    <a:gd name="T4" fmla="*/ 20 w 42"/>
                    <a:gd name="T5" fmla="*/ 14 h 41"/>
                    <a:gd name="T6" fmla="*/ 21 w 42"/>
                    <a:gd name="T7" fmla="*/ 25 h 41"/>
                    <a:gd name="T8" fmla="*/ 12 w 42"/>
                    <a:gd name="T9" fmla="*/ 21 h 41"/>
                    <a:gd name="T10" fmla="*/ 10 w 42"/>
                    <a:gd name="T11" fmla="*/ 27 h 41"/>
                    <a:gd name="T12" fmla="*/ 10 w 42"/>
                    <a:gd name="T13" fmla="*/ 36 h 41"/>
                    <a:gd name="T14" fmla="*/ 4 w 42"/>
                    <a:gd name="T15" fmla="*/ 38 h 41"/>
                    <a:gd name="T16" fmla="*/ 1 w 42"/>
                    <a:gd name="T17" fmla="*/ 41 h 41"/>
                    <a:gd name="T18" fmla="*/ 0 w 42"/>
                    <a:gd name="T19" fmla="*/ 41 h 41"/>
                    <a:gd name="T20" fmla="*/ 4 w 42"/>
                    <a:gd name="T21" fmla="*/ 37 h 41"/>
                    <a:gd name="T22" fmla="*/ 9 w 42"/>
                    <a:gd name="T23" fmla="*/ 35 h 41"/>
                    <a:gd name="T24" fmla="*/ 9 w 42"/>
                    <a:gd name="T25" fmla="*/ 27 h 41"/>
                    <a:gd name="T26" fmla="*/ 12 w 42"/>
                    <a:gd name="T27" fmla="*/ 20 h 41"/>
                    <a:gd name="T28" fmla="*/ 20 w 42"/>
                    <a:gd name="T29" fmla="*/ 24 h 41"/>
                    <a:gd name="T30" fmla="*/ 19 w 42"/>
                    <a:gd name="T31" fmla="*/ 13 h 41"/>
                    <a:gd name="T32" fmla="*/ 28 w 42"/>
                    <a:gd name="T33" fmla="*/ 16 h 41"/>
                    <a:gd name="T34" fmla="*/ 35 w 42"/>
                    <a:gd name="T35" fmla="*/ 20 h 41"/>
                    <a:gd name="T36" fmla="*/ 35 w 42"/>
                    <a:gd name="T37" fmla="*/ 10 h 41"/>
                    <a:gd name="T38" fmla="*/ 38 w 42"/>
                    <a:gd name="T39" fmla="*/ 5 h 41"/>
                    <a:gd name="T40" fmla="*/ 41 w 42"/>
                    <a:gd name="T41" fmla="*/ 0 h 41"/>
                    <a:gd name="T42" fmla="*/ 42 w 42"/>
                    <a:gd name="T43" fmla="*/ 1 h 41"/>
                    <a:gd name="T44" fmla="*/ 39 w 42"/>
                    <a:gd name="T45" fmla="*/ 5 h 41"/>
                    <a:gd name="T46" fmla="*/ 36 w 42"/>
                    <a:gd name="T47" fmla="*/ 10 h 41"/>
                    <a:gd name="T48" fmla="*/ 36 w 42"/>
                    <a:gd name="T49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41">
                      <a:moveTo>
                        <a:pt x="36" y="21"/>
                      </a:move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21" y="25"/>
                      </a:lnTo>
                      <a:lnTo>
                        <a:pt x="12" y="21"/>
                      </a:lnTo>
                      <a:lnTo>
                        <a:pt x="10" y="27"/>
                      </a:lnTo>
                      <a:lnTo>
                        <a:pt x="10" y="36"/>
                      </a:lnTo>
                      <a:lnTo>
                        <a:pt x="4" y="38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4" y="37"/>
                      </a:lnTo>
                      <a:lnTo>
                        <a:pt x="9" y="35"/>
                      </a:lnTo>
                      <a:lnTo>
                        <a:pt x="9" y="27"/>
                      </a:lnTo>
                      <a:lnTo>
                        <a:pt x="12" y="20"/>
                      </a:lnTo>
                      <a:lnTo>
                        <a:pt x="20" y="24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5" y="20"/>
                      </a:lnTo>
                      <a:lnTo>
                        <a:pt x="35" y="10"/>
                      </a:lnTo>
                      <a:lnTo>
                        <a:pt x="38" y="5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39" y="5"/>
                      </a:lnTo>
                      <a:lnTo>
                        <a:pt x="36" y="10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8" name="Freeform 128">
                  <a:extLst>
                    <a:ext uri="{FF2B5EF4-FFF2-40B4-BE49-F238E27FC236}">
                      <a16:creationId xmlns:a16="http://schemas.microsoft.com/office/drawing/2014/main" id="{2F458B69-CC2D-42D9-85EF-A504A875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2" y="2"/>
                      </a:cubicBezTo>
                      <a:cubicBezTo>
                        <a:pt x="4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9" name="Freeform 129">
                  <a:extLst>
                    <a:ext uri="{FF2B5EF4-FFF2-40B4-BE49-F238E27FC236}">
                      <a16:creationId xmlns:a16="http://schemas.microsoft.com/office/drawing/2014/main" id="{4CDC6A95-BDD0-4F82-90B4-B35E03776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1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0" name="Freeform 130">
                  <a:extLst>
                    <a:ext uri="{FF2B5EF4-FFF2-40B4-BE49-F238E27FC236}">
                      <a16:creationId xmlns:a16="http://schemas.microsoft.com/office/drawing/2014/main" id="{EBE15867-F306-4853-BE8F-4F9DC8CA9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2" cy="2"/>
                </a:xfrm>
                <a:custGeom>
                  <a:avLst/>
                  <a:gdLst>
                    <a:gd name="T0" fmla="*/ 7 w 8"/>
                    <a:gd name="T1" fmla="*/ 3 h 9"/>
                    <a:gd name="T2" fmla="*/ 6 w 8"/>
                    <a:gd name="T3" fmla="*/ 8 h 9"/>
                    <a:gd name="T4" fmla="*/ 1 w 8"/>
                    <a:gd name="T5" fmla="*/ 7 h 9"/>
                    <a:gd name="T6" fmla="*/ 2 w 8"/>
                    <a:gd name="T7" fmla="*/ 1 h 9"/>
                    <a:gd name="T8" fmla="*/ 7 w 8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7" y="3"/>
                      </a:moveTo>
                      <a:cubicBezTo>
                        <a:pt x="8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1" name="Freeform 131">
                  <a:extLst>
                    <a:ext uri="{FF2B5EF4-FFF2-40B4-BE49-F238E27FC236}">
                      <a16:creationId xmlns:a16="http://schemas.microsoft.com/office/drawing/2014/main" id="{136D4FAB-D4A2-4D9D-B965-FC4BD60F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2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2" name="Freeform 132">
                  <a:extLst>
                    <a:ext uri="{FF2B5EF4-FFF2-40B4-BE49-F238E27FC236}">
                      <a16:creationId xmlns:a16="http://schemas.microsoft.com/office/drawing/2014/main" id="{9A767E67-274A-430F-9C57-CA31F1EA7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1 w 9"/>
                    <a:gd name="T5" fmla="*/ 7 h 9"/>
                    <a:gd name="T6" fmla="*/ 3 w 9"/>
                    <a:gd name="T7" fmla="*/ 1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3" name="Freeform 133">
                  <a:extLst>
                    <a:ext uri="{FF2B5EF4-FFF2-40B4-BE49-F238E27FC236}">
                      <a16:creationId xmlns:a16="http://schemas.microsoft.com/office/drawing/2014/main" id="{A1621A95-99EA-4FFD-9881-E2A242562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8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2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8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4" name="Freeform 134">
                  <a:extLst>
                    <a:ext uri="{FF2B5EF4-FFF2-40B4-BE49-F238E27FC236}">
                      <a16:creationId xmlns:a16="http://schemas.microsoft.com/office/drawing/2014/main" id="{5F3D164B-B4A9-40B4-AB89-5BC5B501F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48"/>
                  <a:ext cx="2" cy="1"/>
                </a:xfrm>
                <a:custGeom>
                  <a:avLst/>
                  <a:gdLst>
                    <a:gd name="T0" fmla="*/ 8 w 9"/>
                    <a:gd name="T1" fmla="*/ 2 h 8"/>
                    <a:gd name="T2" fmla="*/ 6 w 9"/>
                    <a:gd name="T3" fmla="*/ 7 h 8"/>
                    <a:gd name="T4" fmla="*/ 1 w 9"/>
                    <a:gd name="T5" fmla="*/ 6 h 8"/>
                    <a:gd name="T6" fmla="*/ 2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6" y="7"/>
                      </a:cubicBezTo>
                      <a:cubicBezTo>
                        <a:pt x="4" y="8"/>
                        <a:pt x="2" y="8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5" name="Freeform 135">
                  <a:extLst>
                    <a:ext uri="{FF2B5EF4-FFF2-40B4-BE49-F238E27FC236}">
                      <a16:creationId xmlns:a16="http://schemas.microsoft.com/office/drawing/2014/main" id="{65302C43-1849-4968-97BE-B528E1822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0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1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7" y="7"/>
                      </a:cubicBezTo>
                      <a:cubicBezTo>
                        <a:pt x="5" y="8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6" name="Freeform 136">
                  <a:extLst>
                    <a:ext uri="{FF2B5EF4-FFF2-40B4-BE49-F238E27FC236}">
                      <a16:creationId xmlns:a16="http://schemas.microsoft.com/office/drawing/2014/main" id="{72F564E5-3804-4AF0-8EEA-5DEF0070B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145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6 w 9"/>
                    <a:gd name="T3" fmla="*/ 8 h 9"/>
                    <a:gd name="T4" fmla="*/ 1 w 9"/>
                    <a:gd name="T5" fmla="*/ 6 h 9"/>
                    <a:gd name="T6" fmla="*/ 2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7" name="Freeform 137">
                  <a:extLst>
                    <a:ext uri="{FF2B5EF4-FFF2-40B4-BE49-F238E27FC236}">
                      <a16:creationId xmlns:a16="http://schemas.microsoft.com/office/drawing/2014/main" id="{EC6F0ED0-3438-40FC-8E5D-F94288C67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8 h 9"/>
                    <a:gd name="T4" fmla="*/ 1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6"/>
                        <a:pt x="7" y="8"/>
                      </a:cubicBezTo>
                      <a:cubicBezTo>
                        <a:pt x="5" y="9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8" name="Freeform 138">
                  <a:extLst>
                    <a:ext uri="{FF2B5EF4-FFF2-40B4-BE49-F238E27FC236}">
                      <a16:creationId xmlns:a16="http://schemas.microsoft.com/office/drawing/2014/main" id="{ABC9E8B9-2CBC-4CCD-A4E0-98CC1BDC9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2 w 9"/>
                    <a:gd name="T5" fmla="*/ 7 h 9"/>
                    <a:gd name="T6" fmla="*/ 3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9" y="7"/>
                        <a:pt x="7" y="8"/>
                      </a:cubicBezTo>
                      <a:cubicBezTo>
                        <a:pt x="5" y="9"/>
                        <a:pt x="3" y="9"/>
                        <a:pt x="2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9" name="Freeform 139">
                  <a:extLst>
                    <a:ext uri="{FF2B5EF4-FFF2-40B4-BE49-F238E27FC236}">
                      <a16:creationId xmlns:a16="http://schemas.microsoft.com/office/drawing/2014/main" id="{BF3447F1-50A1-41CB-AAD3-6E69DA2B7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7 h 9"/>
                    <a:gd name="T4" fmla="*/ 2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9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0" name="Rectangle 140">
                  <a:extLst>
                    <a:ext uri="{FF2B5EF4-FFF2-40B4-BE49-F238E27FC236}">
                      <a16:creationId xmlns:a16="http://schemas.microsoft.com/office/drawing/2014/main" id="{7B36EE6B-C0E9-482B-A143-2C12532C4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" y="1628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1" name="Freeform 141">
                  <a:extLst>
                    <a:ext uri="{FF2B5EF4-FFF2-40B4-BE49-F238E27FC236}">
                      <a16:creationId xmlns:a16="http://schemas.microsoft.com/office/drawing/2014/main" id="{DD227E94-E1FB-49BC-B5C0-8475D66EE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1"/>
                  <a:ext cx="39" cy="58"/>
                </a:xfrm>
                <a:custGeom>
                  <a:avLst/>
                  <a:gdLst>
                    <a:gd name="T0" fmla="*/ 124 w 164"/>
                    <a:gd name="T1" fmla="*/ 245 h 245"/>
                    <a:gd name="T2" fmla="*/ 129 w 164"/>
                    <a:gd name="T3" fmla="*/ 243 h 245"/>
                    <a:gd name="T4" fmla="*/ 133 w 164"/>
                    <a:gd name="T5" fmla="*/ 236 h 245"/>
                    <a:gd name="T6" fmla="*/ 163 w 164"/>
                    <a:gd name="T7" fmla="*/ 83 h 245"/>
                    <a:gd name="T8" fmla="*/ 154 w 164"/>
                    <a:gd name="T9" fmla="*/ 66 h 245"/>
                    <a:gd name="T10" fmla="*/ 13 w 164"/>
                    <a:gd name="T11" fmla="*/ 1 h 245"/>
                    <a:gd name="T12" fmla="*/ 4 w 164"/>
                    <a:gd name="T13" fmla="*/ 1 h 245"/>
                    <a:gd name="T14" fmla="*/ 0 w 164"/>
                    <a:gd name="T15" fmla="*/ 3 h 245"/>
                    <a:gd name="T16" fmla="*/ 124 w 164"/>
                    <a:gd name="T17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245">
                      <a:moveTo>
                        <a:pt x="124" y="245"/>
                      </a:moveTo>
                      <a:cubicBezTo>
                        <a:pt x="129" y="243"/>
                        <a:pt x="129" y="243"/>
                        <a:pt x="129" y="243"/>
                      </a:cubicBezTo>
                      <a:cubicBezTo>
                        <a:pt x="131" y="241"/>
                        <a:pt x="133" y="239"/>
                        <a:pt x="133" y="236"/>
                      </a:cubicBezTo>
                      <a:cubicBezTo>
                        <a:pt x="163" y="83"/>
                        <a:pt x="163" y="83"/>
                        <a:pt x="163" y="83"/>
                      </a:cubicBezTo>
                      <a:cubicBezTo>
                        <a:pt x="164" y="77"/>
                        <a:pt x="160" y="69"/>
                        <a:pt x="154" y="66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0"/>
                        <a:pt x="7" y="0"/>
                        <a:pt x="4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124" y="24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2" name="Rectangle 142">
                  <a:extLst>
                    <a:ext uri="{FF2B5EF4-FFF2-40B4-BE49-F238E27FC236}">
                      <a16:creationId xmlns:a16="http://schemas.microsoft.com/office/drawing/2014/main" id="{1A801009-CF2D-4AF7-A058-4546D31E1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" y="1573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3" name="Freeform 143">
                  <a:extLst>
                    <a:ext uri="{FF2B5EF4-FFF2-40B4-BE49-F238E27FC236}">
                      <a16:creationId xmlns:a16="http://schemas.microsoft.com/office/drawing/2014/main" id="{A1332207-5642-4A0D-92E5-B86509977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" y="1572"/>
                  <a:ext cx="39" cy="58"/>
                </a:xfrm>
                <a:custGeom>
                  <a:avLst/>
                  <a:gdLst>
                    <a:gd name="T0" fmla="*/ 44 w 168"/>
                    <a:gd name="T1" fmla="*/ 0 h 248"/>
                    <a:gd name="T2" fmla="*/ 35 w 168"/>
                    <a:gd name="T3" fmla="*/ 4 h 248"/>
                    <a:gd name="T4" fmla="*/ 31 w 168"/>
                    <a:gd name="T5" fmla="*/ 11 h 248"/>
                    <a:gd name="T6" fmla="*/ 2 w 168"/>
                    <a:gd name="T7" fmla="*/ 164 h 248"/>
                    <a:gd name="T8" fmla="*/ 11 w 168"/>
                    <a:gd name="T9" fmla="*/ 181 h 248"/>
                    <a:gd name="T10" fmla="*/ 151 w 168"/>
                    <a:gd name="T11" fmla="*/ 246 h 248"/>
                    <a:gd name="T12" fmla="*/ 160 w 168"/>
                    <a:gd name="T13" fmla="*/ 246 h 248"/>
                    <a:gd name="T14" fmla="*/ 168 w 168"/>
                    <a:gd name="T15" fmla="*/ 242 h 248"/>
                    <a:gd name="T16" fmla="*/ 44 w 168"/>
                    <a:gd name="T17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248">
                      <a:moveTo>
                        <a:pt x="44" y="0"/>
                      </a:move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3" y="6"/>
                        <a:pt x="31" y="8"/>
                        <a:pt x="31" y="11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0" y="170"/>
                        <a:pt x="4" y="178"/>
                        <a:pt x="11" y="181"/>
                      </a:cubicBezTo>
                      <a:cubicBezTo>
                        <a:pt x="151" y="246"/>
                        <a:pt x="151" y="246"/>
                        <a:pt x="151" y="246"/>
                      </a:cubicBezTo>
                      <a:cubicBezTo>
                        <a:pt x="154" y="247"/>
                        <a:pt x="157" y="248"/>
                        <a:pt x="160" y="246"/>
                      </a:cubicBezTo>
                      <a:cubicBezTo>
                        <a:pt x="168" y="242"/>
                        <a:pt x="168" y="242"/>
                        <a:pt x="168" y="242"/>
                      </a:cubicBez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4" name="Freeform 144">
                  <a:extLst>
                    <a:ext uri="{FF2B5EF4-FFF2-40B4-BE49-F238E27FC236}">
                      <a16:creationId xmlns:a16="http://schemas.microsoft.com/office/drawing/2014/main" id="{BA212287-B943-4692-BC32-1DADF74B8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2"/>
                  <a:ext cx="30" cy="57"/>
                </a:xfrm>
                <a:custGeom>
                  <a:avLst/>
                  <a:gdLst>
                    <a:gd name="T0" fmla="*/ 30 w 30"/>
                    <a:gd name="T1" fmla="*/ 57 h 57"/>
                    <a:gd name="T2" fmla="*/ 0 w 30"/>
                    <a:gd name="T3" fmla="*/ 0 h 57"/>
                    <a:gd name="T4" fmla="*/ 0 w 30"/>
                    <a:gd name="T5" fmla="*/ 0 h 57"/>
                    <a:gd name="T6" fmla="*/ 29 w 30"/>
                    <a:gd name="T7" fmla="*/ 57 h 57"/>
                    <a:gd name="T8" fmla="*/ 30 w 30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57">
                      <a:moveTo>
                        <a:pt x="30" y="5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57"/>
                      </a:lnTo>
                      <a:lnTo>
                        <a:pt x="30" y="5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5" name="Freeform 145">
                  <a:extLst>
                    <a:ext uri="{FF2B5EF4-FFF2-40B4-BE49-F238E27FC236}">
                      <a16:creationId xmlns:a16="http://schemas.microsoft.com/office/drawing/2014/main" id="{3DA0E932-EB34-42E5-B5DD-DA927FCDB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" y="1576"/>
                  <a:ext cx="53" cy="65"/>
                </a:xfrm>
                <a:custGeom>
                  <a:avLst/>
                  <a:gdLst>
                    <a:gd name="T0" fmla="*/ 26 w 53"/>
                    <a:gd name="T1" fmla="*/ 65 h 65"/>
                    <a:gd name="T2" fmla="*/ 0 w 53"/>
                    <a:gd name="T3" fmla="*/ 14 h 65"/>
                    <a:gd name="T4" fmla="*/ 27 w 53"/>
                    <a:gd name="T5" fmla="*/ 0 h 65"/>
                    <a:gd name="T6" fmla="*/ 53 w 53"/>
                    <a:gd name="T7" fmla="*/ 51 h 65"/>
                    <a:gd name="T8" fmla="*/ 26 w 5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65">
                      <a:moveTo>
                        <a:pt x="26" y="65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53" y="51"/>
                      </a:lnTo>
                      <a:lnTo>
                        <a:pt x="26" y="65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6" name="Freeform 146">
                  <a:extLst>
                    <a:ext uri="{FF2B5EF4-FFF2-40B4-BE49-F238E27FC236}">
                      <a16:creationId xmlns:a16="http://schemas.microsoft.com/office/drawing/2014/main" id="{C925994E-7912-47DB-85DA-F88C57B80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1581"/>
                  <a:ext cx="14" cy="25"/>
                </a:xfrm>
                <a:custGeom>
                  <a:avLst/>
                  <a:gdLst>
                    <a:gd name="T0" fmla="*/ 12 w 14"/>
                    <a:gd name="T1" fmla="*/ 25 h 25"/>
                    <a:gd name="T2" fmla="*/ 0 w 14"/>
                    <a:gd name="T3" fmla="*/ 2 h 25"/>
                    <a:gd name="T4" fmla="*/ 2 w 14"/>
                    <a:gd name="T5" fmla="*/ 0 h 25"/>
                    <a:gd name="T6" fmla="*/ 14 w 14"/>
                    <a:gd name="T7" fmla="*/ 24 h 25"/>
                    <a:gd name="T8" fmla="*/ 12 w 14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5">
                      <a:moveTo>
                        <a:pt x="12" y="2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" y="24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7" name="Freeform 147">
                  <a:extLst>
                    <a:ext uri="{FF2B5EF4-FFF2-40B4-BE49-F238E27FC236}">
                      <a16:creationId xmlns:a16="http://schemas.microsoft.com/office/drawing/2014/main" id="{9D5C6B9B-B137-4368-8E68-CAE7DD4B3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" y="1584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0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8" name="Freeform 148">
                  <a:extLst>
                    <a:ext uri="{FF2B5EF4-FFF2-40B4-BE49-F238E27FC236}">
                      <a16:creationId xmlns:a16="http://schemas.microsoft.com/office/drawing/2014/main" id="{B26F9343-78BF-45D9-B3D9-5FA380E1E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" y="1585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9" name="Freeform 149">
                  <a:extLst>
                    <a:ext uri="{FF2B5EF4-FFF2-40B4-BE49-F238E27FC236}">
                      <a16:creationId xmlns:a16="http://schemas.microsoft.com/office/drawing/2014/main" id="{F12E1056-95B9-4630-851F-B5F238677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" y="1586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0" name="Freeform 150">
                  <a:extLst>
                    <a:ext uri="{FF2B5EF4-FFF2-40B4-BE49-F238E27FC236}">
                      <a16:creationId xmlns:a16="http://schemas.microsoft.com/office/drawing/2014/main" id="{FA984721-16CC-478F-9FB7-4BBF29662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1587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3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3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1" name="Freeform 151">
                  <a:extLst>
                    <a:ext uri="{FF2B5EF4-FFF2-40B4-BE49-F238E27FC236}">
                      <a16:creationId xmlns:a16="http://schemas.microsoft.com/office/drawing/2014/main" id="{538DE96A-770E-4836-8959-27D257FD1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1589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0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2" name="Freeform 152">
                  <a:extLst>
                    <a:ext uri="{FF2B5EF4-FFF2-40B4-BE49-F238E27FC236}">
                      <a16:creationId xmlns:a16="http://schemas.microsoft.com/office/drawing/2014/main" id="{080832D5-2786-4895-A35D-AAB488C32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1590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3" name="Freeform 153">
                  <a:extLst>
                    <a:ext uri="{FF2B5EF4-FFF2-40B4-BE49-F238E27FC236}">
                      <a16:creationId xmlns:a16="http://schemas.microsoft.com/office/drawing/2014/main" id="{DC1AA774-9D5C-4689-A1A8-8F32DE8D5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" y="1591"/>
                  <a:ext cx="17" cy="30"/>
                </a:xfrm>
                <a:custGeom>
                  <a:avLst/>
                  <a:gdLst>
                    <a:gd name="T0" fmla="*/ 15 w 17"/>
                    <a:gd name="T1" fmla="*/ 30 h 30"/>
                    <a:gd name="T2" fmla="*/ 0 w 17"/>
                    <a:gd name="T3" fmla="*/ 1 h 30"/>
                    <a:gd name="T4" fmla="*/ 2 w 17"/>
                    <a:gd name="T5" fmla="*/ 0 h 30"/>
                    <a:gd name="T6" fmla="*/ 17 w 17"/>
                    <a:gd name="T7" fmla="*/ 29 h 30"/>
                    <a:gd name="T8" fmla="*/ 15 w 1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">
                      <a:moveTo>
                        <a:pt x="15" y="30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7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4" name="Freeform 154">
                  <a:extLst>
                    <a:ext uri="{FF2B5EF4-FFF2-40B4-BE49-F238E27FC236}">
                      <a16:creationId xmlns:a16="http://schemas.microsoft.com/office/drawing/2014/main" id="{4ED3FB0F-0B1E-49E4-81E6-2465B37C0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73"/>
                  <a:ext cx="61" cy="72"/>
                </a:xfrm>
                <a:custGeom>
                  <a:avLst/>
                  <a:gdLst>
                    <a:gd name="T0" fmla="*/ 249 w 258"/>
                    <a:gd name="T1" fmla="*/ 242 h 310"/>
                    <a:gd name="T2" fmla="*/ 109 w 258"/>
                    <a:gd name="T3" fmla="*/ 177 h 310"/>
                    <a:gd name="T4" fmla="*/ 100 w 258"/>
                    <a:gd name="T5" fmla="*/ 160 h 310"/>
                    <a:gd name="T6" fmla="*/ 129 w 258"/>
                    <a:gd name="T7" fmla="*/ 7 h 310"/>
                    <a:gd name="T8" fmla="*/ 133 w 258"/>
                    <a:gd name="T9" fmla="*/ 0 h 310"/>
                    <a:gd name="T10" fmla="*/ 7 w 258"/>
                    <a:gd name="T11" fmla="*/ 65 h 310"/>
                    <a:gd name="T12" fmla="*/ 3 w 258"/>
                    <a:gd name="T13" fmla="*/ 78 h 310"/>
                    <a:gd name="T14" fmla="*/ 119 w 258"/>
                    <a:gd name="T15" fmla="*/ 304 h 310"/>
                    <a:gd name="T16" fmla="*/ 131 w 258"/>
                    <a:gd name="T17" fmla="*/ 308 h 310"/>
                    <a:gd name="T18" fmla="*/ 258 w 258"/>
                    <a:gd name="T19" fmla="*/ 242 h 310"/>
                    <a:gd name="T20" fmla="*/ 249 w 258"/>
                    <a:gd name="T21" fmla="*/ 242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8" h="310">
                      <a:moveTo>
                        <a:pt x="249" y="242"/>
                      </a:moveTo>
                      <a:cubicBezTo>
                        <a:pt x="109" y="177"/>
                        <a:pt x="109" y="177"/>
                        <a:pt x="109" y="177"/>
                      </a:cubicBezTo>
                      <a:cubicBezTo>
                        <a:pt x="102" y="174"/>
                        <a:pt x="98" y="166"/>
                        <a:pt x="100" y="160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129" y="4"/>
                        <a:pt x="131" y="2"/>
                        <a:pt x="133" y="0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2" y="68"/>
                        <a:pt x="0" y="73"/>
                        <a:pt x="3" y="78"/>
                      </a:cubicBezTo>
                      <a:cubicBezTo>
                        <a:pt x="119" y="304"/>
                        <a:pt x="119" y="304"/>
                        <a:pt x="119" y="304"/>
                      </a:cubicBezTo>
                      <a:cubicBezTo>
                        <a:pt x="121" y="308"/>
                        <a:pt x="126" y="310"/>
                        <a:pt x="131" y="308"/>
                      </a:cubicBezTo>
                      <a:cubicBezTo>
                        <a:pt x="258" y="242"/>
                        <a:pt x="258" y="242"/>
                        <a:pt x="258" y="242"/>
                      </a:cubicBezTo>
                      <a:cubicBezTo>
                        <a:pt x="255" y="244"/>
                        <a:pt x="252" y="243"/>
                        <a:pt x="249" y="24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5" name="Freeform 155">
                  <a:extLst>
                    <a:ext uri="{FF2B5EF4-FFF2-40B4-BE49-F238E27FC236}">
                      <a16:creationId xmlns:a16="http://schemas.microsoft.com/office/drawing/2014/main" id="{A900DF2D-EF07-4BBF-918D-C2B9F085B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1" cy="58"/>
                </a:xfrm>
                <a:custGeom>
                  <a:avLst/>
                  <a:gdLst>
                    <a:gd name="T0" fmla="*/ 2 w 175"/>
                    <a:gd name="T1" fmla="*/ 18 h 250"/>
                    <a:gd name="T2" fmla="*/ 119 w 175"/>
                    <a:gd name="T3" fmla="*/ 244 h 250"/>
                    <a:gd name="T4" fmla="*/ 131 w 175"/>
                    <a:gd name="T5" fmla="*/ 248 h 250"/>
                    <a:gd name="T6" fmla="*/ 140 w 175"/>
                    <a:gd name="T7" fmla="*/ 243 h 250"/>
                    <a:gd name="T8" fmla="*/ 140 w 175"/>
                    <a:gd name="T9" fmla="*/ 243 h 250"/>
                    <a:gd name="T10" fmla="*/ 144 w 175"/>
                    <a:gd name="T11" fmla="*/ 236 h 250"/>
                    <a:gd name="T12" fmla="*/ 174 w 175"/>
                    <a:gd name="T13" fmla="*/ 84 h 250"/>
                    <a:gd name="T14" fmla="*/ 165 w 175"/>
                    <a:gd name="T15" fmla="*/ 66 h 250"/>
                    <a:gd name="T16" fmla="*/ 24 w 175"/>
                    <a:gd name="T17" fmla="*/ 1 h 250"/>
                    <a:gd name="T18" fmla="*/ 15 w 175"/>
                    <a:gd name="T19" fmla="*/ 1 h 250"/>
                    <a:gd name="T20" fmla="*/ 15 w 175"/>
                    <a:gd name="T21" fmla="*/ 1 h 250"/>
                    <a:gd name="T22" fmla="*/ 5 w 175"/>
                    <a:gd name="T23" fmla="*/ 6 h 250"/>
                    <a:gd name="T24" fmla="*/ 2 w 175"/>
                    <a:gd name="T25" fmla="*/ 1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50">
                      <a:moveTo>
                        <a:pt x="2" y="18"/>
                      </a:moveTo>
                      <a:cubicBezTo>
                        <a:pt x="119" y="244"/>
                        <a:pt x="119" y="244"/>
                        <a:pt x="119" y="244"/>
                      </a:cubicBezTo>
                      <a:cubicBezTo>
                        <a:pt x="121" y="248"/>
                        <a:pt x="126" y="250"/>
                        <a:pt x="131" y="248"/>
                      </a:cubicBezTo>
                      <a:cubicBezTo>
                        <a:pt x="140" y="243"/>
                        <a:pt x="140" y="243"/>
                        <a:pt x="140" y="243"/>
                      </a:cubicBezTo>
                      <a:cubicBezTo>
                        <a:pt x="139" y="243"/>
                        <a:pt x="140" y="243"/>
                        <a:pt x="140" y="243"/>
                      </a:cubicBezTo>
                      <a:cubicBezTo>
                        <a:pt x="142" y="242"/>
                        <a:pt x="144" y="239"/>
                        <a:pt x="144" y="236"/>
                      </a:cubicBezTo>
                      <a:cubicBezTo>
                        <a:pt x="174" y="84"/>
                        <a:pt x="174" y="84"/>
                        <a:pt x="174" y="84"/>
                      </a:cubicBezTo>
                      <a:cubicBezTo>
                        <a:pt x="175" y="77"/>
                        <a:pt x="171" y="69"/>
                        <a:pt x="165" y="6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1" y="0"/>
                        <a:pt x="18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9"/>
                        <a:pt x="0" y="14"/>
                        <a:pt x="2" y="18"/>
                      </a:cubicBez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6" name="Freeform 156">
                  <a:extLst>
                    <a:ext uri="{FF2B5EF4-FFF2-40B4-BE49-F238E27FC236}">
                      <a16:creationId xmlns:a16="http://schemas.microsoft.com/office/drawing/2014/main" id="{0C29168A-6C9F-4CC6-AC1D-E5F8781D2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0" cy="58"/>
                </a:xfrm>
                <a:custGeom>
                  <a:avLst/>
                  <a:gdLst>
                    <a:gd name="T0" fmla="*/ 132 w 171"/>
                    <a:gd name="T1" fmla="*/ 241 h 246"/>
                    <a:gd name="T2" fmla="*/ 138 w 171"/>
                    <a:gd name="T3" fmla="*/ 239 h 246"/>
                    <a:gd name="T4" fmla="*/ 141 w 171"/>
                    <a:gd name="T5" fmla="*/ 233 h 246"/>
                    <a:gd name="T6" fmla="*/ 170 w 171"/>
                    <a:gd name="T7" fmla="*/ 81 h 246"/>
                    <a:gd name="T8" fmla="*/ 169 w 171"/>
                    <a:gd name="T9" fmla="*/ 73 h 246"/>
                    <a:gd name="T10" fmla="*/ 163 w 171"/>
                    <a:gd name="T11" fmla="*/ 66 h 246"/>
                    <a:gd name="T12" fmla="*/ 22 w 171"/>
                    <a:gd name="T13" fmla="*/ 1 h 246"/>
                    <a:gd name="T14" fmla="*/ 15 w 171"/>
                    <a:gd name="T15" fmla="*/ 1 h 246"/>
                    <a:gd name="T16" fmla="*/ 15 w 171"/>
                    <a:gd name="T17" fmla="*/ 1 h 246"/>
                    <a:gd name="T18" fmla="*/ 10 w 171"/>
                    <a:gd name="T19" fmla="*/ 4 h 246"/>
                    <a:gd name="T20" fmla="*/ 6 w 171"/>
                    <a:gd name="T21" fmla="*/ 6 h 246"/>
                    <a:gd name="T22" fmla="*/ 1 w 171"/>
                    <a:gd name="T23" fmla="*/ 9 h 246"/>
                    <a:gd name="T24" fmla="*/ 1 w 171"/>
                    <a:gd name="T25" fmla="*/ 16 h 246"/>
                    <a:gd name="T26" fmla="*/ 118 w 171"/>
                    <a:gd name="T27" fmla="*/ 242 h 246"/>
                    <a:gd name="T28" fmla="*/ 123 w 171"/>
                    <a:gd name="T29" fmla="*/ 246 h 246"/>
                    <a:gd name="T30" fmla="*/ 132 w 171"/>
                    <a:gd name="T31" fmla="*/ 241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1" h="246">
                      <a:moveTo>
                        <a:pt x="132" y="241"/>
                      </a:moveTo>
                      <a:cubicBezTo>
                        <a:pt x="138" y="239"/>
                        <a:pt x="138" y="239"/>
                        <a:pt x="138" y="239"/>
                      </a:cubicBezTo>
                      <a:cubicBezTo>
                        <a:pt x="139" y="238"/>
                        <a:pt x="141" y="236"/>
                        <a:pt x="141" y="233"/>
                      </a:cubicBezTo>
                      <a:cubicBezTo>
                        <a:pt x="170" y="81"/>
                        <a:pt x="170" y="81"/>
                        <a:pt x="170" y="81"/>
                      </a:cubicBezTo>
                      <a:cubicBezTo>
                        <a:pt x="171" y="78"/>
                        <a:pt x="170" y="75"/>
                        <a:pt x="169" y="73"/>
                      </a:cubicBezTo>
                      <a:cubicBezTo>
                        <a:pt x="167" y="70"/>
                        <a:pt x="165" y="68"/>
                        <a:pt x="163" y="6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1"/>
                        <a:pt x="0" y="13"/>
                        <a:pt x="1" y="16"/>
                      </a:cubicBezTo>
                      <a:cubicBezTo>
                        <a:pt x="118" y="242"/>
                        <a:pt x="118" y="242"/>
                        <a:pt x="118" y="242"/>
                      </a:cubicBezTo>
                      <a:cubicBezTo>
                        <a:pt x="119" y="244"/>
                        <a:pt x="121" y="245"/>
                        <a:pt x="123" y="246"/>
                      </a:cubicBezTo>
                      <a:lnTo>
                        <a:pt x="132" y="24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7" name="Freeform 157">
                  <a:extLst>
                    <a:ext uri="{FF2B5EF4-FFF2-40B4-BE49-F238E27FC236}">
                      <a16:creationId xmlns:a16="http://schemas.microsoft.com/office/drawing/2014/main" id="{FAC91D8E-6179-4696-8ABF-C550B9FC6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583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8" name="Freeform 158">
                  <a:extLst>
                    <a:ext uri="{FF2B5EF4-FFF2-40B4-BE49-F238E27FC236}">
                      <a16:creationId xmlns:a16="http://schemas.microsoft.com/office/drawing/2014/main" id="{1E1081FE-E1C2-48F1-BB23-EC08C1549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83"/>
                  <a:ext cx="44" cy="44"/>
                </a:xfrm>
                <a:custGeom>
                  <a:avLst/>
                  <a:gdLst>
                    <a:gd name="T0" fmla="*/ 44 w 44"/>
                    <a:gd name="T1" fmla="*/ 29 h 44"/>
                    <a:gd name="T2" fmla="*/ 14 w 44"/>
                    <a:gd name="T3" fmla="*/ 44 h 44"/>
                    <a:gd name="T4" fmla="*/ 0 w 44"/>
                    <a:gd name="T5" fmla="*/ 14 h 44"/>
                    <a:gd name="T6" fmla="*/ 29 w 44"/>
                    <a:gd name="T7" fmla="*/ 0 h 44"/>
                    <a:gd name="T8" fmla="*/ 44 w 44"/>
                    <a:gd name="T9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29"/>
                      </a:moveTo>
                      <a:lnTo>
                        <a:pt x="14" y="44"/>
                      </a:lnTo>
                      <a:lnTo>
                        <a:pt x="0" y="14"/>
                      </a:lnTo>
                      <a:lnTo>
                        <a:pt x="29" y="0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9" name="Freeform 159">
                  <a:extLst>
                    <a:ext uri="{FF2B5EF4-FFF2-40B4-BE49-F238E27FC236}">
                      <a16:creationId xmlns:a16="http://schemas.microsoft.com/office/drawing/2014/main" id="{F1159325-78AF-4A77-AAD7-591E10D69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582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0" name="Freeform 160">
                  <a:extLst>
                    <a:ext uri="{FF2B5EF4-FFF2-40B4-BE49-F238E27FC236}">
                      <a16:creationId xmlns:a16="http://schemas.microsoft.com/office/drawing/2014/main" id="{5552028B-1DA1-45FF-B5E9-B8F29D17A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1527"/>
                  <a:ext cx="106" cy="120"/>
                </a:xfrm>
                <a:custGeom>
                  <a:avLst/>
                  <a:gdLst>
                    <a:gd name="T0" fmla="*/ 106 w 106"/>
                    <a:gd name="T1" fmla="*/ 96 h 120"/>
                    <a:gd name="T2" fmla="*/ 31 w 106"/>
                    <a:gd name="T3" fmla="*/ 120 h 120"/>
                    <a:gd name="T4" fmla="*/ 0 w 106"/>
                    <a:gd name="T5" fmla="*/ 23 h 120"/>
                    <a:gd name="T6" fmla="*/ 75 w 106"/>
                    <a:gd name="T7" fmla="*/ 0 h 120"/>
                    <a:gd name="T8" fmla="*/ 106 w 106"/>
                    <a:gd name="T9" fmla="*/ 9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20">
                      <a:moveTo>
                        <a:pt x="106" y="96"/>
                      </a:moveTo>
                      <a:lnTo>
                        <a:pt x="31" y="120"/>
                      </a:lnTo>
                      <a:lnTo>
                        <a:pt x="0" y="23"/>
                      </a:lnTo>
                      <a:lnTo>
                        <a:pt x="75" y="0"/>
                      </a:lnTo>
                      <a:lnTo>
                        <a:pt x="106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185" name="Picture 161">
                  <a:extLst>
                    <a:ext uri="{FF2B5EF4-FFF2-40B4-BE49-F238E27FC236}">
                      <a16:creationId xmlns:a16="http://schemas.microsoft.com/office/drawing/2014/main" id="{C77E8EE6-BF9B-4EE4-B5F0-EC0CF1C9A1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" y="1532"/>
                  <a:ext cx="20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6" name="Picture 162">
                  <a:extLst>
                    <a:ext uri="{FF2B5EF4-FFF2-40B4-BE49-F238E27FC236}">
                      <a16:creationId xmlns:a16="http://schemas.microsoft.com/office/drawing/2014/main" id="{717794AA-6DE8-436B-B3CE-FA68E7B33A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1540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21" name="Freeform 163">
                  <a:extLst>
                    <a:ext uri="{FF2B5EF4-FFF2-40B4-BE49-F238E27FC236}">
                      <a16:creationId xmlns:a16="http://schemas.microsoft.com/office/drawing/2014/main" id="{260B419E-1C66-47EF-AB90-7D8F4A600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525"/>
                  <a:ext cx="11" cy="19"/>
                </a:xfrm>
                <a:custGeom>
                  <a:avLst/>
                  <a:gdLst>
                    <a:gd name="T0" fmla="*/ 13 w 49"/>
                    <a:gd name="T1" fmla="*/ 40 h 83"/>
                    <a:gd name="T2" fmla="*/ 4 w 49"/>
                    <a:gd name="T3" fmla="*/ 15 h 83"/>
                    <a:gd name="T4" fmla="*/ 3 w 49"/>
                    <a:gd name="T5" fmla="*/ 9 h 83"/>
                    <a:gd name="T6" fmla="*/ 6 w 49"/>
                    <a:gd name="T7" fmla="*/ 4 h 83"/>
                    <a:gd name="T8" fmla="*/ 8 w 49"/>
                    <a:gd name="T9" fmla="*/ 2 h 83"/>
                    <a:gd name="T10" fmla="*/ 11 w 49"/>
                    <a:gd name="T11" fmla="*/ 2 h 83"/>
                    <a:gd name="T12" fmla="*/ 17 w 49"/>
                    <a:gd name="T13" fmla="*/ 5 h 83"/>
                    <a:gd name="T14" fmla="*/ 19 w 49"/>
                    <a:gd name="T15" fmla="*/ 10 h 83"/>
                    <a:gd name="T16" fmla="*/ 26 w 49"/>
                    <a:gd name="T17" fmla="*/ 36 h 83"/>
                    <a:gd name="T18" fmla="*/ 26 w 49"/>
                    <a:gd name="T19" fmla="*/ 36 h 83"/>
                    <a:gd name="T20" fmla="*/ 44 w 49"/>
                    <a:gd name="T21" fmla="*/ 68 h 83"/>
                    <a:gd name="T22" fmla="*/ 46 w 49"/>
                    <a:gd name="T23" fmla="*/ 71 h 83"/>
                    <a:gd name="T24" fmla="*/ 48 w 49"/>
                    <a:gd name="T25" fmla="*/ 72 h 83"/>
                    <a:gd name="T26" fmla="*/ 49 w 49"/>
                    <a:gd name="T27" fmla="*/ 72 h 83"/>
                    <a:gd name="T28" fmla="*/ 28 w 49"/>
                    <a:gd name="T29" fmla="*/ 35 h 83"/>
                    <a:gd name="T30" fmla="*/ 21 w 49"/>
                    <a:gd name="T31" fmla="*/ 10 h 83"/>
                    <a:gd name="T32" fmla="*/ 18 w 49"/>
                    <a:gd name="T33" fmla="*/ 3 h 83"/>
                    <a:gd name="T34" fmla="*/ 11 w 49"/>
                    <a:gd name="T35" fmla="*/ 0 h 83"/>
                    <a:gd name="T36" fmla="*/ 8 w 49"/>
                    <a:gd name="T37" fmla="*/ 0 h 83"/>
                    <a:gd name="T38" fmla="*/ 8 w 49"/>
                    <a:gd name="T39" fmla="*/ 0 h 83"/>
                    <a:gd name="T40" fmla="*/ 7 w 49"/>
                    <a:gd name="T41" fmla="*/ 0 h 83"/>
                    <a:gd name="T42" fmla="*/ 5 w 49"/>
                    <a:gd name="T43" fmla="*/ 2 h 83"/>
                    <a:gd name="T44" fmla="*/ 0 w 49"/>
                    <a:gd name="T45" fmla="*/ 9 h 83"/>
                    <a:gd name="T46" fmla="*/ 2 w 49"/>
                    <a:gd name="T47" fmla="*/ 16 h 83"/>
                    <a:gd name="T48" fmla="*/ 11 w 49"/>
                    <a:gd name="T49" fmla="*/ 40 h 83"/>
                    <a:gd name="T50" fmla="*/ 15 w 49"/>
                    <a:gd name="T51" fmla="*/ 83 h 83"/>
                    <a:gd name="T52" fmla="*/ 16 w 49"/>
                    <a:gd name="T53" fmla="*/ 82 h 83"/>
                    <a:gd name="T54" fmla="*/ 17 w 49"/>
                    <a:gd name="T55" fmla="*/ 80 h 83"/>
                    <a:gd name="T56" fmla="*/ 17 w 49"/>
                    <a:gd name="T57" fmla="*/ 76 h 83"/>
                    <a:gd name="T58" fmla="*/ 13 w 49"/>
                    <a:gd name="T59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83">
                      <a:moveTo>
                        <a:pt x="13" y="40"/>
                      </a:moveTo>
                      <a:cubicBezTo>
                        <a:pt x="13" y="39"/>
                        <a:pt x="7" y="19"/>
                        <a:pt x="4" y="15"/>
                      </a:cubicBezTo>
                      <a:cubicBezTo>
                        <a:pt x="3" y="13"/>
                        <a:pt x="2" y="11"/>
                        <a:pt x="3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8" y="3"/>
                        <a:pt x="8" y="2"/>
                      </a:cubicBezTo>
                      <a:cubicBezTo>
                        <a:pt x="9" y="2"/>
                        <a:pt x="10" y="2"/>
                        <a:pt x="11" y="2"/>
                      </a:cubicBezTo>
                      <a:cubicBezTo>
                        <a:pt x="13" y="2"/>
                        <a:pt x="15" y="3"/>
                        <a:pt x="17" y="5"/>
                      </a:cubicBezTo>
                      <a:cubicBezTo>
                        <a:pt x="18" y="6"/>
                        <a:pt x="19" y="8"/>
                        <a:pt x="19" y="10"/>
                      </a:cubicBezTo>
                      <a:cubicBezTo>
                        <a:pt x="19" y="16"/>
                        <a:pt x="25" y="35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7" y="73"/>
                        <a:pt x="48" y="72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6" y="29"/>
                        <a:pt x="21" y="14"/>
                        <a:pt x="21" y="10"/>
                      </a:cubicBezTo>
                      <a:cubicBezTo>
                        <a:pt x="21" y="7"/>
                        <a:pt x="20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2" y="3"/>
                        <a:pt x="1" y="6"/>
                        <a:pt x="0" y="9"/>
                      </a:cubicBezTo>
                      <a:cubicBezTo>
                        <a:pt x="0" y="11"/>
                        <a:pt x="1" y="14"/>
                        <a:pt x="2" y="16"/>
                      </a:cubicBezTo>
                      <a:cubicBezTo>
                        <a:pt x="5" y="19"/>
                        <a:pt x="9" y="35"/>
                        <a:pt x="11" y="40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7" y="82"/>
                        <a:pt x="17" y="81"/>
                        <a:pt x="17" y="80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188" name="Picture 164">
                  <a:extLst>
                    <a:ext uri="{FF2B5EF4-FFF2-40B4-BE49-F238E27FC236}">
                      <a16:creationId xmlns:a16="http://schemas.microsoft.com/office/drawing/2014/main" id="{7AC38B7C-961B-4D70-BE95-0ECD3AF764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" y="1542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65">
                  <a:extLst>
                    <a:ext uri="{FF2B5EF4-FFF2-40B4-BE49-F238E27FC236}">
                      <a16:creationId xmlns:a16="http://schemas.microsoft.com/office/drawing/2014/main" id="{6BBC1FA7-461B-4BE1-9979-332D490327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" y="1538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22" name="Freeform 166">
                  <a:extLst>
                    <a:ext uri="{FF2B5EF4-FFF2-40B4-BE49-F238E27FC236}">
                      <a16:creationId xmlns:a16="http://schemas.microsoft.com/office/drawing/2014/main" id="{BE923917-A26B-42F8-B043-00F0F9637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58"/>
                  <a:ext cx="14" cy="34"/>
                </a:xfrm>
                <a:custGeom>
                  <a:avLst/>
                  <a:gdLst>
                    <a:gd name="T0" fmla="*/ 14 w 14"/>
                    <a:gd name="T1" fmla="*/ 33 h 34"/>
                    <a:gd name="T2" fmla="*/ 11 w 14"/>
                    <a:gd name="T3" fmla="*/ 34 h 34"/>
                    <a:gd name="T4" fmla="*/ 0 w 14"/>
                    <a:gd name="T5" fmla="*/ 1 h 34"/>
                    <a:gd name="T6" fmla="*/ 4 w 14"/>
                    <a:gd name="T7" fmla="*/ 0 h 34"/>
                    <a:gd name="T8" fmla="*/ 14 w 14"/>
                    <a:gd name="T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4">
                      <a:moveTo>
                        <a:pt x="14" y="33"/>
                      </a:moveTo>
                      <a:lnTo>
                        <a:pt x="11" y="3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3" name="Freeform 167">
                  <a:extLst>
                    <a:ext uri="{FF2B5EF4-FFF2-40B4-BE49-F238E27FC236}">
                      <a16:creationId xmlns:a16="http://schemas.microsoft.com/office/drawing/2014/main" id="{3827A8E4-D750-4CF5-AA41-497300F17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569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4" name="Freeform 168">
                  <a:extLst>
                    <a:ext uri="{FF2B5EF4-FFF2-40B4-BE49-F238E27FC236}">
                      <a16:creationId xmlns:a16="http://schemas.microsoft.com/office/drawing/2014/main" id="{81B2CA2D-B0B5-4A99-A41B-737FFBB77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1573"/>
                  <a:ext cx="8" cy="15"/>
                </a:xfrm>
                <a:custGeom>
                  <a:avLst/>
                  <a:gdLst>
                    <a:gd name="T0" fmla="*/ 8 w 8"/>
                    <a:gd name="T1" fmla="*/ 14 h 15"/>
                    <a:gd name="T2" fmla="*/ 5 w 8"/>
                    <a:gd name="T3" fmla="*/ 15 h 15"/>
                    <a:gd name="T4" fmla="*/ 0 w 8"/>
                    <a:gd name="T5" fmla="*/ 1 h 15"/>
                    <a:gd name="T6" fmla="*/ 4 w 8"/>
                    <a:gd name="T7" fmla="*/ 0 h 15"/>
                    <a:gd name="T8" fmla="*/ 8 w 8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8" y="14"/>
                      </a:moveTo>
                      <a:lnTo>
                        <a:pt x="5" y="1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5" name="Freeform 169">
                  <a:extLst>
                    <a:ext uri="{FF2B5EF4-FFF2-40B4-BE49-F238E27FC236}">
                      <a16:creationId xmlns:a16="http://schemas.microsoft.com/office/drawing/2014/main" id="{5EFF8133-0725-4BAE-9285-4BC26BBB8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60"/>
                  <a:ext cx="11" cy="26"/>
                </a:xfrm>
                <a:custGeom>
                  <a:avLst/>
                  <a:gdLst>
                    <a:gd name="T0" fmla="*/ 11 w 11"/>
                    <a:gd name="T1" fmla="*/ 25 h 26"/>
                    <a:gd name="T2" fmla="*/ 7 w 11"/>
                    <a:gd name="T3" fmla="*/ 26 h 26"/>
                    <a:gd name="T4" fmla="*/ 0 w 11"/>
                    <a:gd name="T5" fmla="*/ 1 h 26"/>
                    <a:gd name="T6" fmla="*/ 3 w 11"/>
                    <a:gd name="T7" fmla="*/ 0 h 26"/>
                    <a:gd name="T8" fmla="*/ 11 w 11"/>
                    <a:gd name="T9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6">
                      <a:moveTo>
                        <a:pt x="11" y="25"/>
                      </a:moveTo>
                      <a:lnTo>
                        <a:pt x="7" y="2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6" name="Freeform 170">
                  <a:extLst>
                    <a:ext uri="{FF2B5EF4-FFF2-40B4-BE49-F238E27FC236}">
                      <a16:creationId xmlns:a16="http://schemas.microsoft.com/office/drawing/2014/main" id="{C9077038-1BC5-46C9-82A3-C69047F02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71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7" name="Freeform 171">
                  <a:extLst>
                    <a:ext uri="{FF2B5EF4-FFF2-40B4-BE49-F238E27FC236}">
                      <a16:creationId xmlns:a16="http://schemas.microsoft.com/office/drawing/2014/main" id="{80561318-7C69-4FDE-81F4-C72B48AC7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50"/>
                  <a:ext cx="13" cy="30"/>
                </a:xfrm>
                <a:custGeom>
                  <a:avLst/>
                  <a:gdLst>
                    <a:gd name="T0" fmla="*/ 13 w 13"/>
                    <a:gd name="T1" fmla="*/ 29 h 30"/>
                    <a:gd name="T2" fmla="*/ 9 w 13"/>
                    <a:gd name="T3" fmla="*/ 30 h 30"/>
                    <a:gd name="T4" fmla="*/ 0 w 13"/>
                    <a:gd name="T5" fmla="*/ 1 h 30"/>
                    <a:gd name="T6" fmla="*/ 4 w 13"/>
                    <a:gd name="T7" fmla="*/ 0 h 30"/>
                    <a:gd name="T8" fmla="*/ 13 w 13"/>
                    <a:gd name="T9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0">
                      <a:moveTo>
                        <a:pt x="13" y="29"/>
                      </a:moveTo>
                      <a:lnTo>
                        <a:pt x="9" y="3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8" name="Freeform 172">
                  <a:extLst>
                    <a:ext uri="{FF2B5EF4-FFF2-40B4-BE49-F238E27FC236}">
                      <a16:creationId xmlns:a16="http://schemas.microsoft.com/office/drawing/2014/main" id="{F05BE544-7A1E-4C2A-84EA-BA15C7594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" y="1556"/>
                  <a:ext cx="10" cy="23"/>
                </a:xfrm>
                <a:custGeom>
                  <a:avLst/>
                  <a:gdLst>
                    <a:gd name="T0" fmla="*/ 10 w 10"/>
                    <a:gd name="T1" fmla="*/ 21 h 23"/>
                    <a:gd name="T2" fmla="*/ 7 w 10"/>
                    <a:gd name="T3" fmla="*/ 23 h 23"/>
                    <a:gd name="T4" fmla="*/ 0 w 10"/>
                    <a:gd name="T5" fmla="*/ 1 h 23"/>
                    <a:gd name="T6" fmla="*/ 3 w 10"/>
                    <a:gd name="T7" fmla="*/ 0 h 23"/>
                    <a:gd name="T8" fmla="*/ 10 w 10"/>
                    <a:gd name="T9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3">
                      <a:moveTo>
                        <a:pt x="10" y="21"/>
                      </a:moveTo>
                      <a:lnTo>
                        <a:pt x="7" y="2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9" name="Freeform 173">
                  <a:extLst>
                    <a:ext uri="{FF2B5EF4-FFF2-40B4-BE49-F238E27FC236}">
                      <a16:creationId xmlns:a16="http://schemas.microsoft.com/office/drawing/2014/main" id="{37C0D885-E3C2-44CB-B790-11D195102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54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0" name="Freeform 174">
                  <a:extLst>
                    <a:ext uri="{FF2B5EF4-FFF2-40B4-BE49-F238E27FC236}">
                      <a16:creationId xmlns:a16="http://schemas.microsoft.com/office/drawing/2014/main" id="{C00FA25E-4BE7-4A65-85E9-B0DE49E21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62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1" name="Freeform 175">
                  <a:extLst>
                    <a:ext uri="{FF2B5EF4-FFF2-40B4-BE49-F238E27FC236}">
                      <a16:creationId xmlns:a16="http://schemas.microsoft.com/office/drawing/2014/main" id="{7D403C51-A013-4B8D-8396-2AA08B652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4"/>
                  <a:ext cx="8" cy="17"/>
                </a:xfrm>
                <a:custGeom>
                  <a:avLst/>
                  <a:gdLst>
                    <a:gd name="T0" fmla="*/ 8 w 8"/>
                    <a:gd name="T1" fmla="*/ 16 h 17"/>
                    <a:gd name="T2" fmla="*/ 5 w 8"/>
                    <a:gd name="T3" fmla="*/ 17 h 17"/>
                    <a:gd name="T4" fmla="*/ 0 w 8"/>
                    <a:gd name="T5" fmla="*/ 1 h 17"/>
                    <a:gd name="T6" fmla="*/ 4 w 8"/>
                    <a:gd name="T7" fmla="*/ 0 h 17"/>
                    <a:gd name="T8" fmla="*/ 8 w 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8" y="16"/>
                      </a:moveTo>
                      <a:lnTo>
                        <a:pt x="5" y="17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2" name="Freeform 176">
                  <a:extLst>
                    <a:ext uri="{FF2B5EF4-FFF2-40B4-BE49-F238E27FC236}">
                      <a16:creationId xmlns:a16="http://schemas.microsoft.com/office/drawing/2014/main" id="{0986A1C5-0AEA-4188-9603-0F658C881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90"/>
                  <a:ext cx="31" cy="32"/>
                </a:xfrm>
                <a:custGeom>
                  <a:avLst/>
                  <a:gdLst>
                    <a:gd name="T0" fmla="*/ 119 w 132"/>
                    <a:gd name="T1" fmla="*/ 43 h 138"/>
                    <a:gd name="T2" fmla="*/ 46 w 132"/>
                    <a:gd name="T3" fmla="*/ 9 h 138"/>
                    <a:gd name="T4" fmla="*/ 66 w 132"/>
                    <a:gd name="T5" fmla="*/ 72 h 138"/>
                    <a:gd name="T6" fmla="*/ 7 w 132"/>
                    <a:gd name="T7" fmla="*/ 42 h 138"/>
                    <a:gd name="T8" fmla="*/ 1 w 132"/>
                    <a:gd name="T9" fmla="*/ 61 h 138"/>
                    <a:gd name="T10" fmla="*/ 0 w 132"/>
                    <a:gd name="T11" fmla="*/ 68 h 138"/>
                    <a:gd name="T12" fmla="*/ 3 w 132"/>
                    <a:gd name="T13" fmla="*/ 87 h 138"/>
                    <a:gd name="T14" fmla="*/ 81 w 132"/>
                    <a:gd name="T15" fmla="*/ 128 h 138"/>
                    <a:gd name="T16" fmla="*/ 122 w 132"/>
                    <a:gd name="T17" fmla="*/ 50 h 138"/>
                    <a:gd name="T18" fmla="*/ 119 w 132"/>
                    <a:gd name="T19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38">
                      <a:moveTo>
                        <a:pt x="119" y="43"/>
                      </a:moveTo>
                      <a:cubicBezTo>
                        <a:pt x="107" y="15"/>
                        <a:pt x="76" y="0"/>
                        <a:pt x="46" y="9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4" y="48"/>
                        <a:pt x="2" y="54"/>
                        <a:pt x="1" y="61"/>
                      </a:cubicBezTo>
                      <a:cubicBezTo>
                        <a:pt x="1" y="64"/>
                        <a:pt x="0" y="66"/>
                        <a:pt x="0" y="68"/>
                      </a:cubicBezTo>
                      <a:cubicBezTo>
                        <a:pt x="0" y="75"/>
                        <a:pt x="1" y="81"/>
                        <a:pt x="3" y="87"/>
                      </a:cubicBezTo>
                      <a:cubicBezTo>
                        <a:pt x="14" y="120"/>
                        <a:pt x="49" y="138"/>
                        <a:pt x="81" y="128"/>
                      </a:cubicBezTo>
                      <a:cubicBezTo>
                        <a:pt x="114" y="118"/>
                        <a:pt x="132" y="83"/>
                        <a:pt x="122" y="50"/>
                      </a:cubicBezTo>
                      <a:cubicBezTo>
                        <a:pt x="121" y="48"/>
                        <a:pt x="120" y="45"/>
                        <a:pt x="119" y="4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3" name="Freeform 177">
                  <a:extLst>
                    <a:ext uri="{FF2B5EF4-FFF2-40B4-BE49-F238E27FC236}">
                      <a16:creationId xmlns:a16="http://schemas.microsoft.com/office/drawing/2014/main" id="{796B924F-09F3-425A-9233-0E53CFAFE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" y="1591"/>
                  <a:ext cx="14" cy="15"/>
                </a:xfrm>
                <a:custGeom>
                  <a:avLst/>
                  <a:gdLst>
                    <a:gd name="T0" fmla="*/ 0 w 60"/>
                    <a:gd name="T1" fmla="*/ 33 h 65"/>
                    <a:gd name="T2" fmla="*/ 0 w 60"/>
                    <a:gd name="T3" fmla="*/ 32 h 65"/>
                    <a:gd name="T4" fmla="*/ 16 w 60"/>
                    <a:gd name="T5" fmla="*/ 13 h 65"/>
                    <a:gd name="T6" fmla="*/ 38 w 60"/>
                    <a:gd name="T7" fmla="*/ 1 h 65"/>
                    <a:gd name="T8" fmla="*/ 39 w 60"/>
                    <a:gd name="T9" fmla="*/ 0 h 65"/>
                    <a:gd name="T10" fmla="*/ 60 w 60"/>
                    <a:gd name="T11" fmla="*/ 65 h 65"/>
                    <a:gd name="T12" fmla="*/ 0 w 60"/>
                    <a:gd name="T1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65">
                      <a:moveTo>
                        <a:pt x="0" y="33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4" y="25"/>
                        <a:pt x="9" y="18"/>
                        <a:pt x="16" y="13"/>
                      </a:cubicBezTo>
                      <a:cubicBezTo>
                        <a:pt x="22" y="7"/>
                        <a:pt x="30" y="3"/>
                        <a:pt x="38" y="1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4" name="Freeform 178">
                  <a:extLst>
                    <a:ext uri="{FF2B5EF4-FFF2-40B4-BE49-F238E27FC236}">
                      <a16:creationId xmlns:a16="http://schemas.microsoft.com/office/drawing/2014/main" id="{E41C4A3B-7CF4-4B2A-8CF6-586C40411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84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0 w 82"/>
                    <a:gd name="T3" fmla="*/ 36 h 38"/>
                    <a:gd name="T4" fmla="*/ 1 w 82"/>
                    <a:gd name="T5" fmla="*/ 32 h 38"/>
                    <a:gd name="T6" fmla="*/ 6 w 82"/>
                    <a:gd name="T7" fmla="*/ 22 h 38"/>
                    <a:gd name="T8" fmla="*/ 71 w 82"/>
                    <a:gd name="T9" fmla="*/ 1 h 38"/>
                    <a:gd name="T10" fmla="*/ 81 w 82"/>
                    <a:gd name="T11" fmla="*/ 6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8"/>
                        <a:pt x="2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5" name="Freeform 179">
                  <a:extLst>
                    <a:ext uri="{FF2B5EF4-FFF2-40B4-BE49-F238E27FC236}">
                      <a16:creationId xmlns:a16="http://schemas.microsoft.com/office/drawing/2014/main" id="{DFC59FB6-74A8-4F24-9564-D0AE35DC1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87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6" name="Freeform 180">
                  <a:extLst>
                    <a:ext uri="{FF2B5EF4-FFF2-40B4-BE49-F238E27FC236}">
                      <a16:creationId xmlns:a16="http://schemas.microsoft.com/office/drawing/2014/main" id="{D3506B96-52F8-4044-A30E-0FACE75F4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89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1 w 82"/>
                    <a:gd name="T3" fmla="*/ 37 h 38"/>
                    <a:gd name="T4" fmla="*/ 1 w 82"/>
                    <a:gd name="T5" fmla="*/ 32 h 38"/>
                    <a:gd name="T6" fmla="*/ 6 w 82"/>
                    <a:gd name="T7" fmla="*/ 22 h 38"/>
                    <a:gd name="T8" fmla="*/ 72 w 82"/>
                    <a:gd name="T9" fmla="*/ 2 h 38"/>
                    <a:gd name="T10" fmla="*/ 81 w 82"/>
                    <a:gd name="T11" fmla="*/ 7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7" name="Freeform 181">
                  <a:extLst>
                    <a:ext uri="{FF2B5EF4-FFF2-40B4-BE49-F238E27FC236}">
                      <a16:creationId xmlns:a16="http://schemas.microsoft.com/office/drawing/2014/main" id="{D7F34758-727D-41E6-8C53-FED3852AB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91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7" y="16"/>
                        <a:pt x="3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8" name="Freeform 182">
                  <a:extLst>
                    <a:ext uri="{FF2B5EF4-FFF2-40B4-BE49-F238E27FC236}">
                      <a16:creationId xmlns:a16="http://schemas.microsoft.com/office/drawing/2014/main" id="{5517F3B9-6A2D-45BD-9DE0-9B66EA822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94"/>
                  <a:ext cx="19" cy="8"/>
                </a:xfrm>
                <a:custGeom>
                  <a:avLst/>
                  <a:gdLst>
                    <a:gd name="T0" fmla="*/ 77 w 83"/>
                    <a:gd name="T1" fmla="*/ 16 h 38"/>
                    <a:gd name="T2" fmla="*/ 11 w 83"/>
                    <a:gd name="T3" fmla="*/ 37 h 38"/>
                    <a:gd name="T4" fmla="*/ 2 w 83"/>
                    <a:gd name="T5" fmla="*/ 32 h 38"/>
                    <a:gd name="T6" fmla="*/ 7 w 83"/>
                    <a:gd name="T7" fmla="*/ 22 h 38"/>
                    <a:gd name="T8" fmla="*/ 72 w 83"/>
                    <a:gd name="T9" fmla="*/ 2 h 38"/>
                    <a:gd name="T10" fmla="*/ 81 w 83"/>
                    <a:gd name="T11" fmla="*/ 7 h 38"/>
                    <a:gd name="T12" fmla="*/ 77 w 83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38">
                      <a:moveTo>
                        <a:pt x="77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2" y="32"/>
                      </a:cubicBezTo>
                      <a:cubicBezTo>
                        <a:pt x="0" y="28"/>
                        <a:pt x="3" y="24"/>
                        <a:pt x="7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3" y="11"/>
                        <a:pt x="81" y="15"/>
                        <a:pt x="77" y="16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9" name="Freeform 183">
                  <a:extLst>
                    <a:ext uri="{FF2B5EF4-FFF2-40B4-BE49-F238E27FC236}">
                      <a16:creationId xmlns:a16="http://schemas.microsoft.com/office/drawing/2014/main" id="{E3254430-6E36-4593-B255-7E7676AE2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97"/>
                  <a:ext cx="4" cy="4"/>
                </a:xfrm>
                <a:custGeom>
                  <a:avLst/>
                  <a:gdLst>
                    <a:gd name="T0" fmla="*/ 14 w 16"/>
                    <a:gd name="T1" fmla="*/ 5 h 16"/>
                    <a:gd name="T2" fmla="*/ 10 w 16"/>
                    <a:gd name="T3" fmla="*/ 14 h 16"/>
                    <a:gd name="T4" fmla="*/ 1 w 16"/>
                    <a:gd name="T5" fmla="*/ 10 h 16"/>
                    <a:gd name="T6" fmla="*/ 6 w 16"/>
                    <a:gd name="T7" fmla="*/ 1 h 16"/>
                    <a:gd name="T8" fmla="*/ 14 w 16"/>
                    <a:gd name="T9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4" y="5"/>
                      </a:moveTo>
                      <a:cubicBezTo>
                        <a:pt x="16" y="9"/>
                        <a:pt x="14" y="13"/>
                        <a:pt x="10" y="14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2" name="Freeform 184">
                  <a:extLst>
                    <a:ext uri="{FF2B5EF4-FFF2-40B4-BE49-F238E27FC236}">
                      <a16:creationId xmlns:a16="http://schemas.microsoft.com/office/drawing/2014/main" id="{95C66321-C2AE-434D-9551-5BC9A4717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98"/>
                  <a:ext cx="19" cy="9"/>
                </a:xfrm>
                <a:custGeom>
                  <a:avLst/>
                  <a:gdLst>
                    <a:gd name="T0" fmla="*/ 76 w 82"/>
                    <a:gd name="T1" fmla="*/ 15 h 37"/>
                    <a:gd name="T2" fmla="*/ 10 w 82"/>
                    <a:gd name="T3" fmla="*/ 36 h 37"/>
                    <a:gd name="T4" fmla="*/ 1 w 82"/>
                    <a:gd name="T5" fmla="*/ 31 h 37"/>
                    <a:gd name="T6" fmla="*/ 6 w 82"/>
                    <a:gd name="T7" fmla="*/ 21 h 37"/>
                    <a:gd name="T8" fmla="*/ 71 w 82"/>
                    <a:gd name="T9" fmla="*/ 1 h 37"/>
                    <a:gd name="T10" fmla="*/ 81 w 82"/>
                    <a:gd name="T11" fmla="*/ 6 h 37"/>
                    <a:gd name="T12" fmla="*/ 76 w 82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7">
                      <a:moveTo>
                        <a:pt x="76" y="15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7"/>
                        <a:pt x="2" y="35"/>
                        <a:pt x="1" y="31"/>
                      </a:cubicBezTo>
                      <a:cubicBezTo>
                        <a:pt x="0" y="27"/>
                        <a:pt x="2" y="23"/>
                        <a:pt x="6" y="2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4"/>
                        <a:pt x="76" y="15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3" name="Freeform 185">
                  <a:extLst>
                    <a:ext uri="{FF2B5EF4-FFF2-40B4-BE49-F238E27FC236}">
                      <a16:creationId xmlns:a16="http://schemas.microsoft.com/office/drawing/2014/main" id="{899F4DC8-F983-4221-AA51-7A36F9B75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" y="1599"/>
                  <a:ext cx="3" cy="4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4" name="Freeform 186">
                  <a:extLst>
                    <a:ext uri="{FF2B5EF4-FFF2-40B4-BE49-F238E27FC236}">
                      <a16:creationId xmlns:a16="http://schemas.microsoft.com/office/drawing/2014/main" id="{8068396D-8D79-4D60-9A99-801C6E5CA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08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0 w 62"/>
                    <a:gd name="T3" fmla="*/ 21 h 21"/>
                    <a:gd name="T4" fmla="*/ 0 w 62"/>
                    <a:gd name="T5" fmla="*/ 19 h 21"/>
                    <a:gd name="T6" fmla="*/ 61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61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5" name="Freeform 187">
                  <a:extLst>
                    <a:ext uri="{FF2B5EF4-FFF2-40B4-BE49-F238E27FC236}">
                      <a16:creationId xmlns:a16="http://schemas.microsoft.com/office/drawing/2014/main" id="{88F6E7F1-E9ED-4ADA-A150-56C019ECC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0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0 w 62"/>
                    <a:gd name="T3" fmla="*/ 21 h 21"/>
                    <a:gd name="T4" fmla="*/ 0 w 62"/>
                    <a:gd name="T5" fmla="*/ 20 h 21"/>
                    <a:gd name="T6" fmla="*/ 61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61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6" name="Freeform 188">
                  <a:extLst>
                    <a:ext uri="{FF2B5EF4-FFF2-40B4-BE49-F238E27FC236}">
                      <a16:creationId xmlns:a16="http://schemas.microsoft.com/office/drawing/2014/main" id="{730BCA54-EE53-4228-83BE-49BCE3B0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3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1 w 62"/>
                    <a:gd name="T3" fmla="*/ 21 h 21"/>
                    <a:gd name="T4" fmla="*/ 0 w 62"/>
                    <a:gd name="T5" fmla="*/ 19 h 21"/>
                    <a:gd name="T6" fmla="*/ 62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62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7" name="Freeform 189">
                  <a:extLst>
                    <a:ext uri="{FF2B5EF4-FFF2-40B4-BE49-F238E27FC236}">
                      <a16:creationId xmlns:a16="http://schemas.microsoft.com/office/drawing/2014/main" id="{E794FCEE-F1A3-4A2E-B421-4867BE068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615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1 w 62"/>
                    <a:gd name="T3" fmla="*/ 21 h 21"/>
                    <a:gd name="T4" fmla="*/ 0 w 62"/>
                    <a:gd name="T5" fmla="*/ 20 h 21"/>
                    <a:gd name="T6" fmla="*/ 62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2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8" name="Freeform 190">
                  <a:extLst>
                    <a:ext uri="{FF2B5EF4-FFF2-40B4-BE49-F238E27FC236}">
                      <a16:creationId xmlns:a16="http://schemas.microsoft.com/office/drawing/2014/main" id="{51B05910-9393-4602-A7BA-13A9CCD94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" y="1625"/>
                  <a:ext cx="39" cy="14"/>
                </a:xfrm>
                <a:custGeom>
                  <a:avLst/>
                  <a:gdLst>
                    <a:gd name="T0" fmla="*/ 39 w 39"/>
                    <a:gd name="T1" fmla="*/ 2 h 14"/>
                    <a:gd name="T2" fmla="*/ 1 w 39"/>
                    <a:gd name="T3" fmla="*/ 14 h 14"/>
                    <a:gd name="T4" fmla="*/ 0 w 39"/>
                    <a:gd name="T5" fmla="*/ 12 h 14"/>
                    <a:gd name="T6" fmla="*/ 39 w 39"/>
                    <a:gd name="T7" fmla="*/ 0 h 14"/>
                    <a:gd name="T8" fmla="*/ 39 w 39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4">
                      <a:moveTo>
                        <a:pt x="39" y="2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39" y="0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9" name="Freeform 191">
                  <a:extLst>
                    <a:ext uri="{FF2B5EF4-FFF2-40B4-BE49-F238E27FC236}">
                      <a16:creationId xmlns:a16="http://schemas.microsoft.com/office/drawing/2014/main" id="{C1ED88B6-5095-45F4-8CA6-7469774F4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493"/>
                  <a:ext cx="115" cy="136"/>
                </a:xfrm>
                <a:custGeom>
                  <a:avLst/>
                  <a:gdLst>
                    <a:gd name="T0" fmla="*/ 115 w 115"/>
                    <a:gd name="T1" fmla="*/ 119 h 136"/>
                    <a:gd name="T2" fmla="*/ 22 w 115"/>
                    <a:gd name="T3" fmla="*/ 136 h 136"/>
                    <a:gd name="T4" fmla="*/ 0 w 115"/>
                    <a:gd name="T5" fmla="*/ 17 h 136"/>
                    <a:gd name="T6" fmla="*/ 93 w 115"/>
                    <a:gd name="T7" fmla="*/ 0 h 136"/>
                    <a:gd name="T8" fmla="*/ 115 w 115"/>
                    <a:gd name="T9" fmla="*/ 119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36">
                      <a:moveTo>
                        <a:pt x="115" y="119"/>
                      </a:moveTo>
                      <a:lnTo>
                        <a:pt x="22" y="136"/>
                      </a:lnTo>
                      <a:lnTo>
                        <a:pt x="0" y="17"/>
                      </a:lnTo>
                      <a:lnTo>
                        <a:pt x="93" y="0"/>
                      </a:lnTo>
                      <a:lnTo>
                        <a:pt x="115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0" name="Freeform 192">
                  <a:extLst>
                    <a:ext uri="{FF2B5EF4-FFF2-40B4-BE49-F238E27FC236}">
                      <a16:creationId xmlns:a16="http://schemas.microsoft.com/office/drawing/2014/main" id="{6EDB94E8-9AFC-42D1-9606-BD1A0C16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" y="1507"/>
                  <a:ext cx="89" cy="58"/>
                </a:xfrm>
                <a:custGeom>
                  <a:avLst/>
                  <a:gdLst>
                    <a:gd name="T0" fmla="*/ 24 w 89"/>
                    <a:gd name="T1" fmla="*/ 34 h 58"/>
                    <a:gd name="T2" fmla="*/ 32 w 89"/>
                    <a:gd name="T3" fmla="*/ 30 h 58"/>
                    <a:gd name="T4" fmla="*/ 44 w 89"/>
                    <a:gd name="T5" fmla="*/ 31 h 58"/>
                    <a:gd name="T6" fmla="*/ 62 w 89"/>
                    <a:gd name="T7" fmla="*/ 27 h 58"/>
                    <a:gd name="T8" fmla="*/ 50 w 89"/>
                    <a:gd name="T9" fmla="*/ 26 h 58"/>
                    <a:gd name="T10" fmla="*/ 39 w 89"/>
                    <a:gd name="T11" fmla="*/ 28 h 58"/>
                    <a:gd name="T12" fmla="*/ 27 w 89"/>
                    <a:gd name="T13" fmla="*/ 30 h 58"/>
                    <a:gd name="T14" fmla="*/ 37 w 89"/>
                    <a:gd name="T15" fmla="*/ 36 h 58"/>
                    <a:gd name="T16" fmla="*/ 55 w 89"/>
                    <a:gd name="T17" fmla="*/ 32 h 58"/>
                    <a:gd name="T18" fmla="*/ 70 w 89"/>
                    <a:gd name="T19" fmla="*/ 27 h 58"/>
                    <a:gd name="T20" fmla="*/ 69 w 89"/>
                    <a:gd name="T21" fmla="*/ 22 h 58"/>
                    <a:gd name="T22" fmla="*/ 61 w 89"/>
                    <a:gd name="T23" fmla="*/ 20 h 58"/>
                    <a:gd name="T24" fmla="*/ 45 w 89"/>
                    <a:gd name="T25" fmla="*/ 19 h 58"/>
                    <a:gd name="T26" fmla="*/ 27 w 89"/>
                    <a:gd name="T27" fmla="*/ 23 h 58"/>
                    <a:gd name="T28" fmla="*/ 17 w 89"/>
                    <a:gd name="T29" fmla="*/ 32 h 58"/>
                    <a:gd name="T30" fmla="*/ 25 w 89"/>
                    <a:gd name="T31" fmla="*/ 39 h 58"/>
                    <a:gd name="T32" fmla="*/ 33 w 89"/>
                    <a:gd name="T33" fmla="*/ 37 h 58"/>
                    <a:gd name="T34" fmla="*/ 49 w 89"/>
                    <a:gd name="T35" fmla="*/ 38 h 58"/>
                    <a:gd name="T36" fmla="*/ 67 w 89"/>
                    <a:gd name="T37" fmla="*/ 34 h 58"/>
                    <a:gd name="T38" fmla="*/ 74 w 89"/>
                    <a:gd name="T39" fmla="*/ 26 h 58"/>
                    <a:gd name="T40" fmla="*/ 72 w 89"/>
                    <a:gd name="T41" fmla="*/ 18 h 58"/>
                    <a:gd name="T42" fmla="*/ 64 w 89"/>
                    <a:gd name="T43" fmla="*/ 15 h 58"/>
                    <a:gd name="T44" fmla="*/ 48 w 89"/>
                    <a:gd name="T45" fmla="*/ 15 h 58"/>
                    <a:gd name="T46" fmla="*/ 30 w 89"/>
                    <a:gd name="T47" fmla="*/ 18 h 58"/>
                    <a:gd name="T48" fmla="*/ 15 w 89"/>
                    <a:gd name="T49" fmla="*/ 24 h 58"/>
                    <a:gd name="T50" fmla="*/ 16 w 89"/>
                    <a:gd name="T51" fmla="*/ 32 h 58"/>
                    <a:gd name="T52" fmla="*/ 18 w 89"/>
                    <a:gd name="T53" fmla="*/ 40 h 58"/>
                    <a:gd name="T54" fmla="*/ 31 w 89"/>
                    <a:gd name="T55" fmla="*/ 45 h 58"/>
                    <a:gd name="T56" fmla="*/ 49 w 89"/>
                    <a:gd name="T57" fmla="*/ 42 h 58"/>
                    <a:gd name="T58" fmla="*/ 63 w 89"/>
                    <a:gd name="T59" fmla="*/ 36 h 58"/>
                    <a:gd name="T60" fmla="*/ 75 w 89"/>
                    <a:gd name="T61" fmla="*/ 33 h 58"/>
                    <a:gd name="T62" fmla="*/ 78 w 89"/>
                    <a:gd name="T63" fmla="*/ 28 h 58"/>
                    <a:gd name="T64" fmla="*/ 79 w 89"/>
                    <a:gd name="T65" fmla="*/ 13 h 58"/>
                    <a:gd name="T66" fmla="*/ 63 w 89"/>
                    <a:gd name="T67" fmla="*/ 8 h 58"/>
                    <a:gd name="T68" fmla="*/ 48 w 89"/>
                    <a:gd name="T69" fmla="*/ 14 h 58"/>
                    <a:gd name="T70" fmla="*/ 36 w 89"/>
                    <a:gd name="T71" fmla="*/ 17 h 58"/>
                    <a:gd name="T72" fmla="*/ 25 w 89"/>
                    <a:gd name="T73" fmla="*/ 19 h 58"/>
                    <a:gd name="T74" fmla="*/ 11 w 89"/>
                    <a:gd name="T75" fmla="*/ 22 h 58"/>
                    <a:gd name="T76" fmla="*/ 10 w 89"/>
                    <a:gd name="T77" fmla="*/ 37 h 58"/>
                    <a:gd name="T78" fmla="*/ 18 w 89"/>
                    <a:gd name="T79" fmla="*/ 44 h 58"/>
                    <a:gd name="T80" fmla="*/ 27 w 89"/>
                    <a:gd name="T81" fmla="*/ 46 h 58"/>
                    <a:gd name="T82" fmla="*/ 38 w 89"/>
                    <a:gd name="T83" fmla="*/ 44 h 58"/>
                    <a:gd name="T84" fmla="*/ 54 w 89"/>
                    <a:gd name="T85" fmla="*/ 44 h 58"/>
                    <a:gd name="T86" fmla="*/ 72 w 89"/>
                    <a:gd name="T87" fmla="*/ 41 h 58"/>
                    <a:gd name="T88" fmla="*/ 83 w 89"/>
                    <a:gd name="T89" fmla="*/ 35 h 58"/>
                    <a:gd name="T90" fmla="*/ 84 w 89"/>
                    <a:gd name="T91" fmla="*/ 19 h 58"/>
                    <a:gd name="T92" fmla="*/ 82 w 89"/>
                    <a:gd name="T93" fmla="*/ 8 h 58"/>
                    <a:gd name="T94" fmla="*/ 69 w 89"/>
                    <a:gd name="T95" fmla="*/ 3 h 58"/>
                    <a:gd name="T96" fmla="*/ 51 w 89"/>
                    <a:gd name="T97" fmla="*/ 7 h 58"/>
                    <a:gd name="T98" fmla="*/ 36 w 89"/>
                    <a:gd name="T99" fmla="*/ 13 h 58"/>
                    <a:gd name="T100" fmla="*/ 24 w 89"/>
                    <a:gd name="T101" fmla="*/ 15 h 58"/>
                    <a:gd name="T102" fmla="*/ 13 w 89"/>
                    <a:gd name="T103" fmla="*/ 17 h 58"/>
                    <a:gd name="T104" fmla="*/ 3 w 89"/>
                    <a:gd name="T105" fmla="*/ 23 h 58"/>
                    <a:gd name="T106" fmla="*/ 7 w 89"/>
                    <a:gd name="T107" fmla="*/ 42 h 58"/>
                    <a:gd name="T108" fmla="*/ 15 w 89"/>
                    <a:gd name="T109" fmla="*/ 48 h 58"/>
                    <a:gd name="T110" fmla="*/ 24 w 89"/>
                    <a:gd name="T111" fmla="*/ 51 h 58"/>
                    <a:gd name="T112" fmla="*/ 35 w 89"/>
                    <a:gd name="T113" fmla="*/ 49 h 58"/>
                    <a:gd name="T114" fmla="*/ 51 w 89"/>
                    <a:gd name="T115" fmla="*/ 49 h 58"/>
                    <a:gd name="T116" fmla="*/ 69 w 89"/>
                    <a:gd name="T117" fmla="*/ 46 h 58"/>
                    <a:gd name="T118" fmla="*/ 84 w 89"/>
                    <a:gd name="T119" fmla="*/ 39 h 58"/>
                    <a:gd name="T120" fmla="*/ 9 w 89"/>
                    <a:gd name="T121" fmla="*/ 5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9" h="58">
                      <a:moveTo>
                        <a:pt x="88" y="37"/>
                      </a:move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0" y="15"/>
                      </a:lnTo>
                      <a:lnTo>
                        <a:pt x="8" y="58"/>
                      </a:lnTo>
                      <a:lnTo>
                        <a:pt x="89" y="43"/>
                      </a:lnTo>
                      <a:lnTo>
                        <a:pt x="88" y="37"/>
                      </a:lnTo>
                      <a:close/>
                      <a:moveTo>
                        <a:pt x="87" y="38"/>
                      </a:moveTo>
                      <a:lnTo>
                        <a:pt x="84" y="39"/>
                      </a:lnTo>
                      <a:lnTo>
                        <a:pt x="83" y="36"/>
                      </a:lnTo>
                      <a:lnTo>
                        <a:pt x="87" y="35"/>
                      </a:lnTo>
                      <a:lnTo>
                        <a:pt x="87" y="38"/>
                      </a:lnTo>
                      <a:close/>
                      <a:moveTo>
                        <a:pt x="24" y="31"/>
                      </a:moveTo>
                      <a:lnTo>
                        <a:pt x="27" y="30"/>
                      </a:lnTo>
                      <a:lnTo>
                        <a:pt x="28" y="34"/>
                      </a:lnTo>
                      <a:lnTo>
                        <a:pt x="25" y="34"/>
                      </a:lnTo>
                      <a:lnTo>
                        <a:pt x="24" y="31"/>
                      </a:lnTo>
                      <a:close/>
                      <a:moveTo>
                        <a:pt x="24" y="34"/>
                      </a:moveTo>
                      <a:lnTo>
                        <a:pt x="21" y="35"/>
                      </a:lnTo>
                      <a:lnTo>
                        <a:pt x="20" y="32"/>
                      </a:lnTo>
                      <a:lnTo>
                        <a:pt x="24" y="31"/>
                      </a:lnTo>
                      <a:lnTo>
                        <a:pt x="24" y="34"/>
                      </a:lnTo>
                      <a:close/>
                      <a:moveTo>
                        <a:pt x="66" y="27"/>
                      </a:moveTo>
                      <a:lnTo>
                        <a:pt x="62" y="27"/>
                      </a:lnTo>
                      <a:lnTo>
                        <a:pt x="62" y="24"/>
                      </a:lnTo>
                      <a:lnTo>
                        <a:pt x="65" y="24"/>
                      </a:lnTo>
                      <a:lnTo>
                        <a:pt x="66" y="27"/>
                      </a:lnTo>
                      <a:close/>
                      <a:moveTo>
                        <a:pt x="66" y="23"/>
                      </a:moveTo>
                      <a:lnTo>
                        <a:pt x="69" y="23"/>
                      </a:lnTo>
                      <a:lnTo>
                        <a:pt x="69" y="26"/>
                      </a:lnTo>
                      <a:lnTo>
                        <a:pt x="66" y="27"/>
                      </a:lnTo>
                      <a:lnTo>
                        <a:pt x="66" y="23"/>
                      </a:lnTo>
                      <a:close/>
                      <a:moveTo>
                        <a:pt x="32" y="30"/>
                      </a:moveTo>
                      <a:lnTo>
                        <a:pt x="35" y="29"/>
                      </a:lnTo>
                      <a:lnTo>
                        <a:pt x="35" y="32"/>
                      </a:lnTo>
                      <a:lnTo>
                        <a:pt x="32" y="33"/>
                      </a:lnTo>
                      <a:lnTo>
                        <a:pt x="32" y="30"/>
                      </a:lnTo>
                      <a:close/>
                      <a:moveTo>
                        <a:pt x="32" y="33"/>
                      </a:move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31" y="30"/>
                      </a:lnTo>
                      <a:lnTo>
                        <a:pt x="32" y="33"/>
                      </a:lnTo>
                      <a:close/>
                      <a:moveTo>
                        <a:pt x="35" y="29"/>
                      </a:moveTo>
                      <a:lnTo>
                        <a:pt x="39" y="28"/>
                      </a:lnTo>
                      <a:lnTo>
                        <a:pt x="39" y="32"/>
                      </a:lnTo>
                      <a:lnTo>
                        <a:pt x="36" y="32"/>
                      </a:lnTo>
                      <a:lnTo>
                        <a:pt x="35" y="29"/>
                      </a:lnTo>
                      <a:close/>
                      <a:moveTo>
                        <a:pt x="39" y="28"/>
                      </a:moveTo>
                      <a:lnTo>
                        <a:pt x="42" y="28"/>
                      </a:lnTo>
                      <a:lnTo>
                        <a:pt x="43" y="31"/>
                      </a:lnTo>
                      <a:lnTo>
                        <a:pt x="40" y="32"/>
                      </a:lnTo>
                      <a:lnTo>
                        <a:pt x="39" y="28"/>
                      </a:lnTo>
                      <a:close/>
                      <a:moveTo>
                        <a:pt x="43" y="28"/>
                      </a:moveTo>
                      <a:lnTo>
                        <a:pt x="46" y="27"/>
                      </a:lnTo>
                      <a:lnTo>
                        <a:pt x="47" y="30"/>
                      </a:lnTo>
                      <a:lnTo>
                        <a:pt x="44" y="31"/>
                      </a:lnTo>
                      <a:lnTo>
                        <a:pt x="43" y="28"/>
                      </a:lnTo>
                      <a:close/>
                      <a:moveTo>
                        <a:pt x="47" y="27"/>
                      </a:moveTo>
                      <a:lnTo>
                        <a:pt x="50" y="26"/>
                      </a:lnTo>
                      <a:lnTo>
                        <a:pt x="51" y="29"/>
                      </a:lnTo>
                      <a:lnTo>
                        <a:pt x="47" y="30"/>
                      </a:lnTo>
                      <a:lnTo>
                        <a:pt x="47" y="27"/>
                      </a:lnTo>
                      <a:close/>
                      <a:moveTo>
                        <a:pt x="50" y="26"/>
                      </a:moveTo>
                      <a:lnTo>
                        <a:pt x="54" y="26"/>
                      </a:lnTo>
                      <a:lnTo>
                        <a:pt x="54" y="29"/>
                      </a:lnTo>
                      <a:lnTo>
                        <a:pt x="51" y="29"/>
                      </a:lnTo>
                      <a:lnTo>
                        <a:pt x="50" y="26"/>
                      </a:lnTo>
                      <a:close/>
                      <a:moveTo>
                        <a:pt x="54" y="25"/>
                      </a:moveTo>
                      <a:lnTo>
                        <a:pt x="57" y="25"/>
                      </a:lnTo>
                      <a:lnTo>
                        <a:pt x="58" y="28"/>
                      </a:lnTo>
                      <a:lnTo>
                        <a:pt x="55" y="29"/>
                      </a:lnTo>
                      <a:lnTo>
                        <a:pt x="54" y="25"/>
                      </a:lnTo>
                      <a:close/>
                      <a:moveTo>
                        <a:pt x="58" y="25"/>
                      </a:moveTo>
                      <a:lnTo>
                        <a:pt x="61" y="24"/>
                      </a:lnTo>
                      <a:lnTo>
                        <a:pt x="62" y="27"/>
                      </a:lnTo>
                      <a:lnTo>
                        <a:pt x="59" y="28"/>
                      </a:lnTo>
                      <a:lnTo>
                        <a:pt x="58" y="25"/>
                      </a:lnTo>
                      <a:close/>
                      <a:moveTo>
                        <a:pt x="62" y="24"/>
                      </a:moveTo>
                      <a:lnTo>
                        <a:pt x="61" y="20"/>
                      </a:lnTo>
                      <a:lnTo>
                        <a:pt x="64" y="20"/>
                      </a:lnTo>
                      <a:lnTo>
                        <a:pt x="65" y="23"/>
                      </a:lnTo>
                      <a:lnTo>
                        <a:pt x="62" y="24"/>
                      </a:lnTo>
                      <a:close/>
                      <a:moveTo>
                        <a:pt x="61" y="24"/>
                      </a:moveTo>
                      <a:lnTo>
                        <a:pt x="58" y="24"/>
                      </a:lnTo>
                      <a:lnTo>
                        <a:pt x="57" y="21"/>
                      </a:lnTo>
                      <a:lnTo>
                        <a:pt x="61" y="20"/>
                      </a:lnTo>
                      <a:lnTo>
                        <a:pt x="61" y="24"/>
                      </a:lnTo>
                      <a:close/>
                      <a:moveTo>
                        <a:pt x="57" y="24"/>
                      </a:moveTo>
                      <a:lnTo>
                        <a:pt x="54" y="25"/>
                      </a:lnTo>
                      <a:lnTo>
                        <a:pt x="54" y="22"/>
                      </a:lnTo>
                      <a:lnTo>
                        <a:pt x="57" y="21"/>
                      </a:lnTo>
                      <a:lnTo>
                        <a:pt x="57" y="24"/>
                      </a:lnTo>
                      <a:close/>
                      <a:moveTo>
                        <a:pt x="54" y="25"/>
                      </a:moveTo>
                      <a:lnTo>
                        <a:pt x="50" y="26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4" y="25"/>
                      </a:lnTo>
                      <a:close/>
                      <a:moveTo>
                        <a:pt x="50" y="26"/>
                      </a:moveTo>
                      <a:lnTo>
                        <a:pt x="47" y="26"/>
                      </a:lnTo>
                      <a:lnTo>
                        <a:pt x="46" y="23"/>
                      </a:lnTo>
                      <a:lnTo>
                        <a:pt x="49" y="22"/>
                      </a:lnTo>
                      <a:lnTo>
                        <a:pt x="50" y="26"/>
                      </a:lnTo>
                      <a:close/>
                      <a:moveTo>
                        <a:pt x="46" y="26"/>
                      </a:moveTo>
                      <a:lnTo>
                        <a:pt x="43" y="27"/>
                      </a:lnTo>
                      <a:lnTo>
                        <a:pt x="42" y="24"/>
                      </a:lnTo>
                      <a:lnTo>
                        <a:pt x="46" y="23"/>
                      </a:lnTo>
                      <a:lnTo>
                        <a:pt x="46" y="26"/>
                      </a:lnTo>
                      <a:close/>
                      <a:moveTo>
                        <a:pt x="42" y="27"/>
                      </a:moveTo>
                      <a:lnTo>
                        <a:pt x="39" y="28"/>
                      </a:lnTo>
                      <a:lnTo>
                        <a:pt x="39" y="25"/>
                      </a:lnTo>
                      <a:lnTo>
                        <a:pt x="42" y="24"/>
                      </a:lnTo>
                      <a:lnTo>
                        <a:pt x="42" y="27"/>
                      </a:lnTo>
                      <a:close/>
                      <a:moveTo>
                        <a:pt x="39" y="28"/>
                      </a:moveTo>
                      <a:lnTo>
                        <a:pt x="35" y="29"/>
                      </a:lnTo>
                      <a:lnTo>
                        <a:pt x="35" y="25"/>
                      </a:lnTo>
                      <a:lnTo>
                        <a:pt x="38" y="25"/>
                      </a:lnTo>
                      <a:lnTo>
                        <a:pt x="39" y="28"/>
                      </a:lnTo>
                      <a:close/>
                      <a:moveTo>
                        <a:pt x="35" y="29"/>
                      </a:moveTo>
                      <a:lnTo>
                        <a:pt x="31" y="29"/>
                      </a:lnTo>
                      <a:lnTo>
                        <a:pt x="31" y="26"/>
                      </a:lnTo>
                      <a:lnTo>
                        <a:pt x="34" y="25"/>
                      </a:lnTo>
                      <a:lnTo>
                        <a:pt x="35" y="29"/>
                      </a:lnTo>
                      <a:close/>
                      <a:moveTo>
                        <a:pt x="31" y="29"/>
                      </a:moveTo>
                      <a:lnTo>
                        <a:pt x="28" y="30"/>
                      </a:lnTo>
                      <a:lnTo>
                        <a:pt x="27" y="27"/>
                      </a:lnTo>
                      <a:lnTo>
                        <a:pt x="31" y="26"/>
                      </a:lnTo>
                      <a:lnTo>
                        <a:pt x="31" y="29"/>
                      </a:lnTo>
                      <a:close/>
                      <a:moveTo>
                        <a:pt x="27" y="30"/>
                      </a:moveTo>
                      <a:lnTo>
                        <a:pt x="24" y="31"/>
                      </a:lnTo>
                      <a:lnTo>
                        <a:pt x="24" y="27"/>
                      </a:lnTo>
                      <a:lnTo>
                        <a:pt x="27" y="27"/>
                      </a:lnTo>
                      <a:lnTo>
                        <a:pt x="27" y="30"/>
                      </a:lnTo>
                      <a:close/>
                      <a:moveTo>
                        <a:pt x="28" y="34"/>
                      </a:move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5" y="35"/>
                      </a:lnTo>
                      <a:lnTo>
                        <a:pt x="28" y="34"/>
                      </a:lnTo>
                      <a:close/>
                      <a:moveTo>
                        <a:pt x="29" y="34"/>
                      </a:move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29" y="37"/>
                      </a:lnTo>
                      <a:lnTo>
                        <a:pt x="29" y="34"/>
                      </a:lnTo>
                      <a:close/>
                      <a:moveTo>
                        <a:pt x="32" y="33"/>
                      </a:move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3" y="37"/>
                      </a:lnTo>
                      <a:lnTo>
                        <a:pt x="32" y="33"/>
                      </a:lnTo>
                      <a:close/>
                      <a:moveTo>
                        <a:pt x="36" y="33"/>
                      </a:moveTo>
                      <a:lnTo>
                        <a:pt x="39" y="32"/>
                      </a:lnTo>
                      <a:lnTo>
                        <a:pt x="40" y="35"/>
                      </a:lnTo>
                      <a:lnTo>
                        <a:pt x="37" y="36"/>
                      </a:lnTo>
                      <a:lnTo>
                        <a:pt x="36" y="33"/>
                      </a:lnTo>
                      <a:close/>
                      <a:moveTo>
                        <a:pt x="40" y="32"/>
                      </a:moveTo>
                      <a:lnTo>
                        <a:pt x="43" y="32"/>
                      </a:lnTo>
                      <a:lnTo>
                        <a:pt x="44" y="35"/>
                      </a:lnTo>
                      <a:lnTo>
                        <a:pt x="41" y="35"/>
                      </a:lnTo>
                      <a:lnTo>
                        <a:pt x="40" y="32"/>
                      </a:lnTo>
                      <a:close/>
                      <a:moveTo>
                        <a:pt x="44" y="31"/>
                      </a:moveTo>
                      <a:lnTo>
                        <a:pt x="47" y="31"/>
                      </a:lnTo>
                      <a:lnTo>
                        <a:pt x="47" y="34"/>
                      </a:lnTo>
                      <a:lnTo>
                        <a:pt x="44" y="35"/>
                      </a:lnTo>
                      <a:lnTo>
                        <a:pt x="44" y="31"/>
                      </a:lnTo>
                      <a:close/>
                      <a:moveTo>
                        <a:pt x="47" y="31"/>
                      </a:moveTo>
                      <a:lnTo>
                        <a:pt x="51" y="30"/>
                      </a:lnTo>
                      <a:lnTo>
                        <a:pt x="51" y="33"/>
                      </a:lnTo>
                      <a:lnTo>
                        <a:pt x="48" y="34"/>
                      </a:lnTo>
                      <a:lnTo>
                        <a:pt x="47" y="31"/>
                      </a:lnTo>
                      <a:close/>
                      <a:moveTo>
                        <a:pt x="51" y="30"/>
                      </a:moveTo>
                      <a:lnTo>
                        <a:pt x="54" y="29"/>
                      </a:lnTo>
                      <a:lnTo>
                        <a:pt x="55" y="32"/>
                      </a:lnTo>
                      <a:lnTo>
                        <a:pt x="52" y="33"/>
                      </a:lnTo>
                      <a:lnTo>
                        <a:pt x="51" y="30"/>
                      </a:lnTo>
                      <a:close/>
                      <a:moveTo>
                        <a:pt x="55" y="29"/>
                      </a:moveTo>
                      <a:lnTo>
                        <a:pt x="58" y="29"/>
                      </a:lnTo>
                      <a:lnTo>
                        <a:pt x="59" y="32"/>
                      </a:lnTo>
                      <a:lnTo>
                        <a:pt x="56" y="32"/>
                      </a:lnTo>
                      <a:lnTo>
                        <a:pt x="55" y="29"/>
                      </a:lnTo>
                      <a:close/>
                      <a:moveTo>
                        <a:pt x="59" y="29"/>
                      </a:moveTo>
                      <a:lnTo>
                        <a:pt x="62" y="28"/>
                      </a:lnTo>
                      <a:lnTo>
                        <a:pt x="63" y="31"/>
                      </a:lnTo>
                      <a:lnTo>
                        <a:pt x="59" y="32"/>
                      </a:lnTo>
                      <a:lnTo>
                        <a:pt x="59" y="29"/>
                      </a:lnTo>
                      <a:close/>
                      <a:moveTo>
                        <a:pt x="63" y="28"/>
                      </a:moveTo>
                      <a:lnTo>
                        <a:pt x="66" y="27"/>
                      </a:lnTo>
                      <a:lnTo>
                        <a:pt x="66" y="30"/>
                      </a:lnTo>
                      <a:lnTo>
                        <a:pt x="63" y="31"/>
                      </a:lnTo>
                      <a:lnTo>
                        <a:pt x="63" y="28"/>
                      </a:lnTo>
                      <a:close/>
                      <a:moveTo>
                        <a:pt x="66" y="27"/>
                      </a:moveTo>
                      <a:lnTo>
                        <a:pt x="70" y="27"/>
                      </a:lnTo>
                      <a:lnTo>
                        <a:pt x="70" y="30"/>
                      </a:lnTo>
                      <a:lnTo>
                        <a:pt x="67" y="30"/>
                      </a:lnTo>
                      <a:lnTo>
                        <a:pt x="66" y="27"/>
                      </a:lnTo>
                      <a:close/>
                      <a:moveTo>
                        <a:pt x="70" y="26"/>
                      </a:moveTo>
                      <a:lnTo>
                        <a:pt x="73" y="26"/>
                      </a:lnTo>
                      <a:lnTo>
                        <a:pt x="74" y="29"/>
                      </a:lnTo>
                      <a:lnTo>
                        <a:pt x="71" y="30"/>
                      </a:lnTo>
                      <a:lnTo>
                        <a:pt x="70" y="26"/>
                      </a:lnTo>
                      <a:close/>
                      <a:moveTo>
                        <a:pt x="70" y="26"/>
                      </a:moveTo>
                      <a:lnTo>
                        <a:pt x="69" y="23"/>
                      </a:lnTo>
                      <a:lnTo>
                        <a:pt x="73" y="22"/>
                      </a:lnTo>
                      <a:lnTo>
                        <a:pt x="73" y="25"/>
                      </a:lnTo>
                      <a:lnTo>
                        <a:pt x="70" y="26"/>
                      </a:lnTo>
                      <a:close/>
                      <a:moveTo>
                        <a:pt x="69" y="22"/>
                      </a:moveTo>
                      <a:lnTo>
                        <a:pt x="69" y="19"/>
                      </a:lnTo>
                      <a:lnTo>
                        <a:pt x="72" y="18"/>
                      </a:lnTo>
                      <a:lnTo>
                        <a:pt x="72" y="21"/>
                      </a:lnTo>
                      <a:lnTo>
                        <a:pt x="69" y="22"/>
                      </a:lnTo>
                      <a:close/>
                      <a:moveTo>
                        <a:pt x="69" y="22"/>
                      </a:moveTo>
                      <a:lnTo>
                        <a:pt x="65" y="23"/>
                      </a:lnTo>
                      <a:lnTo>
                        <a:pt x="65" y="20"/>
                      </a:lnTo>
                      <a:lnTo>
                        <a:pt x="68" y="19"/>
                      </a:lnTo>
                      <a:lnTo>
                        <a:pt x="69" y="22"/>
                      </a:lnTo>
                      <a:close/>
                      <a:moveTo>
                        <a:pt x="65" y="19"/>
                      </a:moveTo>
                      <a:lnTo>
                        <a:pt x="64" y="16"/>
                      </a:lnTo>
                      <a:lnTo>
                        <a:pt x="68" y="15"/>
                      </a:lnTo>
                      <a:lnTo>
                        <a:pt x="68" y="18"/>
                      </a:lnTo>
                      <a:lnTo>
                        <a:pt x="65" y="19"/>
                      </a:lnTo>
                      <a:close/>
                      <a:moveTo>
                        <a:pt x="64" y="19"/>
                      </a:moveTo>
                      <a:lnTo>
                        <a:pt x="61" y="20"/>
                      </a:lnTo>
                      <a:lnTo>
                        <a:pt x="61" y="17"/>
                      </a:lnTo>
                      <a:lnTo>
                        <a:pt x="64" y="16"/>
                      </a:lnTo>
                      <a:lnTo>
                        <a:pt x="64" y="19"/>
                      </a:lnTo>
                      <a:close/>
                      <a:moveTo>
                        <a:pt x="61" y="20"/>
                      </a:moveTo>
                      <a:lnTo>
                        <a:pt x="57" y="21"/>
                      </a:lnTo>
                      <a:lnTo>
                        <a:pt x="57" y="17"/>
                      </a:lnTo>
                      <a:lnTo>
                        <a:pt x="60" y="17"/>
                      </a:lnTo>
                      <a:lnTo>
                        <a:pt x="61" y="20"/>
                      </a:lnTo>
                      <a:close/>
                      <a:moveTo>
                        <a:pt x="57" y="21"/>
                      </a:move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56" y="17"/>
                      </a:lnTo>
                      <a:lnTo>
                        <a:pt x="57" y="21"/>
                      </a:lnTo>
                      <a:close/>
                      <a:moveTo>
                        <a:pt x="53" y="21"/>
                      </a:moveTo>
                      <a:lnTo>
                        <a:pt x="50" y="22"/>
                      </a:lnTo>
                      <a:lnTo>
                        <a:pt x="49" y="19"/>
                      </a:lnTo>
                      <a:lnTo>
                        <a:pt x="52" y="18"/>
                      </a:lnTo>
                      <a:lnTo>
                        <a:pt x="53" y="21"/>
                      </a:lnTo>
                      <a:close/>
                      <a:moveTo>
                        <a:pt x="49" y="22"/>
                      </a:moveTo>
                      <a:lnTo>
                        <a:pt x="46" y="23"/>
                      </a:lnTo>
                      <a:lnTo>
                        <a:pt x="45" y="19"/>
                      </a:lnTo>
                      <a:lnTo>
                        <a:pt x="49" y="19"/>
                      </a:lnTo>
                      <a:lnTo>
                        <a:pt x="49" y="22"/>
                      </a:lnTo>
                      <a:close/>
                      <a:moveTo>
                        <a:pt x="46" y="23"/>
                      </a:moveTo>
                      <a:lnTo>
                        <a:pt x="42" y="23"/>
                      </a:lnTo>
                      <a:lnTo>
                        <a:pt x="42" y="20"/>
                      </a:lnTo>
                      <a:lnTo>
                        <a:pt x="45" y="19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39" y="24"/>
                      </a:lnTo>
                      <a:lnTo>
                        <a:pt x="38" y="21"/>
                      </a:lnTo>
                      <a:lnTo>
                        <a:pt x="41" y="20"/>
                      </a:lnTo>
                      <a:lnTo>
                        <a:pt x="42" y="23"/>
                      </a:lnTo>
                      <a:close/>
                      <a:moveTo>
                        <a:pt x="38" y="24"/>
                      </a:moveTo>
                      <a:lnTo>
                        <a:pt x="35" y="25"/>
                      </a:lnTo>
                      <a:lnTo>
                        <a:pt x="34" y="21"/>
                      </a:lnTo>
                      <a:lnTo>
                        <a:pt x="37" y="21"/>
                      </a:lnTo>
                      <a:lnTo>
                        <a:pt x="38" y="24"/>
                      </a:lnTo>
                      <a:close/>
                      <a:moveTo>
                        <a:pt x="34" y="25"/>
                      </a:moveTo>
                      <a:lnTo>
                        <a:pt x="31" y="25"/>
                      </a:lnTo>
                      <a:lnTo>
                        <a:pt x="30" y="22"/>
                      </a:lnTo>
                      <a:lnTo>
                        <a:pt x="34" y="21"/>
                      </a:lnTo>
                      <a:lnTo>
                        <a:pt x="34" y="25"/>
                      </a:lnTo>
                      <a:close/>
                      <a:moveTo>
                        <a:pt x="30" y="25"/>
                      </a:moveTo>
                      <a:lnTo>
                        <a:pt x="27" y="26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0" y="25"/>
                      </a:lnTo>
                      <a:close/>
                      <a:moveTo>
                        <a:pt x="27" y="26"/>
                      </a:moveTo>
                      <a:lnTo>
                        <a:pt x="23" y="27"/>
                      </a:lnTo>
                      <a:lnTo>
                        <a:pt x="23" y="24"/>
                      </a:lnTo>
                      <a:lnTo>
                        <a:pt x="26" y="23"/>
                      </a:lnTo>
                      <a:lnTo>
                        <a:pt x="27" y="26"/>
                      </a:lnTo>
                      <a:close/>
                      <a:moveTo>
                        <a:pt x="23" y="27"/>
                      </a:moveTo>
                      <a:lnTo>
                        <a:pt x="20" y="27"/>
                      </a:lnTo>
                      <a:lnTo>
                        <a:pt x="19" y="24"/>
                      </a:lnTo>
                      <a:lnTo>
                        <a:pt x="22" y="24"/>
                      </a:lnTo>
                      <a:lnTo>
                        <a:pt x="23" y="27"/>
                      </a:lnTo>
                      <a:close/>
                      <a:moveTo>
                        <a:pt x="23" y="27"/>
                      </a:moveTo>
                      <a:lnTo>
                        <a:pt x="24" y="31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3" y="27"/>
                      </a:lnTo>
                      <a:close/>
                      <a:moveTo>
                        <a:pt x="20" y="31"/>
                      </a:moveTo>
                      <a:lnTo>
                        <a:pt x="17" y="32"/>
                      </a:lnTo>
                      <a:lnTo>
                        <a:pt x="16" y="29"/>
                      </a:lnTo>
                      <a:lnTo>
                        <a:pt x="19" y="28"/>
                      </a:lnTo>
                      <a:lnTo>
                        <a:pt x="20" y="31"/>
                      </a:lnTo>
                      <a:close/>
                      <a:moveTo>
                        <a:pt x="20" y="32"/>
                      </a:moveTo>
                      <a:lnTo>
                        <a:pt x="20" y="35"/>
                      </a:lnTo>
                      <a:lnTo>
                        <a:pt x="17" y="36"/>
                      </a:lnTo>
                      <a:lnTo>
                        <a:pt x="17" y="32"/>
                      </a:lnTo>
                      <a:lnTo>
                        <a:pt x="20" y="32"/>
                      </a:lnTo>
                      <a:close/>
                      <a:moveTo>
                        <a:pt x="20" y="36"/>
                      </a:moveTo>
                      <a:lnTo>
                        <a:pt x="21" y="39"/>
                      </a:lnTo>
                      <a:lnTo>
                        <a:pt x="18" y="39"/>
                      </a:lnTo>
                      <a:lnTo>
                        <a:pt x="17" y="36"/>
                      </a:lnTo>
                      <a:lnTo>
                        <a:pt x="20" y="36"/>
                      </a:lnTo>
                      <a:close/>
                      <a:moveTo>
                        <a:pt x="21" y="36"/>
                      </a:moveTo>
                      <a:lnTo>
                        <a:pt x="24" y="35"/>
                      </a:lnTo>
                      <a:lnTo>
                        <a:pt x="25" y="38"/>
                      </a:lnTo>
                      <a:lnTo>
                        <a:pt x="22" y="39"/>
                      </a:lnTo>
                      <a:lnTo>
                        <a:pt x="21" y="36"/>
                      </a:lnTo>
                      <a:close/>
                      <a:moveTo>
                        <a:pt x="25" y="39"/>
                      </a:moveTo>
                      <a:lnTo>
                        <a:pt x="26" y="42"/>
                      </a:lnTo>
                      <a:lnTo>
                        <a:pt x="22" y="43"/>
                      </a:lnTo>
                      <a:lnTo>
                        <a:pt x="22" y="39"/>
                      </a:lnTo>
                      <a:lnTo>
                        <a:pt x="25" y="39"/>
                      </a:lnTo>
                      <a:close/>
                      <a:moveTo>
                        <a:pt x="26" y="39"/>
                      </a:moveTo>
                      <a:lnTo>
                        <a:pt x="29" y="38"/>
                      </a:lnTo>
                      <a:lnTo>
                        <a:pt x="29" y="41"/>
                      </a:lnTo>
                      <a:lnTo>
                        <a:pt x="26" y="42"/>
                      </a:lnTo>
                      <a:lnTo>
                        <a:pt x="26" y="39"/>
                      </a:lnTo>
                      <a:close/>
                      <a:moveTo>
                        <a:pt x="29" y="38"/>
                      </a:moveTo>
                      <a:lnTo>
                        <a:pt x="32" y="37"/>
                      </a:lnTo>
                      <a:lnTo>
                        <a:pt x="33" y="40"/>
                      </a:lnTo>
                      <a:lnTo>
                        <a:pt x="30" y="41"/>
                      </a:lnTo>
                      <a:lnTo>
                        <a:pt x="29" y="38"/>
                      </a:lnTo>
                      <a:close/>
                      <a:moveTo>
                        <a:pt x="33" y="37"/>
                      </a:moveTo>
                      <a:lnTo>
                        <a:pt x="36" y="37"/>
                      </a:lnTo>
                      <a:lnTo>
                        <a:pt x="37" y="40"/>
                      </a:lnTo>
                      <a:lnTo>
                        <a:pt x="34" y="40"/>
                      </a:lnTo>
                      <a:lnTo>
                        <a:pt x="33" y="37"/>
                      </a:lnTo>
                      <a:close/>
                      <a:moveTo>
                        <a:pt x="37" y="36"/>
                      </a:moveTo>
                      <a:lnTo>
                        <a:pt x="40" y="36"/>
                      </a:lnTo>
                      <a:lnTo>
                        <a:pt x="41" y="39"/>
                      </a:lnTo>
                      <a:lnTo>
                        <a:pt x="37" y="40"/>
                      </a:lnTo>
                      <a:lnTo>
                        <a:pt x="37" y="36"/>
                      </a:lnTo>
                      <a:close/>
                      <a:moveTo>
                        <a:pt x="41" y="36"/>
                      </a:moveTo>
                      <a:lnTo>
                        <a:pt x="44" y="35"/>
                      </a:lnTo>
                      <a:lnTo>
                        <a:pt x="44" y="38"/>
                      </a:lnTo>
                      <a:lnTo>
                        <a:pt x="41" y="39"/>
                      </a:lnTo>
                      <a:lnTo>
                        <a:pt x="41" y="36"/>
                      </a:lnTo>
                      <a:close/>
                      <a:moveTo>
                        <a:pt x="44" y="35"/>
                      </a:moveTo>
                      <a:lnTo>
                        <a:pt x="48" y="35"/>
                      </a:lnTo>
                      <a:lnTo>
                        <a:pt x="48" y="38"/>
                      </a:lnTo>
                      <a:lnTo>
                        <a:pt x="45" y="38"/>
                      </a:lnTo>
                      <a:lnTo>
                        <a:pt x="44" y="35"/>
                      </a:lnTo>
                      <a:close/>
                      <a:moveTo>
                        <a:pt x="48" y="34"/>
                      </a:moveTo>
                      <a:lnTo>
                        <a:pt x="51" y="34"/>
                      </a:lnTo>
                      <a:lnTo>
                        <a:pt x="52" y="37"/>
                      </a:lnTo>
                      <a:lnTo>
                        <a:pt x="49" y="38"/>
                      </a:lnTo>
                      <a:lnTo>
                        <a:pt x="48" y="34"/>
                      </a:lnTo>
                      <a:close/>
                      <a:moveTo>
                        <a:pt x="52" y="34"/>
                      </a:moveTo>
                      <a:lnTo>
                        <a:pt x="55" y="33"/>
                      </a:lnTo>
                      <a:lnTo>
                        <a:pt x="56" y="36"/>
                      </a:lnTo>
                      <a:lnTo>
                        <a:pt x="53" y="37"/>
                      </a:lnTo>
                      <a:lnTo>
                        <a:pt x="52" y="34"/>
                      </a:lnTo>
                      <a:close/>
                      <a:moveTo>
                        <a:pt x="56" y="33"/>
                      </a:moveTo>
                      <a:lnTo>
                        <a:pt x="59" y="32"/>
                      </a:lnTo>
                      <a:lnTo>
                        <a:pt x="60" y="36"/>
                      </a:lnTo>
                      <a:lnTo>
                        <a:pt x="56" y="36"/>
                      </a:lnTo>
                      <a:lnTo>
                        <a:pt x="56" y="33"/>
                      </a:lnTo>
                      <a:close/>
                      <a:moveTo>
                        <a:pt x="60" y="32"/>
                      </a:moveTo>
                      <a:lnTo>
                        <a:pt x="63" y="32"/>
                      </a:lnTo>
                      <a:lnTo>
                        <a:pt x="63" y="35"/>
                      </a:lnTo>
                      <a:lnTo>
                        <a:pt x="60" y="36"/>
                      </a:lnTo>
                      <a:lnTo>
                        <a:pt x="60" y="32"/>
                      </a:lnTo>
                      <a:close/>
                      <a:moveTo>
                        <a:pt x="63" y="32"/>
                      </a:moveTo>
                      <a:lnTo>
                        <a:pt x="66" y="31"/>
                      </a:lnTo>
                      <a:lnTo>
                        <a:pt x="67" y="34"/>
                      </a:lnTo>
                      <a:lnTo>
                        <a:pt x="64" y="35"/>
                      </a:lnTo>
                      <a:lnTo>
                        <a:pt x="63" y="32"/>
                      </a:lnTo>
                      <a:close/>
                      <a:moveTo>
                        <a:pt x="67" y="31"/>
                      </a:moveTo>
                      <a:lnTo>
                        <a:pt x="70" y="30"/>
                      </a:lnTo>
                      <a:lnTo>
                        <a:pt x="71" y="34"/>
                      </a:lnTo>
                      <a:lnTo>
                        <a:pt x="68" y="34"/>
                      </a:lnTo>
                      <a:lnTo>
                        <a:pt x="67" y="31"/>
                      </a:lnTo>
                      <a:close/>
                      <a:moveTo>
                        <a:pt x="71" y="30"/>
                      </a:moveTo>
                      <a:lnTo>
                        <a:pt x="74" y="30"/>
                      </a:lnTo>
                      <a:lnTo>
                        <a:pt x="75" y="33"/>
                      </a:lnTo>
                      <a:lnTo>
                        <a:pt x="71" y="33"/>
                      </a:lnTo>
                      <a:lnTo>
                        <a:pt x="71" y="30"/>
                      </a:lnTo>
                      <a:close/>
                      <a:moveTo>
                        <a:pt x="75" y="29"/>
                      </a:moveTo>
                      <a:lnTo>
                        <a:pt x="78" y="29"/>
                      </a:lnTo>
                      <a:lnTo>
                        <a:pt x="78" y="32"/>
                      </a:lnTo>
                      <a:lnTo>
                        <a:pt x="75" y="33"/>
                      </a:lnTo>
                      <a:lnTo>
                        <a:pt x="75" y="29"/>
                      </a:lnTo>
                      <a:close/>
                      <a:moveTo>
                        <a:pt x="75" y="29"/>
                      </a:moveTo>
                      <a:lnTo>
                        <a:pt x="74" y="26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75" y="29"/>
                      </a:lnTo>
                      <a:close/>
                      <a:moveTo>
                        <a:pt x="74" y="25"/>
                      </a:moveTo>
                      <a:lnTo>
                        <a:pt x="73" y="22"/>
                      </a:lnTo>
                      <a:lnTo>
                        <a:pt x="76" y="21"/>
                      </a:lnTo>
                      <a:lnTo>
                        <a:pt x="77" y="25"/>
                      </a:lnTo>
                      <a:lnTo>
                        <a:pt x="74" y="25"/>
                      </a:lnTo>
                      <a:close/>
                      <a:moveTo>
                        <a:pt x="73" y="21"/>
                      </a:moveTo>
                      <a:lnTo>
                        <a:pt x="72" y="18"/>
                      </a:lnTo>
                      <a:lnTo>
                        <a:pt x="76" y="18"/>
                      </a:lnTo>
                      <a:lnTo>
                        <a:pt x="76" y="21"/>
                      </a:lnTo>
                      <a:lnTo>
                        <a:pt x="73" y="21"/>
                      </a:lnTo>
                      <a:close/>
                      <a:moveTo>
                        <a:pt x="72" y="18"/>
                      </a:moveTo>
                      <a:lnTo>
                        <a:pt x="72" y="14"/>
                      </a:lnTo>
                      <a:lnTo>
                        <a:pt x="75" y="14"/>
                      </a:lnTo>
                      <a:lnTo>
                        <a:pt x="75" y="17"/>
                      </a:lnTo>
                      <a:lnTo>
                        <a:pt x="72" y="18"/>
                      </a:lnTo>
                      <a:close/>
                      <a:moveTo>
                        <a:pt x="72" y="18"/>
                      </a:moveTo>
                      <a:lnTo>
                        <a:pt x="69" y="18"/>
                      </a:lnTo>
                      <a:lnTo>
                        <a:pt x="68" y="15"/>
                      </a:lnTo>
                      <a:lnTo>
                        <a:pt x="71" y="14"/>
                      </a:lnTo>
                      <a:lnTo>
                        <a:pt x="72" y="18"/>
                      </a:lnTo>
                      <a:close/>
                      <a:moveTo>
                        <a:pt x="68" y="15"/>
                      </a:moveTo>
                      <a:lnTo>
                        <a:pt x="67" y="11"/>
                      </a:lnTo>
                      <a:lnTo>
                        <a:pt x="71" y="11"/>
                      </a:lnTo>
                      <a:lnTo>
                        <a:pt x="71" y="14"/>
                      </a:lnTo>
                      <a:lnTo>
                        <a:pt x="68" y="15"/>
                      </a:lnTo>
                      <a:close/>
                      <a:moveTo>
                        <a:pt x="67" y="15"/>
                      </a:moveTo>
                      <a:lnTo>
                        <a:pt x="64" y="15"/>
                      </a:lnTo>
                      <a:lnTo>
                        <a:pt x="64" y="12"/>
                      </a:lnTo>
                      <a:lnTo>
                        <a:pt x="67" y="11"/>
                      </a:lnTo>
                      <a:lnTo>
                        <a:pt x="67" y="15"/>
                      </a:lnTo>
                      <a:close/>
                      <a:moveTo>
                        <a:pt x="64" y="15"/>
                      </a:moveTo>
                      <a:lnTo>
                        <a:pt x="60" y="16"/>
                      </a:lnTo>
                      <a:lnTo>
                        <a:pt x="60" y="13"/>
                      </a:lnTo>
                      <a:lnTo>
                        <a:pt x="63" y="12"/>
                      </a:lnTo>
                      <a:lnTo>
                        <a:pt x="64" y="15"/>
                      </a:lnTo>
                      <a:close/>
                      <a:moveTo>
                        <a:pt x="60" y="16"/>
                      </a:moveTo>
                      <a:lnTo>
                        <a:pt x="57" y="17"/>
                      </a:lnTo>
                      <a:lnTo>
                        <a:pt x="56" y="14"/>
                      </a:lnTo>
                      <a:lnTo>
                        <a:pt x="59" y="13"/>
                      </a:lnTo>
                      <a:lnTo>
                        <a:pt x="60" y="16"/>
                      </a:lnTo>
                      <a:close/>
                      <a:moveTo>
                        <a:pt x="56" y="17"/>
                      </a:moveTo>
                      <a:lnTo>
                        <a:pt x="53" y="18"/>
                      </a:lnTo>
                      <a:lnTo>
                        <a:pt x="52" y="14"/>
                      </a:lnTo>
                      <a:lnTo>
                        <a:pt x="55" y="14"/>
                      </a:lnTo>
                      <a:lnTo>
                        <a:pt x="56" y="17"/>
                      </a:lnTo>
                      <a:close/>
                      <a:moveTo>
                        <a:pt x="52" y="18"/>
                      </a:moveTo>
                      <a:lnTo>
                        <a:pt x="49" y="18"/>
                      </a:lnTo>
                      <a:lnTo>
                        <a:pt x="48" y="15"/>
                      </a:lnTo>
                      <a:lnTo>
                        <a:pt x="52" y="14"/>
                      </a:lnTo>
                      <a:lnTo>
                        <a:pt x="52" y="18"/>
                      </a:lnTo>
                      <a:close/>
                      <a:moveTo>
                        <a:pt x="49" y="18"/>
                      </a:moveTo>
                      <a:lnTo>
                        <a:pt x="45" y="19"/>
                      </a:lnTo>
                      <a:lnTo>
                        <a:pt x="45" y="16"/>
                      </a:lnTo>
                      <a:lnTo>
                        <a:pt x="48" y="15"/>
                      </a:lnTo>
                      <a:lnTo>
                        <a:pt x="49" y="18"/>
                      </a:lnTo>
                      <a:close/>
                      <a:moveTo>
                        <a:pt x="45" y="19"/>
                      </a:moveTo>
                      <a:lnTo>
                        <a:pt x="42" y="19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5" y="19"/>
                      </a:lnTo>
                      <a:close/>
                      <a:moveTo>
                        <a:pt x="41" y="20"/>
                      </a:moveTo>
                      <a:lnTo>
                        <a:pt x="38" y="20"/>
                      </a:lnTo>
                      <a:lnTo>
                        <a:pt x="37" y="17"/>
                      </a:lnTo>
                      <a:lnTo>
                        <a:pt x="40" y="16"/>
                      </a:lnTo>
                      <a:lnTo>
                        <a:pt x="41" y="20"/>
                      </a:lnTo>
                      <a:close/>
                      <a:moveTo>
                        <a:pt x="37" y="20"/>
                      </a:moveTo>
                      <a:lnTo>
                        <a:pt x="34" y="21"/>
                      </a:lnTo>
                      <a:lnTo>
                        <a:pt x="33" y="18"/>
                      </a:lnTo>
                      <a:lnTo>
                        <a:pt x="37" y="17"/>
                      </a:lnTo>
                      <a:lnTo>
                        <a:pt x="37" y="20"/>
                      </a:lnTo>
                      <a:close/>
                      <a:moveTo>
                        <a:pt x="33" y="21"/>
                      </a:moveTo>
                      <a:lnTo>
                        <a:pt x="30" y="21"/>
                      </a:lnTo>
                      <a:lnTo>
                        <a:pt x="30" y="18"/>
                      </a:lnTo>
                      <a:lnTo>
                        <a:pt x="33" y="18"/>
                      </a:lnTo>
                      <a:lnTo>
                        <a:pt x="33" y="21"/>
                      </a:lnTo>
                      <a:close/>
                      <a:moveTo>
                        <a:pt x="30" y="22"/>
                      </a:moveTo>
                      <a:lnTo>
                        <a:pt x="26" y="22"/>
                      </a:lnTo>
                      <a:lnTo>
                        <a:pt x="26" y="19"/>
                      </a:lnTo>
                      <a:lnTo>
                        <a:pt x="29" y="18"/>
                      </a:lnTo>
                      <a:lnTo>
                        <a:pt x="30" y="22"/>
                      </a:lnTo>
                      <a:close/>
                      <a:moveTo>
                        <a:pt x="26" y="22"/>
                      </a:moveTo>
                      <a:lnTo>
                        <a:pt x="23" y="23"/>
                      </a:lnTo>
                      <a:lnTo>
                        <a:pt x="22" y="20"/>
                      </a:lnTo>
                      <a:lnTo>
                        <a:pt x="25" y="19"/>
                      </a:lnTo>
                      <a:lnTo>
                        <a:pt x="26" y="22"/>
                      </a:lnTo>
                      <a:close/>
                      <a:moveTo>
                        <a:pt x="22" y="23"/>
                      </a:move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2" y="23"/>
                      </a:lnTo>
                      <a:close/>
                      <a:moveTo>
                        <a:pt x="18" y="24"/>
                      </a:moveTo>
                      <a:lnTo>
                        <a:pt x="15" y="24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18" y="24"/>
                      </a:lnTo>
                      <a:close/>
                      <a:moveTo>
                        <a:pt x="18" y="24"/>
                      </a:moveTo>
                      <a:lnTo>
                        <a:pt x="19" y="28"/>
                      </a:lnTo>
                      <a:lnTo>
                        <a:pt x="16" y="28"/>
                      </a:lnTo>
                      <a:lnTo>
                        <a:pt x="15" y="25"/>
                      </a:lnTo>
                      <a:lnTo>
                        <a:pt x="18" y="24"/>
                      </a:lnTo>
                      <a:close/>
                      <a:moveTo>
                        <a:pt x="15" y="28"/>
                      </a:moveTo>
                      <a:lnTo>
                        <a:pt x="12" y="29"/>
                      </a:lnTo>
                      <a:lnTo>
                        <a:pt x="11" y="26"/>
                      </a:lnTo>
                      <a:lnTo>
                        <a:pt x="15" y="25"/>
                      </a:lnTo>
                      <a:lnTo>
                        <a:pt x="15" y="28"/>
                      </a:lnTo>
                      <a:close/>
                      <a:moveTo>
                        <a:pt x="15" y="29"/>
                      </a:moveTo>
                      <a:lnTo>
                        <a:pt x="16" y="32"/>
                      </a:lnTo>
                      <a:lnTo>
                        <a:pt x="13" y="33"/>
                      </a:lnTo>
                      <a:lnTo>
                        <a:pt x="12" y="29"/>
                      </a:lnTo>
                      <a:lnTo>
                        <a:pt x="15" y="29"/>
                      </a:lnTo>
                      <a:close/>
                      <a:moveTo>
                        <a:pt x="16" y="32"/>
                      </a:moveTo>
                      <a:lnTo>
                        <a:pt x="17" y="36"/>
                      </a:lnTo>
                      <a:lnTo>
                        <a:pt x="13" y="36"/>
                      </a:lnTo>
                      <a:lnTo>
                        <a:pt x="13" y="33"/>
                      </a:lnTo>
                      <a:lnTo>
                        <a:pt x="16" y="32"/>
                      </a:lnTo>
                      <a:close/>
                      <a:moveTo>
                        <a:pt x="17" y="36"/>
                      </a:moveTo>
                      <a:lnTo>
                        <a:pt x="17" y="39"/>
                      </a:lnTo>
                      <a:lnTo>
                        <a:pt x="14" y="40"/>
                      </a:lnTo>
                      <a:lnTo>
                        <a:pt x="13" y="37"/>
                      </a:lnTo>
                      <a:lnTo>
                        <a:pt x="17" y="36"/>
                      </a:lnTo>
                      <a:close/>
                      <a:moveTo>
                        <a:pt x="17" y="40"/>
                      </a:moveTo>
                      <a:lnTo>
                        <a:pt x="18" y="43"/>
                      </a:lnTo>
                      <a:lnTo>
                        <a:pt x="15" y="44"/>
                      </a:lnTo>
                      <a:lnTo>
                        <a:pt x="14" y="41"/>
                      </a:lnTo>
                      <a:lnTo>
                        <a:pt x="17" y="40"/>
                      </a:lnTo>
                      <a:close/>
                      <a:moveTo>
                        <a:pt x="18" y="40"/>
                      </a:moveTo>
                      <a:lnTo>
                        <a:pt x="21" y="39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8" y="40"/>
                      </a:lnTo>
                      <a:close/>
                      <a:moveTo>
                        <a:pt x="22" y="43"/>
                      </a:moveTo>
                      <a:lnTo>
                        <a:pt x="23" y="46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3"/>
                      </a:lnTo>
                      <a:close/>
                      <a:moveTo>
                        <a:pt x="22" y="43"/>
                      </a:moveTo>
                      <a:lnTo>
                        <a:pt x="26" y="43"/>
                      </a:lnTo>
                      <a:lnTo>
                        <a:pt x="26" y="46"/>
                      </a:lnTo>
                      <a:lnTo>
                        <a:pt x="23" y="46"/>
                      </a:lnTo>
                      <a:lnTo>
                        <a:pt x="22" y="43"/>
                      </a:lnTo>
                      <a:close/>
                      <a:moveTo>
                        <a:pt x="26" y="42"/>
                      </a:moveTo>
                      <a:lnTo>
                        <a:pt x="29" y="42"/>
                      </a:lnTo>
                      <a:lnTo>
                        <a:pt x="30" y="45"/>
                      </a:lnTo>
                      <a:lnTo>
                        <a:pt x="27" y="46"/>
                      </a:lnTo>
                      <a:lnTo>
                        <a:pt x="26" y="42"/>
                      </a:lnTo>
                      <a:close/>
                      <a:moveTo>
                        <a:pt x="30" y="42"/>
                      </a:moveTo>
                      <a:lnTo>
                        <a:pt x="33" y="41"/>
                      </a:lnTo>
                      <a:lnTo>
                        <a:pt x="34" y="44"/>
                      </a:lnTo>
                      <a:lnTo>
                        <a:pt x="31" y="45"/>
                      </a:lnTo>
                      <a:lnTo>
                        <a:pt x="30" y="42"/>
                      </a:lnTo>
                      <a:close/>
                      <a:moveTo>
                        <a:pt x="34" y="41"/>
                      </a:moveTo>
                      <a:lnTo>
                        <a:pt x="37" y="40"/>
                      </a:lnTo>
                      <a:lnTo>
                        <a:pt x="38" y="44"/>
                      </a:lnTo>
                      <a:lnTo>
                        <a:pt x="34" y="44"/>
                      </a:lnTo>
                      <a:lnTo>
                        <a:pt x="34" y="41"/>
                      </a:lnTo>
                      <a:close/>
                      <a:moveTo>
                        <a:pt x="38" y="40"/>
                      </a:moveTo>
                      <a:lnTo>
                        <a:pt x="41" y="40"/>
                      </a:lnTo>
                      <a:lnTo>
                        <a:pt x="41" y="43"/>
                      </a:lnTo>
                      <a:lnTo>
                        <a:pt x="38" y="43"/>
                      </a:lnTo>
                      <a:lnTo>
                        <a:pt x="38" y="40"/>
                      </a:lnTo>
                      <a:close/>
                      <a:moveTo>
                        <a:pt x="41" y="39"/>
                      </a:moveTo>
                      <a:lnTo>
                        <a:pt x="45" y="39"/>
                      </a:lnTo>
                      <a:lnTo>
                        <a:pt x="45" y="42"/>
                      </a:lnTo>
                      <a:lnTo>
                        <a:pt x="42" y="43"/>
                      </a:lnTo>
                      <a:lnTo>
                        <a:pt x="41" y="39"/>
                      </a:lnTo>
                      <a:close/>
                      <a:moveTo>
                        <a:pt x="45" y="39"/>
                      </a:moveTo>
                      <a:lnTo>
                        <a:pt x="48" y="38"/>
                      </a:lnTo>
                      <a:lnTo>
                        <a:pt x="49" y="42"/>
                      </a:lnTo>
                      <a:lnTo>
                        <a:pt x="46" y="42"/>
                      </a:lnTo>
                      <a:lnTo>
                        <a:pt x="45" y="39"/>
                      </a:lnTo>
                      <a:close/>
                      <a:moveTo>
                        <a:pt x="49" y="38"/>
                      </a:moveTo>
                      <a:lnTo>
                        <a:pt x="52" y="38"/>
                      </a:lnTo>
                      <a:lnTo>
                        <a:pt x="53" y="41"/>
                      </a:lnTo>
                      <a:lnTo>
                        <a:pt x="50" y="41"/>
                      </a:lnTo>
                      <a:lnTo>
                        <a:pt x="49" y="38"/>
                      </a:lnTo>
                      <a:close/>
                      <a:moveTo>
                        <a:pt x="53" y="37"/>
                      </a:moveTo>
                      <a:lnTo>
                        <a:pt x="56" y="37"/>
                      </a:lnTo>
                      <a:lnTo>
                        <a:pt x="57" y="40"/>
                      </a:lnTo>
                      <a:lnTo>
                        <a:pt x="53" y="41"/>
                      </a:lnTo>
                      <a:lnTo>
                        <a:pt x="53" y="37"/>
                      </a:lnTo>
                      <a:close/>
                      <a:moveTo>
                        <a:pt x="56" y="37"/>
                      </a:moveTo>
                      <a:lnTo>
                        <a:pt x="60" y="36"/>
                      </a:lnTo>
                      <a:lnTo>
                        <a:pt x="60" y="39"/>
                      </a:lnTo>
                      <a:lnTo>
                        <a:pt x="57" y="40"/>
                      </a:lnTo>
                      <a:lnTo>
                        <a:pt x="56" y="37"/>
                      </a:lnTo>
                      <a:close/>
                      <a:moveTo>
                        <a:pt x="60" y="36"/>
                      </a:moveTo>
                      <a:lnTo>
                        <a:pt x="63" y="36"/>
                      </a:lnTo>
                      <a:lnTo>
                        <a:pt x="64" y="39"/>
                      </a:lnTo>
                      <a:lnTo>
                        <a:pt x="61" y="39"/>
                      </a:lnTo>
                      <a:lnTo>
                        <a:pt x="60" y="36"/>
                      </a:lnTo>
                      <a:close/>
                      <a:moveTo>
                        <a:pt x="64" y="35"/>
                      </a:moveTo>
                      <a:lnTo>
                        <a:pt x="67" y="35"/>
                      </a:lnTo>
                      <a:lnTo>
                        <a:pt x="68" y="38"/>
                      </a:lnTo>
                      <a:lnTo>
                        <a:pt x="64" y="39"/>
                      </a:lnTo>
                      <a:lnTo>
                        <a:pt x="64" y="35"/>
                      </a:lnTo>
                      <a:close/>
                      <a:moveTo>
                        <a:pt x="68" y="35"/>
                      </a:moveTo>
                      <a:lnTo>
                        <a:pt x="71" y="34"/>
                      </a:lnTo>
                      <a:lnTo>
                        <a:pt x="72" y="37"/>
                      </a:lnTo>
                      <a:lnTo>
                        <a:pt x="68" y="38"/>
                      </a:lnTo>
                      <a:lnTo>
                        <a:pt x="68" y="35"/>
                      </a:lnTo>
                      <a:close/>
                      <a:moveTo>
                        <a:pt x="72" y="34"/>
                      </a:move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2" y="37"/>
                      </a:lnTo>
                      <a:lnTo>
                        <a:pt x="72" y="34"/>
                      </a:lnTo>
                      <a:close/>
                      <a:moveTo>
                        <a:pt x="75" y="33"/>
                      </a:moveTo>
                      <a:lnTo>
                        <a:pt x="79" y="33"/>
                      </a:lnTo>
                      <a:lnTo>
                        <a:pt x="79" y="36"/>
                      </a:lnTo>
                      <a:lnTo>
                        <a:pt x="76" y="36"/>
                      </a:lnTo>
                      <a:lnTo>
                        <a:pt x="75" y="33"/>
                      </a:lnTo>
                      <a:close/>
                      <a:moveTo>
                        <a:pt x="79" y="33"/>
                      </a:moveTo>
                      <a:lnTo>
                        <a:pt x="82" y="32"/>
                      </a:lnTo>
                      <a:lnTo>
                        <a:pt x="83" y="35"/>
                      </a:lnTo>
                      <a:lnTo>
                        <a:pt x="80" y="36"/>
                      </a:lnTo>
                      <a:lnTo>
                        <a:pt x="79" y="33"/>
                      </a:lnTo>
                      <a:close/>
                      <a:moveTo>
                        <a:pt x="79" y="32"/>
                      </a:moveTo>
                      <a:lnTo>
                        <a:pt x="78" y="29"/>
                      </a:lnTo>
                      <a:lnTo>
                        <a:pt x="82" y="28"/>
                      </a:lnTo>
                      <a:lnTo>
                        <a:pt x="82" y="32"/>
                      </a:lnTo>
                      <a:lnTo>
                        <a:pt x="79" y="32"/>
                      </a:lnTo>
                      <a:close/>
                      <a:moveTo>
                        <a:pt x="78" y="28"/>
                      </a:moveTo>
                      <a:lnTo>
                        <a:pt x="78" y="25"/>
                      </a:lnTo>
                      <a:lnTo>
                        <a:pt x="81" y="25"/>
                      </a:lnTo>
                      <a:lnTo>
                        <a:pt x="81" y="28"/>
                      </a:lnTo>
                      <a:lnTo>
                        <a:pt x="78" y="28"/>
                      </a:lnTo>
                      <a:close/>
                      <a:moveTo>
                        <a:pt x="78" y="25"/>
                      </a:moveTo>
                      <a:lnTo>
                        <a:pt x="77" y="21"/>
                      </a:lnTo>
                      <a:lnTo>
                        <a:pt x="80" y="21"/>
                      </a:lnTo>
                      <a:lnTo>
                        <a:pt x="81" y="24"/>
                      </a:lnTo>
                      <a:lnTo>
                        <a:pt x="78" y="25"/>
                      </a:lnTo>
                      <a:close/>
                      <a:moveTo>
                        <a:pt x="77" y="21"/>
                      </a:moveTo>
                      <a:lnTo>
                        <a:pt x="76" y="18"/>
                      </a:lnTo>
                      <a:lnTo>
                        <a:pt x="79" y="17"/>
                      </a:lnTo>
                      <a:lnTo>
                        <a:pt x="80" y="20"/>
                      </a:lnTo>
                      <a:lnTo>
                        <a:pt x="77" y="21"/>
                      </a:lnTo>
                      <a:close/>
                      <a:moveTo>
                        <a:pt x="76" y="17"/>
                      </a:moveTo>
                      <a:lnTo>
                        <a:pt x="75" y="14"/>
                      </a:lnTo>
                      <a:lnTo>
                        <a:pt x="79" y="13"/>
                      </a:lnTo>
                      <a:lnTo>
                        <a:pt x="79" y="16"/>
                      </a:lnTo>
                      <a:lnTo>
                        <a:pt x="76" y="17"/>
                      </a:lnTo>
                      <a:close/>
                      <a:moveTo>
                        <a:pt x="75" y="13"/>
                      </a:moveTo>
                      <a:lnTo>
                        <a:pt x="75" y="10"/>
                      </a:lnTo>
                      <a:lnTo>
                        <a:pt x="78" y="9"/>
                      </a:lnTo>
                      <a:lnTo>
                        <a:pt x="79" y="13"/>
                      </a:lnTo>
                      <a:lnTo>
                        <a:pt x="75" y="13"/>
                      </a:lnTo>
                      <a:close/>
                      <a:moveTo>
                        <a:pt x="75" y="13"/>
                      </a:moveTo>
                      <a:lnTo>
                        <a:pt x="72" y="14"/>
                      </a:lnTo>
                      <a:lnTo>
                        <a:pt x="71" y="11"/>
                      </a:lnTo>
                      <a:lnTo>
                        <a:pt x="74" y="10"/>
                      </a:lnTo>
                      <a:lnTo>
                        <a:pt x="75" y="13"/>
                      </a:lnTo>
                      <a:close/>
                      <a:moveTo>
                        <a:pt x="71" y="10"/>
                      </a:moveTo>
                      <a:lnTo>
                        <a:pt x="70" y="7"/>
                      </a:lnTo>
                      <a:lnTo>
                        <a:pt x="74" y="6"/>
                      </a:lnTo>
                      <a:lnTo>
                        <a:pt x="74" y="10"/>
                      </a:lnTo>
                      <a:lnTo>
                        <a:pt x="71" y="10"/>
                      </a:lnTo>
                      <a:close/>
                      <a:moveTo>
                        <a:pt x="70" y="10"/>
                      </a:moveTo>
                      <a:lnTo>
                        <a:pt x="67" y="11"/>
                      </a:lnTo>
                      <a:lnTo>
                        <a:pt x="67" y="8"/>
                      </a:lnTo>
                      <a:lnTo>
                        <a:pt x="70" y="7"/>
                      </a:lnTo>
                      <a:lnTo>
                        <a:pt x="70" y="10"/>
                      </a:lnTo>
                      <a:close/>
                      <a:moveTo>
                        <a:pt x="67" y="11"/>
                      </a:moveTo>
                      <a:lnTo>
                        <a:pt x="63" y="11"/>
                      </a:lnTo>
                      <a:lnTo>
                        <a:pt x="63" y="8"/>
                      </a:lnTo>
                      <a:lnTo>
                        <a:pt x="66" y="8"/>
                      </a:lnTo>
                      <a:lnTo>
                        <a:pt x="67" y="11"/>
                      </a:lnTo>
                      <a:close/>
                      <a:moveTo>
                        <a:pt x="63" y="12"/>
                      </a:moveTo>
                      <a:lnTo>
                        <a:pt x="60" y="12"/>
                      </a:lnTo>
                      <a:lnTo>
                        <a:pt x="59" y="9"/>
                      </a:lnTo>
                      <a:lnTo>
                        <a:pt x="62" y="8"/>
                      </a:lnTo>
                      <a:lnTo>
                        <a:pt x="63" y="12"/>
                      </a:lnTo>
                      <a:close/>
                      <a:moveTo>
                        <a:pt x="59" y="12"/>
                      </a:moveTo>
                      <a:lnTo>
                        <a:pt x="56" y="13"/>
                      </a:lnTo>
                      <a:lnTo>
                        <a:pt x="55" y="10"/>
                      </a:lnTo>
                      <a:lnTo>
                        <a:pt x="58" y="9"/>
                      </a:lnTo>
                      <a:lnTo>
                        <a:pt x="59" y="12"/>
                      </a:lnTo>
                      <a:close/>
                      <a:moveTo>
                        <a:pt x="55" y="13"/>
                      </a:move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55" y="10"/>
                      </a:lnTo>
                      <a:lnTo>
                        <a:pt x="55" y="13"/>
                      </a:lnTo>
                      <a:close/>
                      <a:moveTo>
                        <a:pt x="52" y="14"/>
                      </a:moveTo>
                      <a:lnTo>
                        <a:pt x="48" y="14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2" y="14"/>
                      </a:lnTo>
                      <a:close/>
                      <a:moveTo>
                        <a:pt x="48" y="14"/>
                      </a:moveTo>
                      <a:lnTo>
                        <a:pt x="45" y="15"/>
                      </a:lnTo>
                      <a:lnTo>
                        <a:pt x="44" y="12"/>
                      </a:lnTo>
                      <a:lnTo>
                        <a:pt x="47" y="11"/>
                      </a:lnTo>
                      <a:lnTo>
                        <a:pt x="48" y="14"/>
                      </a:lnTo>
                      <a:close/>
                      <a:moveTo>
                        <a:pt x="44" y="15"/>
                      </a:moveTo>
                      <a:lnTo>
                        <a:pt x="41" y="16"/>
                      </a:lnTo>
                      <a:lnTo>
                        <a:pt x="40" y="13"/>
                      </a:lnTo>
                      <a:lnTo>
                        <a:pt x="43" y="12"/>
                      </a:lnTo>
                      <a:lnTo>
                        <a:pt x="44" y="15"/>
                      </a:lnTo>
                      <a:close/>
                      <a:moveTo>
                        <a:pt x="40" y="16"/>
                      </a:moveTo>
                      <a:lnTo>
                        <a:pt x="37" y="16"/>
                      </a:lnTo>
                      <a:lnTo>
                        <a:pt x="36" y="13"/>
                      </a:lnTo>
                      <a:lnTo>
                        <a:pt x="40" y="13"/>
                      </a:lnTo>
                      <a:lnTo>
                        <a:pt x="40" y="16"/>
                      </a:lnTo>
                      <a:close/>
                      <a:moveTo>
                        <a:pt x="36" y="17"/>
                      </a:moveTo>
                      <a:lnTo>
                        <a:pt x="33" y="17"/>
                      </a:lnTo>
                      <a:lnTo>
                        <a:pt x="33" y="14"/>
                      </a:lnTo>
                      <a:lnTo>
                        <a:pt x="36" y="13"/>
                      </a:lnTo>
                      <a:lnTo>
                        <a:pt x="36" y="17"/>
                      </a:lnTo>
                      <a:close/>
                      <a:moveTo>
                        <a:pt x="33" y="17"/>
                      </a:move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32" y="14"/>
                      </a:lnTo>
                      <a:lnTo>
                        <a:pt x="33" y="17"/>
                      </a:lnTo>
                      <a:close/>
                      <a:moveTo>
                        <a:pt x="29" y="18"/>
                      </a:moveTo>
                      <a:lnTo>
                        <a:pt x="26" y="18"/>
                      </a:lnTo>
                      <a:lnTo>
                        <a:pt x="25" y="15"/>
                      </a:lnTo>
                      <a:lnTo>
                        <a:pt x="28" y="15"/>
                      </a:lnTo>
                      <a:lnTo>
                        <a:pt x="29" y="18"/>
                      </a:lnTo>
                      <a:close/>
                      <a:moveTo>
                        <a:pt x="25" y="19"/>
                      </a:moveTo>
                      <a:lnTo>
                        <a:pt x="22" y="19"/>
                      </a:lnTo>
                      <a:lnTo>
                        <a:pt x="21" y="16"/>
                      </a:lnTo>
                      <a:lnTo>
                        <a:pt x="24" y="15"/>
                      </a:lnTo>
                      <a:lnTo>
                        <a:pt x="25" y="19"/>
                      </a:lnTo>
                      <a:close/>
                      <a:moveTo>
                        <a:pt x="21" y="19"/>
                      </a:moveTo>
                      <a:lnTo>
                        <a:pt x="18" y="20"/>
                      </a:lnTo>
                      <a:lnTo>
                        <a:pt x="18" y="17"/>
                      </a:lnTo>
                      <a:lnTo>
                        <a:pt x="21" y="16"/>
                      </a:lnTo>
                      <a:lnTo>
                        <a:pt x="21" y="19"/>
                      </a:lnTo>
                      <a:close/>
                      <a:moveTo>
                        <a:pt x="18" y="20"/>
                      </a:move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20"/>
                      </a:lnTo>
                      <a:close/>
                      <a:moveTo>
                        <a:pt x="14" y="21"/>
                      </a:moveTo>
                      <a:lnTo>
                        <a:pt x="11" y="21"/>
                      </a:lnTo>
                      <a:lnTo>
                        <a:pt x="10" y="18"/>
                      </a:lnTo>
                      <a:lnTo>
                        <a:pt x="13" y="18"/>
                      </a:lnTo>
                      <a:lnTo>
                        <a:pt x="14" y="21"/>
                      </a:lnTo>
                      <a:close/>
                      <a:moveTo>
                        <a:pt x="14" y="21"/>
                      </a:moveTo>
                      <a:lnTo>
                        <a:pt x="15" y="25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14" y="21"/>
                      </a:lnTo>
                      <a:close/>
                      <a:moveTo>
                        <a:pt x="11" y="25"/>
                      </a:move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10" y="22"/>
                      </a:lnTo>
                      <a:lnTo>
                        <a:pt x="11" y="25"/>
                      </a:lnTo>
                      <a:close/>
                      <a:moveTo>
                        <a:pt x="11" y="26"/>
                      </a:move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11" y="26"/>
                      </a:lnTo>
                      <a:close/>
                      <a:moveTo>
                        <a:pt x="12" y="29"/>
                      </a:move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8" y="30"/>
                      </a:lnTo>
                      <a:lnTo>
                        <a:pt x="12" y="29"/>
                      </a:lnTo>
                      <a:close/>
                      <a:moveTo>
                        <a:pt x="12" y="33"/>
                      </a:moveTo>
                      <a:lnTo>
                        <a:pt x="13" y="36"/>
                      </a:lnTo>
                      <a:lnTo>
                        <a:pt x="10" y="37"/>
                      </a:lnTo>
                      <a:lnTo>
                        <a:pt x="9" y="34"/>
                      </a:lnTo>
                      <a:lnTo>
                        <a:pt x="12" y="33"/>
                      </a:lnTo>
                      <a:close/>
                      <a:moveTo>
                        <a:pt x="13" y="37"/>
                      </a:moveTo>
                      <a:lnTo>
                        <a:pt x="13" y="40"/>
                      </a:lnTo>
                      <a:lnTo>
                        <a:pt x="10" y="41"/>
                      </a:lnTo>
                      <a:lnTo>
                        <a:pt x="10" y="38"/>
                      </a:lnTo>
                      <a:lnTo>
                        <a:pt x="13" y="37"/>
                      </a:lnTo>
                      <a:close/>
                      <a:moveTo>
                        <a:pt x="14" y="41"/>
                      </a:moveTo>
                      <a:lnTo>
                        <a:pt x="14" y="44"/>
                      </a:lnTo>
                      <a:lnTo>
                        <a:pt x="11" y="45"/>
                      </a:lnTo>
                      <a:lnTo>
                        <a:pt x="10" y="41"/>
                      </a:lnTo>
                      <a:lnTo>
                        <a:pt x="14" y="41"/>
                      </a:lnTo>
                      <a:close/>
                      <a:moveTo>
                        <a:pt x="14" y="45"/>
                      </a:moveTo>
                      <a:lnTo>
                        <a:pt x="15" y="48"/>
                      </a:lnTo>
                      <a:lnTo>
                        <a:pt x="12" y="48"/>
                      </a:lnTo>
                      <a:lnTo>
                        <a:pt x="11" y="45"/>
                      </a:lnTo>
                      <a:lnTo>
                        <a:pt x="14" y="45"/>
                      </a:lnTo>
                      <a:close/>
                      <a:moveTo>
                        <a:pt x="15" y="44"/>
                      </a:move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16" y="48"/>
                      </a:lnTo>
                      <a:lnTo>
                        <a:pt x="15" y="44"/>
                      </a:lnTo>
                      <a:close/>
                      <a:moveTo>
                        <a:pt x="19" y="48"/>
                      </a:moveTo>
                      <a:lnTo>
                        <a:pt x="20" y="51"/>
                      </a:lnTo>
                      <a:lnTo>
                        <a:pt x="16" y="51"/>
                      </a:lnTo>
                      <a:lnTo>
                        <a:pt x="16" y="48"/>
                      </a:lnTo>
                      <a:lnTo>
                        <a:pt x="19" y="48"/>
                      </a:lnTo>
                      <a:close/>
                      <a:moveTo>
                        <a:pt x="19" y="47"/>
                      </a:moveTo>
                      <a:lnTo>
                        <a:pt x="23" y="47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9" y="47"/>
                      </a:lnTo>
                      <a:close/>
                      <a:moveTo>
                        <a:pt x="23" y="47"/>
                      </a:moveTo>
                      <a:lnTo>
                        <a:pt x="26" y="46"/>
                      </a:lnTo>
                      <a:lnTo>
                        <a:pt x="27" y="50"/>
                      </a:lnTo>
                      <a:lnTo>
                        <a:pt x="24" y="50"/>
                      </a:lnTo>
                      <a:lnTo>
                        <a:pt x="23" y="47"/>
                      </a:lnTo>
                      <a:close/>
                      <a:moveTo>
                        <a:pt x="27" y="46"/>
                      </a:moveTo>
                      <a:lnTo>
                        <a:pt x="30" y="46"/>
                      </a:lnTo>
                      <a:lnTo>
                        <a:pt x="31" y="49"/>
                      </a:lnTo>
                      <a:lnTo>
                        <a:pt x="28" y="49"/>
                      </a:lnTo>
                      <a:lnTo>
                        <a:pt x="27" y="46"/>
                      </a:lnTo>
                      <a:close/>
                      <a:moveTo>
                        <a:pt x="31" y="45"/>
                      </a:moveTo>
                      <a:lnTo>
                        <a:pt x="34" y="45"/>
                      </a:lnTo>
                      <a:lnTo>
                        <a:pt x="35" y="48"/>
                      </a:lnTo>
                      <a:lnTo>
                        <a:pt x="31" y="49"/>
                      </a:lnTo>
                      <a:lnTo>
                        <a:pt x="31" y="45"/>
                      </a:lnTo>
                      <a:close/>
                      <a:moveTo>
                        <a:pt x="35" y="45"/>
                      </a:moveTo>
                      <a:lnTo>
                        <a:pt x="38" y="44"/>
                      </a:lnTo>
                      <a:lnTo>
                        <a:pt x="38" y="47"/>
                      </a:lnTo>
                      <a:lnTo>
                        <a:pt x="35" y="48"/>
                      </a:lnTo>
                      <a:lnTo>
                        <a:pt x="35" y="45"/>
                      </a:lnTo>
                      <a:close/>
                      <a:moveTo>
                        <a:pt x="38" y="44"/>
                      </a:moveTo>
                      <a:lnTo>
                        <a:pt x="42" y="43"/>
                      </a:lnTo>
                      <a:lnTo>
                        <a:pt x="42" y="47"/>
                      </a:lnTo>
                      <a:lnTo>
                        <a:pt x="39" y="47"/>
                      </a:lnTo>
                      <a:lnTo>
                        <a:pt x="38" y="44"/>
                      </a:lnTo>
                      <a:close/>
                      <a:moveTo>
                        <a:pt x="42" y="43"/>
                      </a:moveTo>
                      <a:lnTo>
                        <a:pt x="45" y="43"/>
                      </a:lnTo>
                      <a:lnTo>
                        <a:pt x="46" y="46"/>
                      </a:lnTo>
                      <a:lnTo>
                        <a:pt x="43" y="47"/>
                      </a:lnTo>
                      <a:lnTo>
                        <a:pt x="42" y="43"/>
                      </a:lnTo>
                      <a:close/>
                      <a:moveTo>
                        <a:pt x="46" y="43"/>
                      </a:moveTo>
                      <a:lnTo>
                        <a:pt x="49" y="42"/>
                      </a:lnTo>
                      <a:lnTo>
                        <a:pt x="50" y="45"/>
                      </a:lnTo>
                      <a:lnTo>
                        <a:pt x="46" y="46"/>
                      </a:lnTo>
                      <a:lnTo>
                        <a:pt x="46" y="43"/>
                      </a:lnTo>
                      <a:close/>
                      <a:moveTo>
                        <a:pt x="50" y="42"/>
                      </a:moveTo>
                      <a:lnTo>
                        <a:pt x="53" y="41"/>
                      </a:lnTo>
                      <a:lnTo>
                        <a:pt x="53" y="45"/>
                      </a:lnTo>
                      <a:lnTo>
                        <a:pt x="50" y="45"/>
                      </a:lnTo>
                      <a:lnTo>
                        <a:pt x="50" y="42"/>
                      </a:lnTo>
                      <a:close/>
                      <a:moveTo>
                        <a:pt x="53" y="41"/>
                      </a:moveTo>
                      <a:lnTo>
                        <a:pt x="57" y="41"/>
                      </a:lnTo>
                      <a:lnTo>
                        <a:pt x="57" y="44"/>
                      </a:lnTo>
                      <a:lnTo>
                        <a:pt x="54" y="44"/>
                      </a:lnTo>
                      <a:lnTo>
                        <a:pt x="53" y="41"/>
                      </a:lnTo>
                      <a:close/>
                      <a:moveTo>
                        <a:pt x="57" y="41"/>
                      </a:moveTo>
                      <a:lnTo>
                        <a:pt x="60" y="40"/>
                      </a:lnTo>
                      <a:lnTo>
                        <a:pt x="61" y="43"/>
                      </a:lnTo>
                      <a:lnTo>
                        <a:pt x="58" y="44"/>
                      </a:lnTo>
                      <a:lnTo>
                        <a:pt x="57" y="41"/>
                      </a:lnTo>
                      <a:close/>
                      <a:moveTo>
                        <a:pt x="61" y="40"/>
                      </a:moveTo>
                      <a:lnTo>
                        <a:pt x="64" y="39"/>
                      </a:lnTo>
                      <a:lnTo>
                        <a:pt x="65" y="43"/>
                      </a:lnTo>
                      <a:lnTo>
                        <a:pt x="61" y="43"/>
                      </a:lnTo>
                      <a:lnTo>
                        <a:pt x="61" y="40"/>
                      </a:lnTo>
                      <a:close/>
                      <a:moveTo>
                        <a:pt x="65" y="39"/>
                      </a:moveTo>
                      <a:lnTo>
                        <a:pt x="68" y="39"/>
                      </a:lnTo>
                      <a:lnTo>
                        <a:pt x="68" y="42"/>
                      </a:lnTo>
                      <a:lnTo>
                        <a:pt x="65" y="42"/>
                      </a:lnTo>
                      <a:lnTo>
                        <a:pt x="65" y="39"/>
                      </a:lnTo>
                      <a:close/>
                      <a:moveTo>
                        <a:pt x="68" y="39"/>
                      </a:moveTo>
                      <a:lnTo>
                        <a:pt x="72" y="38"/>
                      </a:lnTo>
                      <a:lnTo>
                        <a:pt x="72" y="41"/>
                      </a:lnTo>
                      <a:lnTo>
                        <a:pt x="69" y="42"/>
                      </a:lnTo>
                      <a:lnTo>
                        <a:pt x="68" y="39"/>
                      </a:lnTo>
                      <a:close/>
                      <a:moveTo>
                        <a:pt x="72" y="38"/>
                      </a:moveTo>
                      <a:lnTo>
                        <a:pt x="75" y="37"/>
                      </a:lnTo>
                      <a:lnTo>
                        <a:pt x="76" y="40"/>
                      </a:lnTo>
                      <a:lnTo>
                        <a:pt x="73" y="41"/>
                      </a:lnTo>
                      <a:lnTo>
                        <a:pt x="72" y="38"/>
                      </a:lnTo>
                      <a:close/>
                      <a:moveTo>
                        <a:pt x="76" y="37"/>
                      </a:moveTo>
                      <a:lnTo>
                        <a:pt x="79" y="36"/>
                      </a:lnTo>
                      <a:lnTo>
                        <a:pt x="80" y="40"/>
                      </a:lnTo>
                      <a:lnTo>
                        <a:pt x="77" y="40"/>
                      </a:lnTo>
                      <a:lnTo>
                        <a:pt x="76" y="37"/>
                      </a:lnTo>
                      <a:close/>
                      <a:moveTo>
                        <a:pt x="80" y="36"/>
                      </a:moveTo>
                      <a:lnTo>
                        <a:pt x="83" y="36"/>
                      </a:lnTo>
                      <a:lnTo>
                        <a:pt x="83" y="39"/>
                      </a:lnTo>
                      <a:lnTo>
                        <a:pt x="80" y="39"/>
                      </a:lnTo>
                      <a:lnTo>
                        <a:pt x="80" y="36"/>
                      </a:lnTo>
                      <a:close/>
                      <a:moveTo>
                        <a:pt x="87" y="35"/>
                      </a:moveTo>
                      <a:lnTo>
                        <a:pt x="83" y="35"/>
                      </a:lnTo>
                      <a:lnTo>
                        <a:pt x="83" y="32"/>
                      </a:lnTo>
                      <a:lnTo>
                        <a:pt x="86" y="31"/>
                      </a:lnTo>
                      <a:lnTo>
                        <a:pt x="87" y="35"/>
                      </a:lnTo>
                      <a:close/>
                      <a:moveTo>
                        <a:pt x="86" y="31"/>
                      </a:moveTo>
                      <a:lnTo>
                        <a:pt x="83" y="31"/>
                      </a:lnTo>
                      <a:lnTo>
                        <a:pt x="82" y="28"/>
                      </a:lnTo>
                      <a:lnTo>
                        <a:pt x="85" y="28"/>
                      </a:lnTo>
                      <a:lnTo>
                        <a:pt x="86" y="31"/>
                      </a:lnTo>
                      <a:close/>
                      <a:moveTo>
                        <a:pt x="85" y="27"/>
                      </a:moveTo>
                      <a:lnTo>
                        <a:pt x="82" y="28"/>
                      </a:lnTo>
                      <a:lnTo>
                        <a:pt x="81" y="24"/>
                      </a:lnTo>
                      <a:lnTo>
                        <a:pt x="85" y="24"/>
                      </a:lnTo>
                      <a:lnTo>
                        <a:pt x="85" y="27"/>
                      </a:lnTo>
                      <a:close/>
                      <a:moveTo>
                        <a:pt x="85" y="23"/>
                      </a:moveTo>
                      <a:lnTo>
                        <a:pt x="81" y="24"/>
                      </a:lnTo>
                      <a:lnTo>
                        <a:pt x="81" y="21"/>
                      </a:lnTo>
                      <a:lnTo>
                        <a:pt x="84" y="20"/>
                      </a:lnTo>
                      <a:lnTo>
                        <a:pt x="85" y="23"/>
                      </a:lnTo>
                      <a:close/>
                      <a:moveTo>
                        <a:pt x="84" y="19"/>
                      </a:moveTo>
                      <a:lnTo>
                        <a:pt x="81" y="20"/>
                      </a:lnTo>
                      <a:lnTo>
                        <a:pt x="80" y="17"/>
                      </a:lnTo>
                      <a:lnTo>
                        <a:pt x="83" y="16"/>
                      </a:lnTo>
                      <a:lnTo>
                        <a:pt x="84" y="19"/>
                      </a:lnTo>
                      <a:close/>
                      <a:moveTo>
                        <a:pt x="83" y="16"/>
                      </a:moveTo>
                      <a:lnTo>
                        <a:pt x="80" y="16"/>
                      </a:lnTo>
                      <a:lnTo>
                        <a:pt x="79" y="13"/>
                      </a:lnTo>
                      <a:lnTo>
                        <a:pt x="83" y="12"/>
                      </a:lnTo>
                      <a:lnTo>
                        <a:pt x="83" y="16"/>
                      </a:lnTo>
                      <a:close/>
                      <a:moveTo>
                        <a:pt x="83" y="12"/>
                      </a:moveTo>
                      <a:lnTo>
                        <a:pt x="79" y="13"/>
                      </a:lnTo>
                      <a:lnTo>
                        <a:pt x="79" y="9"/>
                      </a:lnTo>
                      <a:lnTo>
                        <a:pt x="82" y="9"/>
                      </a:lnTo>
                      <a:lnTo>
                        <a:pt x="83" y="12"/>
                      </a:lnTo>
                      <a:close/>
                      <a:moveTo>
                        <a:pt x="82" y="8"/>
                      </a:moveTo>
                      <a:lnTo>
                        <a:pt x="79" y="9"/>
                      </a:lnTo>
                      <a:lnTo>
                        <a:pt x="78" y="6"/>
                      </a:lnTo>
                      <a:lnTo>
                        <a:pt x="81" y="5"/>
                      </a:lnTo>
                      <a:lnTo>
                        <a:pt x="82" y="8"/>
                      </a:lnTo>
                      <a:close/>
                      <a:moveTo>
                        <a:pt x="78" y="9"/>
                      </a:moveTo>
                      <a:lnTo>
                        <a:pt x="75" y="10"/>
                      </a:lnTo>
                      <a:lnTo>
                        <a:pt x="74" y="6"/>
                      </a:lnTo>
                      <a:lnTo>
                        <a:pt x="77" y="6"/>
                      </a:lnTo>
                      <a:lnTo>
                        <a:pt x="78" y="9"/>
                      </a:lnTo>
                      <a:close/>
                      <a:moveTo>
                        <a:pt x="74" y="6"/>
                      </a:moveTo>
                      <a:lnTo>
                        <a:pt x="73" y="3"/>
                      </a:lnTo>
                      <a:lnTo>
                        <a:pt x="77" y="2"/>
                      </a:lnTo>
                      <a:lnTo>
                        <a:pt x="77" y="5"/>
                      </a:lnTo>
                      <a:lnTo>
                        <a:pt x="74" y="6"/>
                      </a:lnTo>
                      <a:close/>
                      <a:moveTo>
                        <a:pt x="73" y="6"/>
                      </a:moveTo>
                      <a:lnTo>
                        <a:pt x="70" y="6"/>
                      </a:lnTo>
                      <a:lnTo>
                        <a:pt x="70" y="3"/>
                      </a:lnTo>
                      <a:lnTo>
                        <a:pt x="73" y="3"/>
                      </a:lnTo>
                      <a:lnTo>
                        <a:pt x="73" y="6"/>
                      </a:lnTo>
                      <a:close/>
                      <a:moveTo>
                        <a:pt x="70" y="7"/>
                      </a:moveTo>
                      <a:lnTo>
                        <a:pt x="67" y="7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0" y="7"/>
                      </a:lnTo>
                      <a:close/>
                      <a:moveTo>
                        <a:pt x="66" y="7"/>
                      </a:moveTo>
                      <a:lnTo>
                        <a:pt x="63" y="8"/>
                      </a:lnTo>
                      <a:lnTo>
                        <a:pt x="62" y="5"/>
                      </a:lnTo>
                      <a:lnTo>
                        <a:pt x="65" y="4"/>
                      </a:lnTo>
                      <a:lnTo>
                        <a:pt x="66" y="7"/>
                      </a:lnTo>
                      <a:close/>
                      <a:moveTo>
                        <a:pt x="62" y="8"/>
                      </a:moveTo>
                      <a:lnTo>
                        <a:pt x="59" y="8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2" y="8"/>
                      </a:lnTo>
                      <a:close/>
                      <a:moveTo>
                        <a:pt x="58" y="9"/>
                      </a:moveTo>
                      <a:lnTo>
                        <a:pt x="55" y="9"/>
                      </a:lnTo>
                      <a:lnTo>
                        <a:pt x="55" y="6"/>
                      </a:lnTo>
                      <a:lnTo>
                        <a:pt x="58" y="5"/>
                      </a:lnTo>
                      <a:lnTo>
                        <a:pt x="58" y="9"/>
                      </a:lnTo>
                      <a:close/>
                      <a:moveTo>
                        <a:pt x="55" y="9"/>
                      </a:moveTo>
                      <a:lnTo>
                        <a:pt x="51" y="10"/>
                      </a:lnTo>
                      <a:lnTo>
                        <a:pt x="51" y="7"/>
                      </a:lnTo>
                      <a:lnTo>
                        <a:pt x="54" y="6"/>
                      </a:lnTo>
                      <a:lnTo>
                        <a:pt x="55" y="9"/>
                      </a:lnTo>
                      <a:close/>
                      <a:moveTo>
                        <a:pt x="51" y="10"/>
                      </a:moveTo>
                      <a:lnTo>
                        <a:pt x="48" y="10"/>
                      </a:lnTo>
                      <a:lnTo>
                        <a:pt x="47" y="7"/>
                      </a:lnTo>
                      <a:lnTo>
                        <a:pt x="50" y="7"/>
                      </a:lnTo>
                      <a:lnTo>
                        <a:pt x="51" y="10"/>
                      </a:lnTo>
                      <a:close/>
                      <a:moveTo>
                        <a:pt x="47" y="11"/>
                      </a:moveTo>
                      <a:lnTo>
                        <a:pt x="44" y="11"/>
                      </a:lnTo>
                      <a:lnTo>
                        <a:pt x="43" y="8"/>
                      </a:lnTo>
                      <a:lnTo>
                        <a:pt x="46" y="7"/>
                      </a:lnTo>
                      <a:lnTo>
                        <a:pt x="47" y="11"/>
                      </a:lnTo>
                      <a:close/>
                      <a:moveTo>
                        <a:pt x="43" y="11"/>
                      </a:move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43" y="8"/>
                      </a:lnTo>
                      <a:lnTo>
                        <a:pt x="43" y="11"/>
                      </a:lnTo>
                      <a:close/>
                      <a:moveTo>
                        <a:pt x="39" y="12"/>
                      </a:moveTo>
                      <a:lnTo>
                        <a:pt x="36" y="13"/>
                      </a:lnTo>
                      <a:lnTo>
                        <a:pt x="36" y="10"/>
                      </a:lnTo>
                      <a:lnTo>
                        <a:pt x="39" y="9"/>
                      </a:lnTo>
                      <a:lnTo>
                        <a:pt x="39" y="12"/>
                      </a:lnTo>
                      <a:close/>
                      <a:moveTo>
                        <a:pt x="36" y="13"/>
                      </a:moveTo>
                      <a:lnTo>
                        <a:pt x="33" y="13"/>
                      </a:lnTo>
                      <a:lnTo>
                        <a:pt x="32" y="10"/>
                      </a:lnTo>
                      <a:lnTo>
                        <a:pt x="35" y="10"/>
                      </a:lnTo>
                      <a:lnTo>
                        <a:pt x="36" y="13"/>
                      </a:lnTo>
                      <a:close/>
                      <a:moveTo>
                        <a:pt x="32" y="14"/>
                      </a:moveTo>
                      <a:lnTo>
                        <a:pt x="29" y="14"/>
                      </a:lnTo>
                      <a:lnTo>
                        <a:pt x="28" y="11"/>
                      </a:lnTo>
                      <a:lnTo>
                        <a:pt x="31" y="10"/>
                      </a:lnTo>
                      <a:lnTo>
                        <a:pt x="32" y="14"/>
                      </a:lnTo>
                      <a:close/>
                      <a:moveTo>
                        <a:pt x="28" y="14"/>
                      </a:moveTo>
                      <a:lnTo>
                        <a:pt x="25" y="15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28" y="14"/>
                      </a:lnTo>
                      <a:close/>
                      <a:moveTo>
                        <a:pt x="24" y="15"/>
                      </a:move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4" y="15"/>
                      </a:lnTo>
                      <a:close/>
                      <a:moveTo>
                        <a:pt x="21" y="16"/>
                      </a:move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20" y="12"/>
                      </a:lnTo>
                      <a:lnTo>
                        <a:pt x="21" y="16"/>
                      </a:lnTo>
                      <a:close/>
                      <a:moveTo>
                        <a:pt x="17" y="16"/>
                      </a:moveTo>
                      <a:lnTo>
                        <a:pt x="14" y="17"/>
                      </a:lnTo>
                      <a:lnTo>
                        <a:pt x="13" y="14"/>
                      </a:lnTo>
                      <a:lnTo>
                        <a:pt x="16" y="13"/>
                      </a:lnTo>
                      <a:lnTo>
                        <a:pt x="17" y="16"/>
                      </a:lnTo>
                      <a:close/>
                      <a:moveTo>
                        <a:pt x="13" y="17"/>
                      </a:moveTo>
                      <a:lnTo>
                        <a:pt x="10" y="18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3" y="17"/>
                      </a:lnTo>
                      <a:close/>
                      <a:moveTo>
                        <a:pt x="10" y="18"/>
                      </a:move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9" y="14"/>
                      </a:lnTo>
                      <a:lnTo>
                        <a:pt x="10" y="18"/>
                      </a:lnTo>
                      <a:close/>
                      <a:moveTo>
                        <a:pt x="10" y="18"/>
                      </a:moveTo>
                      <a:lnTo>
                        <a:pt x="10" y="21"/>
                      </a:lnTo>
                      <a:lnTo>
                        <a:pt x="7" y="22"/>
                      </a:lnTo>
                      <a:lnTo>
                        <a:pt x="6" y="19"/>
                      </a:lnTo>
                      <a:lnTo>
                        <a:pt x="10" y="18"/>
                      </a:lnTo>
                      <a:close/>
                      <a:moveTo>
                        <a:pt x="6" y="22"/>
                      </a:move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6" y="19"/>
                      </a:lnTo>
                      <a:lnTo>
                        <a:pt x="6" y="22"/>
                      </a:lnTo>
                      <a:close/>
                      <a:moveTo>
                        <a:pt x="6" y="23"/>
                      </a:move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6" y="23"/>
                      </a:lnTo>
                      <a:close/>
                      <a:moveTo>
                        <a:pt x="7" y="26"/>
                      </a:moveTo>
                      <a:lnTo>
                        <a:pt x="8" y="30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7" y="26"/>
                      </a:lnTo>
                      <a:close/>
                      <a:moveTo>
                        <a:pt x="8" y="30"/>
                      </a:moveTo>
                      <a:lnTo>
                        <a:pt x="8" y="33"/>
                      </a:lnTo>
                      <a:lnTo>
                        <a:pt x="5" y="34"/>
                      </a:lnTo>
                      <a:lnTo>
                        <a:pt x="5" y="31"/>
                      </a:lnTo>
                      <a:lnTo>
                        <a:pt x="8" y="30"/>
                      </a:lnTo>
                      <a:close/>
                      <a:moveTo>
                        <a:pt x="9" y="34"/>
                      </a:move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5" y="35"/>
                      </a:lnTo>
                      <a:lnTo>
                        <a:pt x="9" y="34"/>
                      </a:lnTo>
                      <a:close/>
                      <a:moveTo>
                        <a:pt x="9" y="38"/>
                      </a:moveTo>
                      <a:lnTo>
                        <a:pt x="10" y="41"/>
                      </a:lnTo>
                      <a:lnTo>
                        <a:pt x="7" y="42"/>
                      </a:lnTo>
                      <a:lnTo>
                        <a:pt x="6" y="38"/>
                      </a:lnTo>
                      <a:lnTo>
                        <a:pt x="9" y="38"/>
                      </a:lnTo>
                      <a:close/>
                      <a:moveTo>
                        <a:pt x="10" y="42"/>
                      </a:moveTo>
                      <a:lnTo>
                        <a:pt x="10" y="45"/>
                      </a:lnTo>
                      <a:lnTo>
                        <a:pt x="7" y="45"/>
                      </a:lnTo>
                      <a:lnTo>
                        <a:pt x="7" y="42"/>
                      </a:lnTo>
                      <a:lnTo>
                        <a:pt x="10" y="42"/>
                      </a:lnTo>
                      <a:close/>
                      <a:moveTo>
                        <a:pt x="11" y="45"/>
                      </a:moveTo>
                      <a:lnTo>
                        <a:pt x="11" y="48"/>
                      </a:lnTo>
                      <a:lnTo>
                        <a:pt x="8" y="49"/>
                      </a:lnTo>
                      <a:lnTo>
                        <a:pt x="7" y="46"/>
                      </a:lnTo>
                      <a:lnTo>
                        <a:pt x="11" y="45"/>
                      </a:lnTo>
                      <a:close/>
                      <a:moveTo>
                        <a:pt x="11" y="49"/>
                      </a:moveTo>
                      <a:lnTo>
                        <a:pt x="12" y="52"/>
                      </a:lnTo>
                      <a:lnTo>
                        <a:pt x="9" y="53"/>
                      </a:lnTo>
                      <a:lnTo>
                        <a:pt x="8" y="50"/>
                      </a:lnTo>
                      <a:lnTo>
                        <a:pt x="11" y="49"/>
                      </a:lnTo>
                      <a:close/>
                      <a:moveTo>
                        <a:pt x="12" y="49"/>
                      </a:moveTo>
                      <a:lnTo>
                        <a:pt x="15" y="48"/>
                      </a:lnTo>
                      <a:lnTo>
                        <a:pt x="16" y="52"/>
                      </a:lnTo>
                      <a:lnTo>
                        <a:pt x="13" y="52"/>
                      </a:lnTo>
                      <a:lnTo>
                        <a:pt x="12" y="49"/>
                      </a:lnTo>
                      <a:close/>
                      <a:moveTo>
                        <a:pt x="16" y="52"/>
                      </a:moveTo>
                      <a:lnTo>
                        <a:pt x="16" y="55"/>
                      </a:lnTo>
                      <a:lnTo>
                        <a:pt x="13" y="56"/>
                      </a:lnTo>
                      <a:lnTo>
                        <a:pt x="13" y="53"/>
                      </a:lnTo>
                      <a:lnTo>
                        <a:pt x="16" y="52"/>
                      </a:lnTo>
                      <a:close/>
                      <a:moveTo>
                        <a:pt x="16" y="52"/>
                      </a:moveTo>
                      <a:lnTo>
                        <a:pt x="20" y="51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6" y="52"/>
                      </a:lnTo>
                      <a:close/>
                      <a:moveTo>
                        <a:pt x="20" y="51"/>
                      </a:moveTo>
                      <a:lnTo>
                        <a:pt x="23" y="51"/>
                      </a:lnTo>
                      <a:lnTo>
                        <a:pt x="24" y="54"/>
                      </a:lnTo>
                      <a:lnTo>
                        <a:pt x="21" y="54"/>
                      </a:lnTo>
                      <a:lnTo>
                        <a:pt x="20" y="51"/>
                      </a:lnTo>
                      <a:close/>
                      <a:moveTo>
                        <a:pt x="24" y="51"/>
                      </a:moveTo>
                      <a:lnTo>
                        <a:pt x="27" y="50"/>
                      </a:lnTo>
                      <a:lnTo>
                        <a:pt x="28" y="53"/>
                      </a:lnTo>
                      <a:lnTo>
                        <a:pt x="24" y="54"/>
                      </a:lnTo>
                      <a:lnTo>
                        <a:pt x="24" y="51"/>
                      </a:lnTo>
                      <a:close/>
                      <a:moveTo>
                        <a:pt x="28" y="50"/>
                      </a:moveTo>
                      <a:lnTo>
                        <a:pt x="31" y="49"/>
                      </a:lnTo>
                      <a:lnTo>
                        <a:pt x="31" y="53"/>
                      </a:lnTo>
                      <a:lnTo>
                        <a:pt x="28" y="53"/>
                      </a:lnTo>
                      <a:lnTo>
                        <a:pt x="28" y="50"/>
                      </a:lnTo>
                      <a:close/>
                      <a:moveTo>
                        <a:pt x="31" y="49"/>
                      </a:moveTo>
                      <a:lnTo>
                        <a:pt x="35" y="49"/>
                      </a:lnTo>
                      <a:lnTo>
                        <a:pt x="35" y="52"/>
                      </a:lnTo>
                      <a:lnTo>
                        <a:pt x="32" y="52"/>
                      </a:lnTo>
                      <a:lnTo>
                        <a:pt x="31" y="49"/>
                      </a:lnTo>
                      <a:close/>
                      <a:moveTo>
                        <a:pt x="35" y="49"/>
                      </a:moveTo>
                      <a:lnTo>
                        <a:pt x="39" y="48"/>
                      </a:lnTo>
                      <a:lnTo>
                        <a:pt x="39" y="51"/>
                      </a:lnTo>
                      <a:lnTo>
                        <a:pt x="36" y="52"/>
                      </a:lnTo>
                      <a:lnTo>
                        <a:pt x="35" y="49"/>
                      </a:lnTo>
                      <a:close/>
                      <a:moveTo>
                        <a:pt x="39" y="48"/>
                      </a:moveTo>
                      <a:lnTo>
                        <a:pt x="42" y="47"/>
                      </a:lnTo>
                      <a:lnTo>
                        <a:pt x="43" y="50"/>
                      </a:lnTo>
                      <a:lnTo>
                        <a:pt x="39" y="51"/>
                      </a:lnTo>
                      <a:lnTo>
                        <a:pt x="39" y="48"/>
                      </a:lnTo>
                      <a:close/>
                      <a:moveTo>
                        <a:pt x="43" y="47"/>
                      </a:moveTo>
                      <a:lnTo>
                        <a:pt x="46" y="47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3" y="47"/>
                      </a:lnTo>
                      <a:close/>
                      <a:moveTo>
                        <a:pt x="46" y="47"/>
                      </a:moveTo>
                      <a:lnTo>
                        <a:pt x="50" y="46"/>
                      </a:lnTo>
                      <a:lnTo>
                        <a:pt x="50" y="49"/>
                      </a:lnTo>
                      <a:lnTo>
                        <a:pt x="47" y="50"/>
                      </a:lnTo>
                      <a:lnTo>
                        <a:pt x="46" y="47"/>
                      </a:lnTo>
                      <a:close/>
                      <a:moveTo>
                        <a:pt x="50" y="46"/>
                      </a:moveTo>
                      <a:lnTo>
                        <a:pt x="53" y="45"/>
                      </a:lnTo>
                      <a:lnTo>
                        <a:pt x="54" y="48"/>
                      </a:lnTo>
                      <a:lnTo>
                        <a:pt x="51" y="49"/>
                      </a:lnTo>
                      <a:lnTo>
                        <a:pt x="50" y="46"/>
                      </a:lnTo>
                      <a:close/>
                      <a:moveTo>
                        <a:pt x="54" y="45"/>
                      </a:moveTo>
                      <a:lnTo>
                        <a:pt x="57" y="44"/>
                      </a:lnTo>
                      <a:lnTo>
                        <a:pt x="58" y="48"/>
                      </a:lnTo>
                      <a:lnTo>
                        <a:pt x="55" y="48"/>
                      </a:lnTo>
                      <a:lnTo>
                        <a:pt x="54" y="45"/>
                      </a:lnTo>
                      <a:close/>
                      <a:moveTo>
                        <a:pt x="58" y="44"/>
                      </a:moveTo>
                      <a:lnTo>
                        <a:pt x="61" y="44"/>
                      </a:lnTo>
                      <a:lnTo>
                        <a:pt x="62" y="47"/>
                      </a:lnTo>
                      <a:lnTo>
                        <a:pt x="58" y="47"/>
                      </a:lnTo>
                      <a:lnTo>
                        <a:pt x="58" y="44"/>
                      </a:lnTo>
                      <a:close/>
                      <a:moveTo>
                        <a:pt x="62" y="44"/>
                      </a:moveTo>
                      <a:lnTo>
                        <a:pt x="65" y="43"/>
                      </a:lnTo>
                      <a:lnTo>
                        <a:pt x="65" y="46"/>
                      </a:lnTo>
                      <a:lnTo>
                        <a:pt x="62" y="47"/>
                      </a:lnTo>
                      <a:lnTo>
                        <a:pt x="62" y="44"/>
                      </a:lnTo>
                      <a:close/>
                      <a:moveTo>
                        <a:pt x="65" y="43"/>
                      </a:moveTo>
                      <a:lnTo>
                        <a:pt x="68" y="42"/>
                      </a:lnTo>
                      <a:lnTo>
                        <a:pt x="69" y="46"/>
                      </a:lnTo>
                      <a:lnTo>
                        <a:pt x="66" y="46"/>
                      </a:lnTo>
                      <a:lnTo>
                        <a:pt x="65" y="43"/>
                      </a:lnTo>
                      <a:close/>
                      <a:moveTo>
                        <a:pt x="69" y="42"/>
                      </a:moveTo>
                      <a:lnTo>
                        <a:pt x="72" y="42"/>
                      </a:lnTo>
                      <a:lnTo>
                        <a:pt x="73" y="45"/>
                      </a:lnTo>
                      <a:lnTo>
                        <a:pt x="70" y="45"/>
                      </a:lnTo>
                      <a:lnTo>
                        <a:pt x="69" y="42"/>
                      </a:lnTo>
                      <a:close/>
                      <a:moveTo>
                        <a:pt x="73" y="42"/>
                      </a:moveTo>
                      <a:lnTo>
                        <a:pt x="76" y="41"/>
                      </a:lnTo>
                      <a:lnTo>
                        <a:pt x="77" y="44"/>
                      </a:lnTo>
                      <a:lnTo>
                        <a:pt x="73" y="45"/>
                      </a:lnTo>
                      <a:lnTo>
                        <a:pt x="73" y="42"/>
                      </a:lnTo>
                      <a:close/>
                      <a:moveTo>
                        <a:pt x="77" y="41"/>
                      </a:moveTo>
                      <a:lnTo>
                        <a:pt x="80" y="40"/>
                      </a:lnTo>
                      <a:lnTo>
                        <a:pt x="80" y="43"/>
                      </a:lnTo>
                      <a:lnTo>
                        <a:pt x="77" y="44"/>
                      </a:lnTo>
                      <a:lnTo>
                        <a:pt x="77" y="41"/>
                      </a:lnTo>
                      <a:close/>
                      <a:moveTo>
                        <a:pt x="80" y="40"/>
                      </a:moveTo>
                      <a:lnTo>
                        <a:pt x="84" y="39"/>
                      </a:lnTo>
                      <a:lnTo>
                        <a:pt x="84" y="43"/>
                      </a:lnTo>
                      <a:lnTo>
                        <a:pt x="81" y="43"/>
                      </a:lnTo>
                      <a:lnTo>
                        <a:pt x="80" y="40"/>
                      </a:lnTo>
                      <a:close/>
                      <a:moveTo>
                        <a:pt x="84" y="39"/>
                      </a:moveTo>
                      <a:lnTo>
                        <a:pt x="87" y="39"/>
                      </a:lnTo>
                      <a:lnTo>
                        <a:pt x="88" y="42"/>
                      </a:lnTo>
                      <a:lnTo>
                        <a:pt x="85" y="43"/>
                      </a:lnTo>
                      <a:lnTo>
                        <a:pt x="84" y="39"/>
                      </a:lnTo>
                      <a:close/>
                      <a:moveTo>
                        <a:pt x="81" y="4"/>
                      </a:moveTo>
                      <a:lnTo>
                        <a:pt x="78" y="5"/>
                      </a:lnTo>
                      <a:lnTo>
                        <a:pt x="77" y="2"/>
                      </a:lnTo>
                      <a:lnTo>
                        <a:pt x="80" y="1"/>
                      </a:lnTo>
                      <a:lnTo>
                        <a:pt x="81" y="4"/>
                      </a:lnTo>
                      <a:close/>
                      <a:moveTo>
                        <a:pt x="5" y="15"/>
                      </a:moveTo>
                      <a:lnTo>
                        <a:pt x="6" y="18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5" y="15"/>
                      </a:lnTo>
                      <a:close/>
                      <a:moveTo>
                        <a:pt x="9" y="53"/>
                      </a:moveTo>
                      <a:lnTo>
                        <a:pt x="12" y="53"/>
                      </a:lnTo>
                      <a:lnTo>
                        <a:pt x="13" y="56"/>
                      </a:lnTo>
                      <a:lnTo>
                        <a:pt x="10" y="57"/>
                      </a:lnTo>
                      <a:lnTo>
                        <a:pt x="9" y="5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1" name="Freeform 193">
                  <a:extLst>
                    <a:ext uri="{FF2B5EF4-FFF2-40B4-BE49-F238E27FC236}">
                      <a16:creationId xmlns:a16="http://schemas.microsoft.com/office/drawing/2014/main" id="{EA7A2C26-2E71-49FC-B297-BD43079D4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514"/>
                  <a:ext cx="11" cy="36"/>
                </a:xfrm>
                <a:custGeom>
                  <a:avLst/>
                  <a:gdLst>
                    <a:gd name="T0" fmla="*/ 4 w 11"/>
                    <a:gd name="T1" fmla="*/ 0 h 36"/>
                    <a:gd name="T2" fmla="*/ 0 w 11"/>
                    <a:gd name="T3" fmla="*/ 1 h 36"/>
                    <a:gd name="T4" fmla="*/ 6 w 11"/>
                    <a:gd name="T5" fmla="*/ 36 h 36"/>
                    <a:gd name="T6" fmla="*/ 11 w 11"/>
                    <a:gd name="T7" fmla="*/ 36 h 36"/>
                    <a:gd name="T8" fmla="*/ 4 w 11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6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6"/>
                      </a:lnTo>
                      <a:lnTo>
                        <a:pt x="11" y="3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2" name="Freeform 194">
                  <a:extLst>
                    <a:ext uri="{FF2B5EF4-FFF2-40B4-BE49-F238E27FC236}">
                      <a16:creationId xmlns:a16="http://schemas.microsoft.com/office/drawing/2014/main" id="{8E1A9915-B88F-4549-89E3-4A71EF37A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519"/>
                  <a:ext cx="10" cy="33"/>
                </a:xfrm>
                <a:custGeom>
                  <a:avLst/>
                  <a:gdLst>
                    <a:gd name="T0" fmla="*/ 4 w 10"/>
                    <a:gd name="T1" fmla="*/ 0 h 33"/>
                    <a:gd name="T2" fmla="*/ 0 w 10"/>
                    <a:gd name="T3" fmla="*/ 1 h 33"/>
                    <a:gd name="T4" fmla="*/ 6 w 10"/>
                    <a:gd name="T5" fmla="*/ 33 h 33"/>
                    <a:gd name="T6" fmla="*/ 10 w 10"/>
                    <a:gd name="T7" fmla="*/ 32 h 33"/>
                    <a:gd name="T8" fmla="*/ 4 w 1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3"/>
                      </a:lnTo>
                      <a:lnTo>
                        <a:pt x="10" y="3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3" name="Freeform 195">
                  <a:extLst>
                    <a:ext uri="{FF2B5EF4-FFF2-40B4-BE49-F238E27FC236}">
                      <a16:creationId xmlns:a16="http://schemas.microsoft.com/office/drawing/2014/main" id="{A58121DC-04DF-4C4D-9E21-CF95A269E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" y="1537"/>
                  <a:ext cx="8" cy="16"/>
                </a:xfrm>
                <a:custGeom>
                  <a:avLst/>
                  <a:gdLst>
                    <a:gd name="T0" fmla="*/ 5 w 8"/>
                    <a:gd name="T1" fmla="*/ 0 h 16"/>
                    <a:gd name="T2" fmla="*/ 0 w 8"/>
                    <a:gd name="T3" fmla="*/ 0 h 16"/>
                    <a:gd name="T4" fmla="*/ 3 w 8"/>
                    <a:gd name="T5" fmla="*/ 16 h 16"/>
                    <a:gd name="T6" fmla="*/ 8 w 8"/>
                    <a:gd name="T7" fmla="*/ 15 h 16"/>
                    <a:gd name="T8" fmla="*/ 5 w 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3" y="16"/>
                      </a:lnTo>
                      <a:lnTo>
                        <a:pt x="8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4" name="Freeform 196">
                  <a:extLst>
                    <a:ext uri="{FF2B5EF4-FFF2-40B4-BE49-F238E27FC236}">
                      <a16:creationId xmlns:a16="http://schemas.microsoft.com/office/drawing/2014/main" id="{D481980E-70B2-439B-A6F1-85C6D6199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" y="1533"/>
                  <a:ext cx="8" cy="22"/>
                </a:xfrm>
                <a:custGeom>
                  <a:avLst/>
                  <a:gdLst>
                    <a:gd name="T0" fmla="*/ 4 w 8"/>
                    <a:gd name="T1" fmla="*/ 0 h 22"/>
                    <a:gd name="T2" fmla="*/ 0 w 8"/>
                    <a:gd name="T3" fmla="*/ 1 h 22"/>
                    <a:gd name="T4" fmla="*/ 4 w 8"/>
                    <a:gd name="T5" fmla="*/ 22 h 22"/>
                    <a:gd name="T6" fmla="*/ 8 w 8"/>
                    <a:gd name="T7" fmla="*/ 21 h 22"/>
                    <a:gd name="T8" fmla="*/ 4 w 8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2"/>
                      </a:lnTo>
                      <a:lnTo>
                        <a:pt x="8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5" name="Freeform 197">
                  <a:extLst>
                    <a:ext uri="{FF2B5EF4-FFF2-40B4-BE49-F238E27FC236}">
                      <a16:creationId xmlns:a16="http://schemas.microsoft.com/office/drawing/2014/main" id="{8113FBB3-1E82-4965-9C55-3F13F0D51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529"/>
                  <a:ext cx="9" cy="27"/>
                </a:xfrm>
                <a:custGeom>
                  <a:avLst/>
                  <a:gdLst>
                    <a:gd name="T0" fmla="*/ 4 w 9"/>
                    <a:gd name="T1" fmla="*/ 0 h 27"/>
                    <a:gd name="T2" fmla="*/ 0 w 9"/>
                    <a:gd name="T3" fmla="*/ 1 h 27"/>
                    <a:gd name="T4" fmla="*/ 4 w 9"/>
                    <a:gd name="T5" fmla="*/ 27 h 27"/>
                    <a:gd name="T6" fmla="*/ 9 w 9"/>
                    <a:gd name="T7" fmla="*/ 26 h 27"/>
                    <a:gd name="T8" fmla="*/ 4 w 9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7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7"/>
                      </a:lnTo>
                      <a:lnTo>
                        <a:pt x="9" y="2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6" name="Freeform 198">
                  <a:extLst>
                    <a:ext uri="{FF2B5EF4-FFF2-40B4-BE49-F238E27FC236}">
                      <a16:creationId xmlns:a16="http://schemas.microsoft.com/office/drawing/2014/main" id="{6DF26504-F629-4659-B0B4-DFA1E3A0A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" y="1518"/>
                  <a:ext cx="11" cy="39"/>
                </a:xfrm>
                <a:custGeom>
                  <a:avLst/>
                  <a:gdLst>
                    <a:gd name="T0" fmla="*/ 4 w 11"/>
                    <a:gd name="T1" fmla="*/ 0 h 39"/>
                    <a:gd name="T2" fmla="*/ 0 w 11"/>
                    <a:gd name="T3" fmla="*/ 1 h 39"/>
                    <a:gd name="T4" fmla="*/ 7 w 11"/>
                    <a:gd name="T5" fmla="*/ 39 h 39"/>
                    <a:gd name="T6" fmla="*/ 11 w 11"/>
                    <a:gd name="T7" fmla="*/ 39 h 39"/>
                    <a:gd name="T8" fmla="*/ 4 w 11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9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7" y="39"/>
                      </a:lnTo>
                      <a:lnTo>
                        <a:pt x="11" y="3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7" name="Freeform 199">
                  <a:extLst>
                    <a:ext uri="{FF2B5EF4-FFF2-40B4-BE49-F238E27FC236}">
                      <a16:creationId xmlns:a16="http://schemas.microsoft.com/office/drawing/2014/main" id="{60F1FA0C-7C87-4FDC-9D2B-78E099DE4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" y="1538"/>
                  <a:ext cx="8" cy="21"/>
                </a:xfrm>
                <a:custGeom>
                  <a:avLst/>
                  <a:gdLst>
                    <a:gd name="T0" fmla="*/ 5 w 8"/>
                    <a:gd name="T1" fmla="*/ 0 h 21"/>
                    <a:gd name="T2" fmla="*/ 0 w 8"/>
                    <a:gd name="T3" fmla="*/ 1 h 21"/>
                    <a:gd name="T4" fmla="*/ 4 w 8"/>
                    <a:gd name="T5" fmla="*/ 21 h 21"/>
                    <a:gd name="T6" fmla="*/ 8 w 8"/>
                    <a:gd name="T7" fmla="*/ 20 h 21"/>
                    <a:gd name="T8" fmla="*/ 5 w 8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" y="21"/>
                      </a:lnTo>
                      <a:lnTo>
                        <a:pt x="8" y="2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8" name="Freeform 200">
                  <a:extLst>
                    <a:ext uri="{FF2B5EF4-FFF2-40B4-BE49-F238E27FC236}">
                      <a16:creationId xmlns:a16="http://schemas.microsoft.com/office/drawing/2014/main" id="{9464B3EF-F69F-488D-9D2D-507B6EF43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525"/>
                  <a:ext cx="11" cy="35"/>
                </a:xfrm>
                <a:custGeom>
                  <a:avLst/>
                  <a:gdLst>
                    <a:gd name="T0" fmla="*/ 5 w 11"/>
                    <a:gd name="T1" fmla="*/ 0 h 35"/>
                    <a:gd name="T2" fmla="*/ 0 w 11"/>
                    <a:gd name="T3" fmla="*/ 0 h 35"/>
                    <a:gd name="T4" fmla="*/ 7 w 11"/>
                    <a:gd name="T5" fmla="*/ 35 h 35"/>
                    <a:gd name="T6" fmla="*/ 11 w 11"/>
                    <a:gd name="T7" fmla="*/ 34 h 35"/>
                    <a:gd name="T8" fmla="*/ 5 w 1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7" y="35"/>
                      </a:lnTo>
                      <a:lnTo>
                        <a:pt x="11" y="3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9" name="Freeform 201">
                  <a:extLst>
                    <a:ext uri="{FF2B5EF4-FFF2-40B4-BE49-F238E27FC236}">
                      <a16:creationId xmlns:a16="http://schemas.microsoft.com/office/drawing/2014/main" id="{E1C6A30F-2C1E-4238-86E5-E694567E9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" y="1548"/>
                  <a:ext cx="6" cy="14"/>
                </a:xfrm>
                <a:custGeom>
                  <a:avLst/>
                  <a:gdLst>
                    <a:gd name="T0" fmla="*/ 4 w 6"/>
                    <a:gd name="T1" fmla="*/ 0 h 14"/>
                    <a:gd name="T2" fmla="*/ 0 w 6"/>
                    <a:gd name="T3" fmla="*/ 1 h 14"/>
                    <a:gd name="T4" fmla="*/ 2 w 6"/>
                    <a:gd name="T5" fmla="*/ 14 h 14"/>
                    <a:gd name="T6" fmla="*/ 6 w 6"/>
                    <a:gd name="T7" fmla="*/ 13 h 14"/>
                    <a:gd name="T8" fmla="*/ 4 w 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4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2" y="14"/>
                      </a:lnTo>
                      <a:lnTo>
                        <a:pt x="6" y="1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0" name="Freeform 202">
                  <a:extLst>
                    <a:ext uri="{FF2B5EF4-FFF2-40B4-BE49-F238E27FC236}">
                      <a16:creationId xmlns:a16="http://schemas.microsoft.com/office/drawing/2014/main" id="{D6740094-8116-4259-A40B-F53D87ED3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" y="1534"/>
                  <a:ext cx="10" cy="29"/>
                </a:xfrm>
                <a:custGeom>
                  <a:avLst/>
                  <a:gdLst>
                    <a:gd name="T0" fmla="*/ 5 w 10"/>
                    <a:gd name="T1" fmla="*/ 0 h 29"/>
                    <a:gd name="T2" fmla="*/ 0 w 10"/>
                    <a:gd name="T3" fmla="*/ 1 h 29"/>
                    <a:gd name="T4" fmla="*/ 6 w 10"/>
                    <a:gd name="T5" fmla="*/ 29 h 29"/>
                    <a:gd name="T6" fmla="*/ 10 w 10"/>
                    <a:gd name="T7" fmla="*/ 28 h 29"/>
                    <a:gd name="T8" fmla="*/ 5 w 1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9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6" y="29"/>
                      </a:lnTo>
                      <a:lnTo>
                        <a:pt x="10" y="2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1" name="Freeform 203">
                  <a:extLst>
                    <a:ext uri="{FF2B5EF4-FFF2-40B4-BE49-F238E27FC236}">
                      <a16:creationId xmlns:a16="http://schemas.microsoft.com/office/drawing/2014/main" id="{C36CB1ED-FB6B-41CF-8E35-C05813E2E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61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2" name="Freeform 204">
                  <a:extLst>
                    <a:ext uri="{FF2B5EF4-FFF2-40B4-BE49-F238E27FC236}">
                      <a16:creationId xmlns:a16="http://schemas.microsoft.com/office/drawing/2014/main" id="{AE2C741A-5352-445B-983D-09F383981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5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7" name="Group 406">
                <a:extLst>
                  <a:ext uri="{FF2B5EF4-FFF2-40B4-BE49-F238E27FC236}">
                    <a16:creationId xmlns:a16="http://schemas.microsoft.com/office/drawing/2014/main" id="{E02D6F07-CD13-4463-A256-F424112B8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300" y="2263775"/>
                <a:ext cx="412750" cy="563563"/>
                <a:chOff x="152" y="1426"/>
                <a:chExt cx="260" cy="355"/>
              </a:xfrm>
            </p:grpSpPr>
            <p:sp>
              <p:nvSpPr>
                <p:cNvPr id="3465" name="Freeform 206">
                  <a:extLst>
                    <a:ext uri="{FF2B5EF4-FFF2-40B4-BE49-F238E27FC236}">
                      <a16:creationId xmlns:a16="http://schemas.microsoft.com/office/drawing/2014/main" id="{CBA980E2-BC86-40D2-B282-A424EB485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3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6" name="Freeform 207">
                  <a:extLst>
                    <a:ext uri="{FF2B5EF4-FFF2-40B4-BE49-F238E27FC236}">
                      <a16:creationId xmlns:a16="http://schemas.microsoft.com/office/drawing/2014/main" id="{7EB1EDD7-B480-4298-AAA5-F1A1EB051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50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4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7" name="Freeform 208">
                  <a:extLst>
                    <a:ext uri="{FF2B5EF4-FFF2-40B4-BE49-F238E27FC236}">
                      <a16:creationId xmlns:a16="http://schemas.microsoft.com/office/drawing/2014/main" id="{5BCD0635-0F08-47BC-99F4-23EC7F9FB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46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8" name="Freeform 209">
                  <a:extLst>
                    <a:ext uri="{FF2B5EF4-FFF2-40B4-BE49-F238E27FC236}">
                      <a16:creationId xmlns:a16="http://schemas.microsoft.com/office/drawing/2014/main" id="{18063DB6-0120-4CC2-B3DB-7C96278DE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42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9" name="Freeform 210">
                  <a:extLst>
                    <a:ext uri="{FF2B5EF4-FFF2-40B4-BE49-F238E27FC236}">
                      <a16:creationId xmlns:a16="http://schemas.microsoft.com/office/drawing/2014/main" id="{AD5A51D5-28C4-4D74-B08C-DA820A97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8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0" name="Freeform 211">
                  <a:extLst>
                    <a:ext uri="{FF2B5EF4-FFF2-40B4-BE49-F238E27FC236}">
                      <a16:creationId xmlns:a16="http://schemas.microsoft.com/office/drawing/2014/main" id="{9B787A84-6692-427B-AA43-5A6A5FE70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1" name="Freeform 212">
                  <a:extLst>
                    <a:ext uri="{FF2B5EF4-FFF2-40B4-BE49-F238E27FC236}">
                      <a16:creationId xmlns:a16="http://schemas.microsoft.com/office/drawing/2014/main" id="{7F38958F-C4CB-43F0-A50F-4E64A52D9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31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3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2" name="Freeform 213">
                  <a:extLst>
                    <a:ext uri="{FF2B5EF4-FFF2-40B4-BE49-F238E27FC236}">
                      <a16:creationId xmlns:a16="http://schemas.microsoft.com/office/drawing/2014/main" id="{44318F36-D73F-4B1E-A337-CA182E33D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3" name="Freeform 214">
                  <a:extLst>
                    <a:ext uri="{FF2B5EF4-FFF2-40B4-BE49-F238E27FC236}">
                      <a16:creationId xmlns:a16="http://schemas.microsoft.com/office/drawing/2014/main" id="{2F272210-70A3-4A5E-8D0C-F415FE261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3"/>
                  <a:ext cx="3" cy="4"/>
                </a:xfrm>
                <a:custGeom>
                  <a:avLst/>
                  <a:gdLst>
                    <a:gd name="T0" fmla="*/ 3 w 3"/>
                    <a:gd name="T1" fmla="*/ 3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4" name="Freeform 215">
                  <a:extLst>
                    <a:ext uri="{FF2B5EF4-FFF2-40B4-BE49-F238E27FC236}">
                      <a16:creationId xmlns:a16="http://schemas.microsoft.com/office/drawing/2014/main" id="{E20E2A32-BDAB-4616-A545-4A137FC4F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" y="1571"/>
                  <a:ext cx="54" cy="12"/>
                </a:xfrm>
                <a:custGeom>
                  <a:avLst/>
                  <a:gdLst>
                    <a:gd name="T0" fmla="*/ 54 w 54"/>
                    <a:gd name="T1" fmla="*/ 2 h 12"/>
                    <a:gd name="T2" fmla="*/ 1 w 54"/>
                    <a:gd name="T3" fmla="*/ 12 h 12"/>
                    <a:gd name="T4" fmla="*/ 0 w 54"/>
                    <a:gd name="T5" fmla="*/ 10 h 12"/>
                    <a:gd name="T6" fmla="*/ 54 w 54"/>
                    <a:gd name="T7" fmla="*/ 0 h 12"/>
                    <a:gd name="T8" fmla="*/ 54 w 54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2">
                      <a:moveTo>
                        <a:pt x="54" y="2"/>
                      </a:move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54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5" name="Freeform 216">
                  <a:extLst>
                    <a:ext uri="{FF2B5EF4-FFF2-40B4-BE49-F238E27FC236}">
                      <a16:creationId xmlns:a16="http://schemas.microsoft.com/office/drawing/2014/main" id="{447909F1-A600-49B0-8568-FA89F26C1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62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6" name="Freeform 217">
                  <a:extLst>
                    <a:ext uri="{FF2B5EF4-FFF2-40B4-BE49-F238E27FC236}">
                      <a16:creationId xmlns:a16="http://schemas.microsoft.com/office/drawing/2014/main" id="{4B30104D-E624-4DFB-ADE1-6EC4E874F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58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0 w 81"/>
                    <a:gd name="T3" fmla="*/ 17 h 17"/>
                    <a:gd name="T4" fmla="*/ 0 w 81"/>
                    <a:gd name="T5" fmla="*/ 15 h 17"/>
                    <a:gd name="T6" fmla="*/ 80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80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7" name="Freeform 218">
                  <a:extLst>
                    <a:ext uri="{FF2B5EF4-FFF2-40B4-BE49-F238E27FC236}">
                      <a16:creationId xmlns:a16="http://schemas.microsoft.com/office/drawing/2014/main" id="{08E52CE6-771D-454A-82B9-7207596A1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" y="1554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8" name="Freeform 219">
                  <a:extLst>
                    <a:ext uri="{FF2B5EF4-FFF2-40B4-BE49-F238E27FC236}">
                      <a16:creationId xmlns:a16="http://schemas.microsoft.com/office/drawing/2014/main" id="{447040B5-956B-4659-ACB9-B0D36F701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" y="1509"/>
                  <a:ext cx="22" cy="5"/>
                </a:xfrm>
                <a:custGeom>
                  <a:avLst/>
                  <a:gdLst>
                    <a:gd name="T0" fmla="*/ 22 w 22"/>
                    <a:gd name="T1" fmla="*/ 1 h 5"/>
                    <a:gd name="T2" fmla="*/ 1 w 22"/>
                    <a:gd name="T3" fmla="*/ 5 h 5"/>
                    <a:gd name="T4" fmla="*/ 0 w 22"/>
                    <a:gd name="T5" fmla="*/ 4 h 5"/>
                    <a:gd name="T6" fmla="*/ 22 w 22"/>
                    <a:gd name="T7" fmla="*/ 0 h 5"/>
                    <a:gd name="T8" fmla="*/ 22 w 22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5">
                      <a:moveTo>
                        <a:pt x="22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2" y="0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9" name="Freeform 220">
                  <a:extLst>
                    <a:ext uri="{FF2B5EF4-FFF2-40B4-BE49-F238E27FC236}">
                      <a16:creationId xmlns:a16="http://schemas.microsoft.com/office/drawing/2014/main" id="{552428AA-F79D-4496-B0E0-84EE4F73B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502"/>
                  <a:ext cx="32" cy="10"/>
                </a:xfrm>
                <a:custGeom>
                  <a:avLst/>
                  <a:gdLst>
                    <a:gd name="T0" fmla="*/ 32 w 32"/>
                    <a:gd name="T1" fmla="*/ 5 h 10"/>
                    <a:gd name="T2" fmla="*/ 1 w 32"/>
                    <a:gd name="T3" fmla="*/ 10 h 10"/>
                    <a:gd name="T4" fmla="*/ 0 w 32"/>
                    <a:gd name="T5" fmla="*/ 5 h 10"/>
                    <a:gd name="T6" fmla="*/ 31 w 32"/>
                    <a:gd name="T7" fmla="*/ 0 h 10"/>
                    <a:gd name="T8" fmla="*/ 32 w 32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0">
                      <a:moveTo>
                        <a:pt x="32" y="5"/>
                      </a:move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31" y="0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0" name="Freeform 221">
                  <a:extLst>
                    <a:ext uri="{FF2B5EF4-FFF2-40B4-BE49-F238E27FC236}">
                      <a16:creationId xmlns:a16="http://schemas.microsoft.com/office/drawing/2014/main" id="{6652809E-3769-489A-B894-BC7747A4C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601"/>
                  <a:ext cx="12" cy="11"/>
                </a:xfrm>
                <a:custGeom>
                  <a:avLst/>
                  <a:gdLst>
                    <a:gd name="T0" fmla="*/ 53 w 53"/>
                    <a:gd name="T1" fmla="*/ 0 h 46"/>
                    <a:gd name="T2" fmla="*/ 0 w 53"/>
                    <a:gd name="T3" fmla="*/ 5 h 46"/>
                    <a:gd name="T4" fmla="*/ 38 w 53"/>
                    <a:gd name="T5" fmla="*/ 46 h 46"/>
                    <a:gd name="T6" fmla="*/ 53 w 53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6">
                      <a:moveTo>
                        <a:pt x="53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26"/>
                        <a:pt x="18" y="42"/>
                        <a:pt x="38" y="46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1" name="Freeform 222">
                  <a:extLst>
                    <a:ext uri="{FF2B5EF4-FFF2-40B4-BE49-F238E27FC236}">
                      <a16:creationId xmlns:a16="http://schemas.microsoft.com/office/drawing/2014/main" id="{4726B587-9D85-4620-97DD-50DF73BDC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" y="1601"/>
                  <a:ext cx="11" cy="11"/>
                </a:xfrm>
                <a:custGeom>
                  <a:avLst/>
                  <a:gdLst>
                    <a:gd name="T0" fmla="*/ 47 w 47"/>
                    <a:gd name="T1" fmla="*/ 25 h 47"/>
                    <a:gd name="T2" fmla="*/ 15 w 47"/>
                    <a:gd name="T3" fmla="*/ 0 h 47"/>
                    <a:gd name="T4" fmla="*/ 0 w 47"/>
                    <a:gd name="T5" fmla="*/ 46 h 47"/>
                    <a:gd name="T6" fmla="*/ 11 w 47"/>
                    <a:gd name="T7" fmla="*/ 46 h 47"/>
                    <a:gd name="T8" fmla="*/ 47 w 47"/>
                    <a:gd name="T9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7" y="25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" y="46"/>
                        <a:pt x="7" y="47"/>
                        <a:pt x="11" y="46"/>
                      </a:cubicBezTo>
                      <a:cubicBezTo>
                        <a:pt x="26" y="45"/>
                        <a:pt x="39" y="37"/>
                        <a:pt x="47" y="25"/>
                      </a:cubicBez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2" name="Freeform 223">
                  <a:extLst>
                    <a:ext uri="{FF2B5EF4-FFF2-40B4-BE49-F238E27FC236}">
                      <a16:creationId xmlns:a16="http://schemas.microsoft.com/office/drawing/2014/main" id="{2DB35DBF-2619-45CD-AC3B-7F580153D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589"/>
                  <a:ext cx="23" cy="17"/>
                </a:xfrm>
                <a:custGeom>
                  <a:avLst/>
                  <a:gdLst>
                    <a:gd name="T0" fmla="*/ 1 w 98"/>
                    <a:gd name="T1" fmla="*/ 52 h 74"/>
                    <a:gd name="T2" fmla="*/ 57 w 98"/>
                    <a:gd name="T3" fmla="*/ 48 h 74"/>
                    <a:gd name="T4" fmla="*/ 91 w 98"/>
                    <a:gd name="T5" fmla="*/ 74 h 74"/>
                    <a:gd name="T6" fmla="*/ 97 w 98"/>
                    <a:gd name="T7" fmla="*/ 48 h 74"/>
                    <a:gd name="T8" fmla="*/ 97 w 98"/>
                    <a:gd name="T9" fmla="*/ 45 h 74"/>
                    <a:gd name="T10" fmla="*/ 45 w 98"/>
                    <a:gd name="T11" fmla="*/ 2 h 74"/>
                    <a:gd name="T12" fmla="*/ 1 w 98"/>
                    <a:gd name="T1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74">
                      <a:moveTo>
                        <a:pt x="1" y="52"/>
                      </a:move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91" y="74"/>
                        <a:pt x="91" y="74"/>
                        <a:pt x="91" y="74"/>
                      </a:cubicBezTo>
                      <a:cubicBezTo>
                        <a:pt x="95" y="67"/>
                        <a:pt x="98" y="57"/>
                        <a:pt x="97" y="48"/>
                      </a:cubicBezTo>
                      <a:cubicBezTo>
                        <a:pt x="97" y="45"/>
                        <a:pt x="97" y="45"/>
                        <a:pt x="97" y="45"/>
                      </a:cubicBezTo>
                      <a:cubicBezTo>
                        <a:pt x="94" y="19"/>
                        <a:pt x="71" y="0"/>
                        <a:pt x="45" y="2"/>
                      </a:cubicBezTo>
                      <a:cubicBezTo>
                        <a:pt x="19" y="4"/>
                        <a:pt x="0" y="26"/>
                        <a:pt x="1" y="52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3" name="Freeform 224">
                  <a:extLst>
                    <a:ext uri="{FF2B5EF4-FFF2-40B4-BE49-F238E27FC236}">
                      <a16:creationId xmlns:a16="http://schemas.microsoft.com/office/drawing/2014/main" id="{EFEB03B6-4D97-4F62-B87B-E6BA7DCD4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3"/>
                  <a:ext cx="24" cy="6"/>
                </a:xfrm>
                <a:custGeom>
                  <a:avLst/>
                  <a:gdLst>
                    <a:gd name="T0" fmla="*/ 24 w 24"/>
                    <a:gd name="T1" fmla="*/ 2 h 6"/>
                    <a:gd name="T2" fmla="*/ 1 w 24"/>
                    <a:gd name="T3" fmla="*/ 6 h 6"/>
                    <a:gd name="T4" fmla="*/ 0 w 24"/>
                    <a:gd name="T5" fmla="*/ 5 h 6"/>
                    <a:gd name="T6" fmla="*/ 23 w 24"/>
                    <a:gd name="T7" fmla="*/ 0 h 6"/>
                    <a:gd name="T8" fmla="*/ 24 w 24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4" y="2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3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4" name="Freeform 225">
                  <a:extLst>
                    <a:ext uri="{FF2B5EF4-FFF2-40B4-BE49-F238E27FC236}">
                      <a16:creationId xmlns:a16="http://schemas.microsoft.com/office/drawing/2014/main" id="{7BEA5ABC-FE1E-40CC-ACE6-97D5FE160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0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0 w 28"/>
                    <a:gd name="T3" fmla="*/ 6 h 6"/>
                    <a:gd name="T4" fmla="*/ 0 w 28"/>
                    <a:gd name="T5" fmla="*/ 5 h 6"/>
                    <a:gd name="T6" fmla="*/ 27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5" name="Freeform 226">
                  <a:extLst>
                    <a:ext uri="{FF2B5EF4-FFF2-40B4-BE49-F238E27FC236}">
                      <a16:creationId xmlns:a16="http://schemas.microsoft.com/office/drawing/2014/main" id="{77B36A7A-1C23-44CA-A044-E8A194DD4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7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1 w 28"/>
                    <a:gd name="T3" fmla="*/ 6 h 6"/>
                    <a:gd name="T4" fmla="*/ 0 w 28"/>
                    <a:gd name="T5" fmla="*/ 5 h 6"/>
                    <a:gd name="T6" fmla="*/ 28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6" name="Freeform 227">
                  <a:extLst>
                    <a:ext uri="{FF2B5EF4-FFF2-40B4-BE49-F238E27FC236}">
                      <a16:creationId xmlns:a16="http://schemas.microsoft.com/office/drawing/2014/main" id="{2AE91CFC-314F-4ABD-9BCF-F82A017A7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4"/>
                  <a:ext cx="27" cy="7"/>
                </a:xfrm>
                <a:custGeom>
                  <a:avLst/>
                  <a:gdLst>
                    <a:gd name="T0" fmla="*/ 27 w 27"/>
                    <a:gd name="T1" fmla="*/ 2 h 7"/>
                    <a:gd name="T2" fmla="*/ 0 w 27"/>
                    <a:gd name="T3" fmla="*/ 7 h 7"/>
                    <a:gd name="T4" fmla="*/ 0 w 27"/>
                    <a:gd name="T5" fmla="*/ 5 h 7"/>
                    <a:gd name="T6" fmla="*/ 27 w 27"/>
                    <a:gd name="T7" fmla="*/ 0 h 7"/>
                    <a:gd name="T8" fmla="*/ 27 w 2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7">
                      <a:moveTo>
                        <a:pt x="27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7" name="Freeform 228">
                  <a:extLst>
                    <a:ext uri="{FF2B5EF4-FFF2-40B4-BE49-F238E27FC236}">
                      <a16:creationId xmlns:a16="http://schemas.microsoft.com/office/drawing/2014/main" id="{91C509E5-9396-4D78-93EB-390EE746A2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" y="1572"/>
                  <a:ext cx="40" cy="46"/>
                </a:xfrm>
                <a:custGeom>
                  <a:avLst/>
                  <a:gdLst>
                    <a:gd name="T0" fmla="*/ 0 w 40"/>
                    <a:gd name="T1" fmla="*/ 6 h 46"/>
                    <a:gd name="T2" fmla="*/ 33 w 40"/>
                    <a:gd name="T3" fmla="*/ 0 h 46"/>
                    <a:gd name="T4" fmla="*/ 40 w 40"/>
                    <a:gd name="T5" fmla="*/ 40 h 46"/>
                    <a:gd name="T6" fmla="*/ 7 w 40"/>
                    <a:gd name="T7" fmla="*/ 46 h 46"/>
                    <a:gd name="T8" fmla="*/ 0 w 40"/>
                    <a:gd name="T9" fmla="*/ 6 h 46"/>
                    <a:gd name="T10" fmla="*/ 32 w 40"/>
                    <a:gd name="T11" fmla="*/ 0 h 46"/>
                    <a:gd name="T12" fmla="*/ 0 w 40"/>
                    <a:gd name="T13" fmla="*/ 6 h 46"/>
                    <a:gd name="T14" fmla="*/ 7 w 40"/>
                    <a:gd name="T15" fmla="*/ 45 h 46"/>
                    <a:gd name="T16" fmla="*/ 39 w 40"/>
                    <a:gd name="T17" fmla="*/ 39 h 46"/>
                    <a:gd name="T18" fmla="*/ 32 w 40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0" y="6"/>
                      </a:moveTo>
                      <a:lnTo>
                        <a:pt x="33" y="0"/>
                      </a:lnTo>
                      <a:lnTo>
                        <a:pt x="40" y="40"/>
                      </a:lnTo>
                      <a:lnTo>
                        <a:pt x="7" y="46"/>
                      </a:lnTo>
                      <a:lnTo>
                        <a:pt x="0" y="6"/>
                      </a:lnTo>
                      <a:close/>
                      <a:moveTo>
                        <a:pt x="32" y="0"/>
                      </a:moveTo>
                      <a:lnTo>
                        <a:pt x="0" y="6"/>
                      </a:lnTo>
                      <a:lnTo>
                        <a:pt x="7" y="45"/>
                      </a:lnTo>
                      <a:lnTo>
                        <a:pt x="39" y="3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8" name="Freeform 229">
                  <a:extLst>
                    <a:ext uri="{FF2B5EF4-FFF2-40B4-BE49-F238E27FC236}">
                      <a16:creationId xmlns:a16="http://schemas.microsoft.com/office/drawing/2014/main" id="{E86DA3A8-1771-4F62-A640-679AF919F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86"/>
                  <a:ext cx="11" cy="12"/>
                </a:xfrm>
                <a:custGeom>
                  <a:avLst/>
                  <a:gdLst>
                    <a:gd name="T0" fmla="*/ 47 w 47"/>
                    <a:gd name="T1" fmla="*/ 52 h 52"/>
                    <a:gd name="T2" fmla="*/ 37 w 47"/>
                    <a:gd name="T3" fmla="*/ 0 h 52"/>
                    <a:gd name="T4" fmla="*/ 0 w 47"/>
                    <a:gd name="T5" fmla="*/ 42 h 52"/>
                    <a:gd name="T6" fmla="*/ 47 w 47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52">
                      <a:moveTo>
                        <a:pt x="47" y="52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5"/>
                        <a:pt x="2" y="22"/>
                        <a:pt x="0" y="42"/>
                      </a:cubicBezTo>
                      <a:lnTo>
                        <a:pt x="47" y="5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9" name="Freeform 230">
                  <a:extLst>
                    <a:ext uri="{FF2B5EF4-FFF2-40B4-BE49-F238E27FC236}">
                      <a16:creationId xmlns:a16="http://schemas.microsoft.com/office/drawing/2014/main" id="{212220D0-BDCF-41D9-A239-511B35E86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96"/>
                  <a:ext cx="11" cy="11"/>
                </a:xfrm>
                <a:custGeom>
                  <a:avLst/>
                  <a:gdLst>
                    <a:gd name="T0" fmla="*/ 26 w 47"/>
                    <a:gd name="T1" fmla="*/ 45 h 45"/>
                    <a:gd name="T2" fmla="*/ 47 w 47"/>
                    <a:gd name="T3" fmla="*/ 10 h 45"/>
                    <a:gd name="T4" fmla="*/ 1 w 47"/>
                    <a:gd name="T5" fmla="*/ 0 h 45"/>
                    <a:gd name="T6" fmla="*/ 1 w 47"/>
                    <a:gd name="T7" fmla="*/ 11 h 45"/>
                    <a:gd name="T8" fmla="*/ 26 w 47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5">
                      <a:moveTo>
                        <a:pt x="26" y="45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4"/>
                        <a:pt x="1" y="8"/>
                        <a:pt x="1" y="11"/>
                      </a:cubicBezTo>
                      <a:cubicBezTo>
                        <a:pt x="4" y="26"/>
                        <a:pt x="14" y="38"/>
                        <a:pt x="26" y="4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0" name="Freeform 231">
                  <a:extLst>
                    <a:ext uri="{FF2B5EF4-FFF2-40B4-BE49-F238E27FC236}">
                      <a16:creationId xmlns:a16="http://schemas.microsoft.com/office/drawing/2014/main" id="{CA584762-C676-417B-9A1E-5D7641C82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585"/>
                  <a:ext cx="17" cy="23"/>
                </a:xfrm>
                <a:custGeom>
                  <a:avLst/>
                  <a:gdLst>
                    <a:gd name="T0" fmla="*/ 13 w 72"/>
                    <a:gd name="T1" fmla="*/ 4 h 101"/>
                    <a:gd name="T2" fmla="*/ 23 w 72"/>
                    <a:gd name="T3" fmla="*/ 59 h 101"/>
                    <a:gd name="T4" fmla="*/ 0 w 72"/>
                    <a:gd name="T5" fmla="*/ 95 h 101"/>
                    <a:gd name="T6" fmla="*/ 27 w 72"/>
                    <a:gd name="T7" fmla="*/ 99 h 101"/>
                    <a:gd name="T8" fmla="*/ 30 w 72"/>
                    <a:gd name="T9" fmla="*/ 99 h 101"/>
                    <a:gd name="T10" fmla="*/ 67 w 72"/>
                    <a:gd name="T11" fmla="*/ 43 h 101"/>
                    <a:gd name="T12" fmla="*/ 13 w 72"/>
                    <a:gd name="T13" fmla="*/ 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01">
                      <a:moveTo>
                        <a:pt x="13" y="4"/>
                      </a:move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8" y="99"/>
                        <a:pt x="17" y="101"/>
                        <a:pt x="27" y="99"/>
                      </a:cubicBezTo>
                      <a:cubicBezTo>
                        <a:pt x="30" y="99"/>
                        <a:pt x="30" y="99"/>
                        <a:pt x="30" y="99"/>
                      </a:cubicBezTo>
                      <a:cubicBezTo>
                        <a:pt x="56" y="93"/>
                        <a:pt x="72" y="68"/>
                        <a:pt x="67" y="43"/>
                      </a:cubicBezTo>
                      <a:cubicBezTo>
                        <a:pt x="63" y="17"/>
                        <a:pt x="38" y="0"/>
                        <a:pt x="13" y="4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1" name="Freeform 232">
                  <a:extLst>
                    <a:ext uri="{FF2B5EF4-FFF2-40B4-BE49-F238E27FC236}">
                      <a16:creationId xmlns:a16="http://schemas.microsoft.com/office/drawing/2014/main" id="{51D58DD3-5CBF-48EA-A52C-4CDDB59CB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" y="1619"/>
                  <a:ext cx="17" cy="4"/>
                </a:xfrm>
                <a:custGeom>
                  <a:avLst/>
                  <a:gdLst>
                    <a:gd name="T0" fmla="*/ 17 w 17"/>
                    <a:gd name="T1" fmla="*/ 1 h 4"/>
                    <a:gd name="T2" fmla="*/ 0 w 17"/>
                    <a:gd name="T3" fmla="*/ 4 h 4"/>
                    <a:gd name="T4" fmla="*/ 0 w 17"/>
                    <a:gd name="T5" fmla="*/ 3 h 4"/>
                    <a:gd name="T6" fmla="*/ 17 w 17"/>
                    <a:gd name="T7" fmla="*/ 0 h 4"/>
                    <a:gd name="T8" fmla="*/ 17 w 1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7" y="1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2" name="Freeform 233">
                  <a:extLst>
                    <a:ext uri="{FF2B5EF4-FFF2-40B4-BE49-F238E27FC236}">
                      <a16:creationId xmlns:a16="http://schemas.microsoft.com/office/drawing/2014/main" id="{30F11C61-3851-40E7-AFE4-9858D6991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4"/>
                  <a:ext cx="28" cy="7"/>
                </a:xfrm>
                <a:custGeom>
                  <a:avLst/>
                  <a:gdLst>
                    <a:gd name="T0" fmla="*/ 28 w 28"/>
                    <a:gd name="T1" fmla="*/ 1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1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3" name="Freeform 234">
                  <a:extLst>
                    <a:ext uri="{FF2B5EF4-FFF2-40B4-BE49-F238E27FC236}">
                      <a16:creationId xmlns:a16="http://schemas.microsoft.com/office/drawing/2014/main" id="{8BDE95D7-438C-4A4A-AA30-43A06C9E5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1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0 w 28"/>
                    <a:gd name="T3" fmla="*/ 7 h 7"/>
                    <a:gd name="T4" fmla="*/ 0 w 28"/>
                    <a:gd name="T5" fmla="*/ 5 h 7"/>
                    <a:gd name="T6" fmla="*/ 27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4" name="Freeform 235">
                  <a:extLst>
                    <a:ext uri="{FF2B5EF4-FFF2-40B4-BE49-F238E27FC236}">
                      <a16:creationId xmlns:a16="http://schemas.microsoft.com/office/drawing/2014/main" id="{CDD54DF1-FDDD-4469-AED6-41198DB8A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608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5" name="Freeform 236">
                  <a:extLst>
                    <a:ext uri="{FF2B5EF4-FFF2-40B4-BE49-F238E27FC236}">
                      <a16:creationId xmlns:a16="http://schemas.microsoft.com/office/drawing/2014/main" id="{83C2814F-8DB1-4BFB-8595-021BEDE2D7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" y="1580"/>
                  <a:ext cx="40" cy="46"/>
                </a:xfrm>
                <a:custGeom>
                  <a:avLst/>
                  <a:gdLst>
                    <a:gd name="T0" fmla="*/ 40 w 40"/>
                    <a:gd name="T1" fmla="*/ 39 h 46"/>
                    <a:gd name="T2" fmla="*/ 7 w 40"/>
                    <a:gd name="T3" fmla="*/ 46 h 46"/>
                    <a:gd name="T4" fmla="*/ 0 w 40"/>
                    <a:gd name="T5" fmla="*/ 6 h 46"/>
                    <a:gd name="T6" fmla="*/ 33 w 40"/>
                    <a:gd name="T7" fmla="*/ 0 h 46"/>
                    <a:gd name="T8" fmla="*/ 40 w 40"/>
                    <a:gd name="T9" fmla="*/ 39 h 46"/>
                    <a:gd name="T10" fmla="*/ 7 w 40"/>
                    <a:gd name="T11" fmla="*/ 45 h 46"/>
                    <a:gd name="T12" fmla="*/ 39 w 40"/>
                    <a:gd name="T13" fmla="*/ 39 h 46"/>
                    <a:gd name="T14" fmla="*/ 32 w 40"/>
                    <a:gd name="T15" fmla="*/ 0 h 46"/>
                    <a:gd name="T16" fmla="*/ 0 w 40"/>
                    <a:gd name="T17" fmla="*/ 6 h 46"/>
                    <a:gd name="T18" fmla="*/ 7 w 40"/>
                    <a:gd name="T19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40" y="39"/>
                      </a:moveTo>
                      <a:lnTo>
                        <a:pt x="7" y="46"/>
                      </a:lnTo>
                      <a:lnTo>
                        <a:pt x="0" y="6"/>
                      </a:lnTo>
                      <a:lnTo>
                        <a:pt x="33" y="0"/>
                      </a:lnTo>
                      <a:lnTo>
                        <a:pt x="40" y="39"/>
                      </a:lnTo>
                      <a:close/>
                      <a:moveTo>
                        <a:pt x="7" y="45"/>
                      </a:moveTo>
                      <a:lnTo>
                        <a:pt x="39" y="39"/>
                      </a:lnTo>
                      <a:lnTo>
                        <a:pt x="32" y="0"/>
                      </a:lnTo>
                      <a:lnTo>
                        <a:pt x="0" y="6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6" name="Freeform 237">
                  <a:extLst>
                    <a:ext uri="{FF2B5EF4-FFF2-40B4-BE49-F238E27FC236}">
                      <a16:creationId xmlns:a16="http://schemas.microsoft.com/office/drawing/2014/main" id="{E259C97A-5862-47D6-8639-D9287C47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260" cy="173"/>
                </a:xfrm>
                <a:custGeom>
                  <a:avLst/>
                  <a:gdLst>
                    <a:gd name="T0" fmla="*/ 1062 w 1114"/>
                    <a:gd name="T1" fmla="*/ 483 h 738"/>
                    <a:gd name="T2" fmla="*/ 1018 w 1114"/>
                    <a:gd name="T3" fmla="*/ 542 h 738"/>
                    <a:gd name="T4" fmla="*/ 1017 w 1114"/>
                    <a:gd name="T5" fmla="*/ 542 h 738"/>
                    <a:gd name="T6" fmla="*/ 685 w 1114"/>
                    <a:gd name="T7" fmla="*/ 736 h 738"/>
                    <a:gd name="T8" fmla="*/ 631 w 1114"/>
                    <a:gd name="T9" fmla="*/ 734 h 738"/>
                    <a:gd name="T10" fmla="*/ 567 w 1114"/>
                    <a:gd name="T11" fmla="*/ 736 h 738"/>
                    <a:gd name="T12" fmla="*/ 503 w 1114"/>
                    <a:gd name="T13" fmla="*/ 734 h 738"/>
                    <a:gd name="T14" fmla="*/ 449 w 1114"/>
                    <a:gd name="T15" fmla="*/ 736 h 738"/>
                    <a:gd name="T16" fmla="*/ 156 w 1114"/>
                    <a:gd name="T17" fmla="*/ 602 h 738"/>
                    <a:gd name="T18" fmla="*/ 117 w 1114"/>
                    <a:gd name="T19" fmla="*/ 561 h 738"/>
                    <a:gd name="T20" fmla="*/ 116 w 1114"/>
                    <a:gd name="T21" fmla="*/ 561 h 738"/>
                    <a:gd name="T22" fmla="*/ 56 w 1114"/>
                    <a:gd name="T23" fmla="*/ 485 h 738"/>
                    <a:gd name="T24" fmla="*/ 19 w 1114"/>
                    <a:gd name="T25" fmla="*/ 331 h 738"/>
                    <a:gd name="T26" fmla="*/ 163 w 1114"/>
                    <a:gd name="T27" fmla="*/ 0 h 738"/>
                    <a:gd name="T28" fmla="*/ 162 w 1114"/>
                    <a:gd name="T29" fmla="*/ 1 h 738"/>
                    <a:gd name="T30" fmla="*/ 165 w 1114"/>
                    <a:gd name="T31" fmla="*/ 11 h 738"/>
                    <a:gd name="T32" fmla="*/ 167 w 1114"/>
                    <a:gd name="T33" fmla="*/ 14 h 738"/>
                    <a:gd name="T34" fmla="*/ 178 w 1114"/>
                    <a:gd name="T35" fmla="*/ 23 h 738"/>
                    <a:gd name="T36" fmla="*/ 248 w 1114"/>
                    <a:gd name="T37" fmla="*/ 56 h 738"/>
                    <a:gd name="T38" fmla="*/ 276 w 1114"/>
                    <a:gd name="T39" fmla="*/ 66 h 738"/>
                    <a:gd name="T40" fmla="*/ 189 w 1114"/>
                    <a:gd name="T41" fmla="*/ 331 h 738"/>
                    <a:gd name="T42" fmla="*/ 252 w 1114"/>
                    <a:gd name="T43" fmla="*/ 399 h 738"/>
                    <a:gd name="T44" fmla="*/ 567 w 1114"/>
                    <a:gd name="T45" fmla="*/ 322 h 738"/>
                    <a:gd name="T46" fmla="*/ 882 w 1114"/>
                    <a:gd name="T47" fmla="*/ 398 h 738"/>
                    <a:gd name="T48" fmla="*/ 882 w 1114"/>
                    <a:gd name="T49" fmla="*/ 399 h 738"/>
                    <a:gd name="T50" fmla="*/ 883 w 1114"/>
                    <a:gd name="T51" fmla="*/ 398 h 738"/>
                    <a:gd name="T52" fmla="*/ 925 w 1114"/>
                    <a:gd name="T53" fmla="*/ 334 h 738"/>
                    <a:gd name="T54" fmla="*/ 813 w 1114"/>
                    <a:gd name="T55" fmla="*/ 81 h 738"/>
                    <a:gd name="T56" fmla="*/ 839 w 1114"/>
                    <a:gd name="T57" fmla="*/ 69 h 738"/>
                    <a:gd name="T58" fmla="*/ 917 w 1114"/>
                    <a:gd name="T59" fmla="*/ 20 h 738"/>
                    <a:gd name="T60" fmla="*/ 919 w 1114"/>
                    <a:gd name="T61" fmla="*/ 18 h 738"/>
                    <a:gd name="T62" fmla="*/ 921 w 1114"/>
                    <a:gd name="T63" fmla="*/ 9 h 738"/>
                    <a:gd name="T64" fmla="*/ 920 w 1114"/>
                    <a:gd name="T65" fmla="*/ 6 h 738"/>
                    <a:gd name="T66" fmla="*/ 1096 w 1114"/>
                    <a:gd name="T67" fmla="*/ 340 h 738"/>
                    <a:gd name="T68" fmla="*/ 1062 w 1114"/>
                    <a:gd name="T69" fmla="*/ 483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14" h="738">
                      <a:moveTo>
                        <a:pt x="1062" y="483"/>
                      </a:moveTo>
                      <a:cubicBezTo>
                        <a:pt x="1050" y="499"/>
                        <a:pt x="1035" y="520"/>
                        <a:pt x="1018" y="542"/>
                      </a:cubicBezTo>
                      <a:cubicBezTo>
                        <a:pt x="1017" y="542"/>
                        <a:pt x="1017" y="542"/>
                        <a:pt x="1017" y="542"/>
                      </a:cubicBezTo>
                      <a:cubicBezTo>
                        <a:pt x="953" y="624"/>
                        <a:pt x="851" y="725"/>
                        <a:pt x="685" y="736"/>
                      </a:cubicBezTo>
                      <a:cubicBezTo>
                        <a:pt x="661" y="738"/>
                        <a:pt x="644" y="737"/>
                        <a:pt x="631" y="734"/>
                      </a:cubicBezTo>
                      <a:cubicBezTo>
                        <a:pt x="610" y="735"/>
                        <a:pt x="589" y="736"/>
                        <a:pt x="567" y="736"/>
                      </a:cubicBezTo>
                      <a:cubicBezTo>
                        <a:pt x="545" y="736"/>
                        <a:pt x="524" y="735"/>
                        <a:pt x="503" y="734"/>
                      </a:cubicBezTo>
                      <a:cubicBezTo>
                        <a:pt x="490" y="737"/>
                        <a:pt x="473" y="738"/>
                        <a:pt x="449" y="736"/>
                      </a:cubicBezTo>
                      <a:cubicBezTo>
                        <a:pt x="321" y="727"/>
                        <a:pt x="224" y="666"/>
                        <a:pt x="156" y="602"/>
                      </a:cubicBezTo>
                      <a:cubicBezTo>
                        <a:pt x="142" y="588"/>
                        <a:pt x="128" y="575"/>
                        <a:pt x="117" y="561"/>
                      </a:cubicBezTo>
                      <a:cubicBezTo>
                        <a:pt x="116" y="561"/>
                        <a:pt x="116" y="561"/>
                        <a:pt x="116" y="561"/>
                      </a:cubicBezTo>
                      <a:cubicBezTo>
                        <a:pt x="91" y="533"/>
                        <a:pt x="71" y="506"/>
                        <a:pt x="56" y="485"/>
                      </a:cubicBezTo>
                      <a:cubicBezTo>
                        <a:pt x="0" y="406"/>
                        <a:pt x="14" y="378"/>
                        <a:pt x="19" y="331"/>
                      </a:cubicBezTo>
                      <a:cubicBezTo>
                        <a:pt x="25" y="284"/>
                        <a:pt x="163" y="0"/>
                        <a:pt x="163" y="0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2" y="4"/>
                        <a:pt x="163" y="7"/>
                        <a:pt x="165" y="11"/>
                      </a:cubicBezTo>
                      <a:cubicBezTo>
                        <a:pt x="166" y="12"/>
                        <a:pt x="166" y="13"/>
                        <a:pt x="167" y="14"/>
                      </a:cubicBezTo>
                      <a:cubicBezTo>
                        <a:pt x="169" y="17"/>
                        <a:pt x="173" y="20"/>
                        <a:pt x="178" y="23"/>
                      </a:cubicBezTo>
                      <a:cubicBezTo>
                        <a:pt x="195" y="35"/>
                        <a:pt x="226" y="47"/>
                        <a:pt x="248" y="56"/>
                      </a:cubicBezTo>
                      <a:cubicBezTo>
                        <a:pt x="264" y="62"/>
                        <a:pt x="276" y="66"/>
                        <a:pt x="276" y="66"/>
                      </a:cubicBezTo>
                      <a:cubicBezTo>
                        <a:pt x="276" y="66"/>
                        <a:pt x="192" y="273"/>
                        <a:pt x="189" y="331"/>
                      </a:cubicBezTo>
                      <a:cubicBezTo>
                        <a:pt x="188" y="382"/>
                        <a:pt x="250" y="398"/>
                        <a:pt x="252" y="399"/>
                      </a:cubicBezTo>
                      <a:cubicBezTo>
                        <a:pt x="327" y="352"/>
                        <a:pt x="440" y="322"/>
                        <a:pt x="567" y="322"/>
                      </a:cubicBezTo>
                      <a:cubicBezTo>
                        <a:pt x="694" y="322"/>
                        <a:pt x="807" y="352"/>
                        <a:pt x="882" y="398"/>
                      </a:cubicBezTo>
                      <a:cubicBezTo>
                        <a:pt x="882" y="399"/>
                        <a:pt x="882" y="399"/>
                        <a:pt x="882" y="399"/>
                      </a:cubicBezTo>
                      <a:cubicBezTo>
                        <a:pt x="883" y="398"/>
                        <a:pt x="883" y="398"/>
                        <a:pt x="883" y="398"/>
                      </a:cubicBezTo>
                      <a:cubicBezTo>
                        <a:pt x="888" y="396"/>
                        <a:pt x="935" y="372"/>
                        <a:pt x="925" y="334"/>
                      </a:cubicBezTo>
                      <a:cubicBezTo>
                        <a:pt x="911" y="285"/>
                        <a:pt x="813" y="81"/>
                        <a:pt x="813" y="81"/>
                      </a:cubicBezTo>
                      <a:cubicBezTo>
                        <a:pt x="813" y="81"/>
                        <a:pt x="824" y="76"/>
                        <a:pt x="839" y="69"/>
                      </a:cubicBezTo>
                      <a:cubicBezTo>
                        <a:pt x="867" y="56"/>
                        <a:pt x="907" y="35"/>
                        <a:pt x="917" y="20"/>
                      </a:cubicBezTo>
                      <a:cubicBezTo>
                        <a:pt x="918" y="19"/>
                        <a:pt x="918" y="18"/>
                        <a:pt x="919" y="18"/>
                      </a:cubicBezTo>
                      <a:cubicBezTo>
                        <a:pt x="920" y="14"/>
                        <a:pt x="921" y="12"/>
                        <a:pt x="921" y="9"/>
                      </a:cubicBezTo>
                      <a:cubicBezTo>
                        <a:pt x="921" y="8"/>
                        <a:pt x="921" y="7"/>
                        <a:pt x="920" y="6"/>
                      </a:cubicBezTo>
                      <a:cubicBezTo>
                        <a:pt x="921" y="8"/>
                        <a:pt x="1081" y="291"/>
                        <a:pt x="1096" y="340"/>
                      </a:cubicBezTo>
                      <a:cubicBezTo>
                        <a:pt x="1110" y="387"/>
                        <a:pt x="1114" y="410"/>
                        <a:pt x="1062" y="483"/>
                      </a:cubicBezTo>
                      <a:close/>
                    </a:path>
                  </a:pathLst>
                </a:custGeom>
                <a:solidFill>
                  <a:srgbClr val="5E66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7" name="Freeform 238">
                  <a:extLst>
                    <a:ext uri="{FF2B5EF4-FFF2-40B4-BE49-F238E27FC236}">
                      <a16:creationId xmlns:a16="http://schemas.microsoft.com/office/drawing/2014/main" id="{FAC8C162-60F4-41A5-9B60-9D29E04541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" y="1615"/>
                  <a:ext cx="6" cy="4"/>
                </a:xfrm>
                <a:custGeom>
                  <a:avLst/>
                  <a:gdLst>
                    <a:gd name="T0" fmla="*/ 27 w 27"/>
                    <a:gd name="T1" fmla="*/ 0 h 14"/>
                    <a:gd name="T2" fmla="*/ 0 w 27"/>
                    <a:gd name="T3" fmla="*/ 12 h 14"/>
                    <a:gd name="T4" fmla="*/ 27 w 27"/>
                    <a:gd name="T5" fmla="*/ 0 h 14"/>
                    <a:gd name="T6" fmla="*/ 8 w 27"/>
                    <a:gd name="T7" fmla="*/ 9 h 14"/>
                    <a:gd name="T8" fmla="*/ 21 w 27"/>
                    <a:gd name="T9" fmla="*/ 4 h 14"/>
                    <a:gd name="T10" fmla="*/ 8 w 27"/>
                    <a:gd name="T11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4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4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8" name="Freeform 239">
                  <a:extLst>
                    <a:ext uri="{FF2B5EF4-FFF2-40B4-BE49-F238E27FC236}">
                      <a16:creationId xmlns:a16="http://schemas.microsoft.com/office/drawing/2014/main" id="{B9F88DCF-DE5B-4F7F-A077-1BE13DE9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8" y="1620"/>
                  <a:ext cx="7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3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4"/>
                        <a:pt x="21" y="3"/>
                      </a:cubicBezTo>
                      <a:cubicBezTo>
                        <a:pt x="18" y="5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9" name="Freeform 240">
                  <a:extLst>
                    <a:ext uri="{FF2B5EF4-FFF2-40B4-BE49-F238E27FC236}">
                      <a16:creationId xmlns:a16="http://schemas.microsoft.com/office/drawing/2014/main" id="{F9A4249A-7BF0-4A14-81B5-A31F04E0D4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" y="1624"/>
                  <a:ext cx="6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4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0" name="Freeform 241">
                  <a:extLst>
                    <a:ext uri="{FF2B5EF4-FFF2-40B4-BE49-F238E27FC236}">
                      <a16:creationId xmlns:a16="http://schemas.microsoft.com/office/drawing/2014/main" id="{71B18A28-2293-45F4-BDCE-675DB2D53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1 w 18"/>
                    <a:gd name="T1" fmla="*/ 10 h 18"/>
                    <a:gd name="T2" fmla="*/ 10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1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10"/>
                      </a:moveTo>
                      <a:cubicBezTo>
                        <a:pt x="1" y="14"/>
                        <a:pt x="5" y="18"/>
                        <a:pt x="10" y="18"/>
                      </a:cubicBezTo>
                      <a:cubicBezTo>
                        <a:pt x="15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1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1" name="Freeform 242">
                  <a:extLst>
                    <a:ext uri="{FF2B5EF4-FFF2-40B4-BE49-F238E27FC236}">
                      <a16:creationId xmlns:a16="http://schemas.microsoft.com/office/drawing/2014/main" id="{2A588064-BDA4-418D-80B5-71050A3F4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4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2" name="Freeform 243">
                  <a:extLst>
                    <a:ext uri="{FF2B5EF4-FFF2-40B4-BE49-F238E27FC236}">
                      <a16:creationId xmlns:a16="http://schemas.microsoft.com/office/drawing/2014/main" id="{F5BFF6D7-A66F-4EAB-B778-F30B1F1FF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3" name="Freeform 244">
                  <a:extLst>
                    <a:ext uri="{FF2B5EF4-FFF2-40B4-BE49-F238E27FC236}">
                      <a16:creationId xmlns:a16="http://schemas.microsoft.com/office/drawing/2014/main" id="{FAFF7387-2D22-4360-8679-A94A3CC07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4" name="Oval 245">
                  <a:extLst>
                    <a:ext uri="{FF2B5EF4-FFF2-40B4-BE49-F238E27FC236}">
                      <a16:creationId xmlns:a16="http://schemas.microsoft.com/office/drawing/2014/main" id="{DEA89755-B0BF-46B5-A6F4-4C6106BBD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617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5" name="Freeform 246">
                  <a:extLst>
                    <a:ext uri="{FF2B5EF4-FFF2-40B4-BE49-F238E27FC236}">
                      <a16:creationId xmlns:a16="http://schemas.microsoft.com/office/drawing/2014/main" id="{6B54B9B7-F601-4C31-A72F-749A92526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7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6" name="Freeform 247">
                  <a:extLst>
                    <a:ext uri="{FF2B5EF4-FFF2-40B4-BE49-F238E27FC236}">
                      <a16:creationId xmlns:a16="http://schemas.microsoft.com/office/drawing/2014/main" id="{BB335FDB-4455-4481-AEF1-8F4C43A19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7" name="Freeform 248">
                  <a:extLst>
                    <a:ext uri="{FF2B5EF4-FFF2-40B4-BE49-F238E27FC236}">
                      <a16:creationId xmlns:a16="http://schemas.microsoft.com/office/drawing/2014/main" id="{2D4AEEDB-DF34-4648-A0B6-BED73EC10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8" name="Freeform 249">
                  <a:extLst>
                    <a:ext uri="{FF2B5EF4-FFF2-40B4-BE49-F238E27FC236}">
                      <a16:creationId xmlns:a16="http://schemas.microsoft.com/office/drawing/2014/main" id="{03896E8F-4D57-4690-84D7-7ECA65E96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9"/>
                  <a:ext cx="5" cy="4"/>
                </a:xfrm>
                <a:custGeom>
                  <a:avLst/>
                  <a:gdLst>
                    <a:gd name="T0" fmla="*/ 1 w 18"/>
                    <a:gd name="T1" fmla="*/ 9 h 18"/>
                    <a:gd name="T2" fmla="*/ 10 w 18"/>
                    <a:gd name="T3" fmla="*/ 17 h 18"/>
                    <a:gd name="T4" fmla="*/ 18 w 18"/>
                    <a:gd name="T5" fmla="*/ 8 h 18"/>
                    <a:gd name="T6" fmla="*/ 9 w 18"/>
                    <a:gd name="T7" fmla="*/ 0 h 18"/>
                    <a:gd name="T8" fmla="*/ 1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9"/>
                      </a:moveTo>
                      <a:cubicBezTo>
                        <a:pt x="1" y="14"/>
                        <a:pt x="5" y="18"/>
                        <a:pt x="10" y="17"/>
                      </a:cubicBezTo>
                      <a:cubicBezTo>
                        <a:pt x="15" y="17"/>
                        <a:pt x="18" y="13"/>
                        <a:pt x="18" y="8"/>
                      </a:cubicBezTo>
                      <a:cubicBezTo>
                        <a:pt x="18" y="3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1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9" name="Freeform 250">
                  <a:extLst>
                    <a:ext uri="{FF2B5EF4-FFF2-40B4-BE49-F238E27FC236}">
                      <a16:creationId xmlns:a16="http://schemas.microsoft.com/office/drawing/2014/main" id="{4AD5796C-EAB6-490B-85B4-FB073190F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619"/>
                  <a:ext cx="3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5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0" name="Freeform 251">
                  <a:extLst>
                    <a:ext uri="{FF2B5EF4-FFF2-40B4-BE49-F238E27FC236}">
                      <a16:creationId xmlns:a16="http://schemas.microsoft.com/office/drawing/2014/main" id="{DEDF106F-6748-4741-B2CA-4615A97DD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1" name="Freeform 252">
                  <a:extLst>
                    <a:ext uri="{FF2B5EF4-FFF2-40B4-BE49-F238E27FC236}">
                      <a16:creationId xmlns:a16="http://schemas.microsoft.com/office/drawing/2014/main" id="{BC843638-238D-4052-8090-B5AE6DE4C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2" name="Oval 253">
                  <a:extLst>
                    <a:ext uri="{FF2B5EF4-FFF2-40B4-BE49-F238E27FC236}">
                      <a16:creationId xmlns:a16="http://schemas.microsoft.com/office/drawing/2014/main" id="{683848FD-8A99-4BD6-9031-F2992C46B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3" name="Oval 254">
                  <a:extLst>
                    <a:ext uri="{FF2B5EF4-FFF2-40B4-BE49-F238E27FC236}">
                      <a16:creationId xmlns:a16="http://schemas.microsoft.com/office/drawing/2014/main" id="{3DC2614D-0801-42EE-8C6D-34C12F0F6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4" name="Freeform 255">
                  <a:extLst>
                    <a:ext uri="{FF2B5EF4-FFF2-40B4-BE49-F238E27FC236}">
                      <a16:creationId xmlns:a16="http://schemas.microsoft.com/office/drawing/2014/main" id="{2A68C760-8A0E-4F96-94DF-D358C7E63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5" name="Freeform 256">
                  <a:extLst>
                    <a:ext uri="{FF2B5EF4-FFF2-40B4-BE49-F238E27FC236}">
                      <a16:creationId xmlns:a16="http://schemas.microsoft.com/office/drawing/2014/main" id="{B3372422-8672-4614-AF37-A5B12A979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6" name="Freeform 257">
                  <a:extLst>
                    <a:ext uri="{FF2B5EF4-FFF2-40B4-BE49-F238E27FC236}">
                      <a16:creationId xmlns:a16="http://schemas.microsoft.com/office/drawing/2014/main" id="{007AFB08-BB8E-4589-9079-C460FB037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0 w 18"/>
                    <a:gd name="T1" fmla="*/ 9 h 18"/>
                    <a:gd name="T2" fmla="*/ 9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0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0" y="9"/>
                      </a:moveTo>
                      <a:cubicBezTo>
                        <a:pt x="1" y="14"/>
                        <a:pt x="5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7" name="Freeform 258">
                  <a:extLst>
                    <a:ext uri="{FF2B5EF4-FFF2-40B4-BE49-F238E27FC236}">
                      <a16:creationId xmlns:a16="http://schemas.microsoft.com/office/drawing/2014/main" id="{D2C5CBCC-4490-4D79-9F88-C909D0B29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1 w 16"/>
                    <a:gd name="T1" fmla="*/ 8 h 16"/>
                    <a:gd name="T2" fmla="*/ 8 w 16"/>
                    <a:gd name="T3" fmla="*/ 15 h 16"/>
                    <a:gd name="T4" fmla="*/ 16 w 16"/>
                    <a:gd name="T5" fmla="*/ 8 h 16"/>
                    <a:gd name="T6" fmla="*/ 8 w 16"/>
                    <a:gd name="T7" fmla="*/ 1 h 16"/>
                    <a:gd name="T8" fmla="*/ 1 w 16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" y="8"/>
                      </a:moveTo>
                      <a:cubicBezTo>
                        <a:pt x="1" y="12"/>
                        <a:pt x="4" y="16"/>
                        <a:pt x="8" y="15"/>
                      </a:cubicBezTo>
                      <a:cubicBezTo>
                        <a:pt x="13" y="15"/>
                        <a:pt x="16" y="12"/>
                        <a:pt x="16" y="8"/>
                      </a:cubicBezTo>
                      <a:cubicBezTo>
                        <a:pt x="15" y="4"/>
                        <a:pt x="12" y="0"/>
                        <a:pt x="8" y="1"/>
                      </a:cubicBezTo>
                      <a:cubicBezTo>
                        <a:pt x="4" y="1"/>
                        <a:pt x="0" y="4"/>
                        <a:pt x="1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8" name="Oval 259">
                  <a:extLst>
                    <a:ext uri="{FF2B5EF4-FFF2-40B4-BE49-F238E27FC236}">
                      <a16:creationId xmlns:a16="http://schemas.microsoft.com/office/drawing/2014/main" id="{8ECF0F1F-B441-4DC7-B466-F3C2F8182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" y="1624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9" name="Freeform 260">
                  <a:extLst>
                    <a:ext uri="{FF2B5EF4-FFF2-40B4-BE49-F238E27FC236}">
                      <a16:creationId xmlns:a16="http://schemas.microsoft.com/office/drawing/2014/main" id="{4C25A231-EC41-4696-A959-A61C362E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4"/>
                  <a:ext cx="1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0" name="Freeform 261">
                  <a:extLst>
                    <a:ext uri="{FF2B5EF4-FFF2-40B4-BE49-F238E27FC236}">
                      <a16:creationId xmlns:a16="http://schemas.microsoft.com/office/drawing/2014/main" id="{3BE8A663-566C-47EA-9C2A-0C6163BAD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625"/>
                  <a:ext cx="1" cy="1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1" name="Freeform 262">
                  <a:extLst>
                    <a:ext uri="{FF2B5EF4-FFF2-40B4-BE49-F238E27FC236}">
                      <a16:creationId xmlns:a16="http://schemas.microsoft.com/office/drawing/2014/main" id="{75A718C8-9460-46CB-8399-4CC17467B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2 w 3"/>
                    <a:gd name="T7" fmla="*/ 0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2" name="Freeform 263">
                  <a:extLst>
                    <a:ext uri="{FF2B5EF4-FFF2-40B4-BE49-F238E27FC236}">
                      <a16:creationId xmlns:a16="http://schemas.microsoft.com/office/drawing/2014/main" id="{A0E18C9F-D806-4726-8355-E9223917A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3" name="Freeform 264">
                  <a:extLst>
                    <a:ext uri="{FF2B5EF4-FFF2-40B4-BE49-F238E27FC236}">
                      <a16:creationId xmlns:a16="http://schemas.microsoft.com/office/drawing/2014/main" id="{F5F14F01-2361-451A-AB3B-77A0A6781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0 h 1"/>
                    <a:gd name="T12" fmla="*/ 0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4" name="Freeform 265">
                  <a:extLst>
                    <a:ext uri="{FF2B5EF4-FFF2-40B4-BE49-F238E27FC236}">
                      <a16:creationId xmlns:a16="http://schemas.microsoft.com/office/drawing/2014/main" id="{DA1E4ACA-EAC6-43C6-A2A1-A9FE9C281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5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5" name="Freeform 266">
                  <a:extLst>
                    <a:ext uri="{FF2B5EF4-FFF2-40B4-BE49-F238E27FC236}">
                      <a16:creationId xmlns:a16="http://schemas.microsoft.com/office/drawing/2014/main" id="{A843C09F-2B98-4D53-A20D-5B26CEED0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1" cy="13"/>
                </a:xfrm>
                <a:custGeom>
                  <a:avLst/>
                  <a:gdLst>
                    <a:gd name="T0" fmla="*/ 84 w 90"/>
                    <a:gd name="T1" fmla="*/ 13 h 56"/>
                    <a:gd name="T2" fmla="*/ 83 w 90"/>
                    <a:gd name="T3" fmla="*/ 14 h 56"/>
                    <a:gd name="T4" fmla="*/ 28 w 90"/>
                    <a:gd name="T5" fmla="*/ 45 h 56"/>
                    <a:gd name="T6" fmla="*/ 28 w 90"/>
                    <a:gd name="T7" fmla="*/ 45 h 56"/>
                    <a:gd name="T8" fmla="*/ 0 w 90"/>
                    <a:gd name="T9" fmla="*/ 56 h 56"/>
                    <a:gd name="T10" fmla="*/ 7 w 90"/>
                    <a:gd name="T11" fmla="*/ 45 h 56"/>
                    <a:gd name="T12" fmla="*/ 10 w 90"/>
                    <a:gd name="T13" fmla="*/ 40 h 56"/>
                    <a:gd name="T14" fmla="*/ 69 w 90"/>
                    <a:gd name="T15" fmla="*/ 1 h 56"/>
                    <a:gd name="T16" fmla="*/ 76 w 90"/>
                    <a:gd name="T17" fmla="*/ 0 h 56"/>
                    <a:gd name="T18" fmla="*/ 84 w 90"/>
                    <a:gd name="T19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56">
                      <a:moveTo>
                        <a:pt x="84" y="13"/>
                      </a:moveTo>
                      <a:cubicBezTo>
                        <a:pt x="84" y="13"/>
                        <a:pt x="84" y="14"/>
                        <a:pt x="83" y="14"/>
                      </a:cubicBezTo>
                      <a:cubicBezTo>
                        <a:pt x="76" y="24"/>
                        <a:pt x="49" y="37"/>
                        <a:pt x="28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13" y="52"/>
                        <a:pt x="0" y="56"/>
                        <a:pt x="0" y="56"/>
                      </a:cubicBezTo>
                      <a:cubicBezTo>
                        <a:pt x="0" y="56"/>
                        <a:pt x="1" y="52"/>
                        <a:pt x="7" y="45"/>
                      </a:cubicBezTo>
                      <a:cubicBezTo>
                        <a:pt x="8" y="44"/>
                        <a:pt x="9" y="42"/>
                        <a:pt x="10" y="40"/>
                      </a:cubicBezTo>
                      <a:cubicBezTo>
                        <a:pt x="20" y="29"/>
                        <a:pt x="37" y="15"/>
                        <a:pt x="69" y="1"/>
                      </a:cubicBezTo>
                      <a:cubicBezTo>
                        <a:pt x="69" y="1"/>
                        <a:pt x="73" y="0"/>
                        <a:pt x="76" y="0"/>
                      </a:cubicBezTo>
                      <a:cubicBezTo>
                        <a:pt x="83" y="0"/>
                        <a:pt x="90" y="2"/>
                        <a:pt x="84" y="1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6" name="Freeform 267">
                  <a:extLst>
                    <a:ext uri="{FF2B5EF4-FFF2-40B4-BE49-F238E27FC236}">
                      <a16:creationId xmlns:a16="http://schemas.microsoft.com/office/drawing/2014/main" id="{081BB8F0-B4FE-44C9-94CF-3D1F67F9B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" y="1594"/>
                  <a:ext cx="26" cy="18"/>
                </a:xfrm>
                <a:custGeom>
                  <a:avLst/>
                  <a:gdLst>
                    <a:gd name="T0" fmla="*/ 10 w 113"/>
                    <a:gd name="T1" fmla="*/ 60 h 80"/>
                    <a:gd name="T2" fmla="*/ 85 w 113"/>
                    <a:gd name="T3" fmla="*/ 2 h 80"/>
                    <a:gd name="T4" fmla="*/ 92 w 113"/>
                    <a:gd name="T5" fmla="*/ 1 h 80"/>
                    <a:gd name="T6" fmla="*/ 106 w 113"/>
                    <a:gd name="T7" fmla="*/ 17 h 80"/>
                    <a:gd name="T8" fmla="*/ 104 w 113"/>
                    <a:gd name="T9" fmla="*/ 19 h 80"/>
                    <a:gd name="T10" fmla="*/ 26 w 113"/>
                    <a:gd name="T11" fmla="*/ 68 h 80"/>
                    <a:gd name="T12" fmla="*/ 0 w 113"/>
                    <a:gd name="T13" fmla="*/ 80 h 80"/>
                    <a:gd name="T14" fmla="*/ 10 w 113"/>
                    <a:gd name="T15" fmla="*/ 6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80">
                      <a:moveTo>
                        <a:pt x="10" y="60"/>
                      </a:moveTo>
                      <a:cubicBezTo>
                        <a:pt x="21" y="45"/>
                        <a:pt x="43" y="24"/>
                        <a:pt x="85" y="2"/>
                      </a:cubicBezTo>
                      <a:cubicBezTo>
                        <a:pt x="85" y="2"/>
                        <a:pt x="88" y="2"/>
                        <a:pt x="92" y="1"/>
                      </a:cubicBezTo>
                      <a:cubicBezTo>
                        <a:pt x="100" y="0"/>
                        <a:pt x="113" y="1"/>
                        <a:pt x="106" y="17"/>
                      </a:cubicBezTo>
                      <a:cubicBezTo>
                        <a:pt x="105" y="17"/>
                        <a:pt x="105" y="18"/>
                        <a:pt x="104" y="19"/>
                      </a:cubicBezTo>
                      <a:cubicBezTo>
                        <a:pt x="94" y="34"/>
                        <a:pt x="54" y="55"/>
                        <a:pt x="26" y="68"/>
                      </a:cubicBezTo>
                      <a:cubicBezTo>
                        <a:pt x="11" y="75"/>
                        <a:pt x="0" y="80"/>
                        <a:pt x="0" y="80"/>
                      </a:cubicBezTo>
                      <a:cubicBezTo>
                        <a:pt x="0" y="80"/>
                        <a:pt x="1" y="72"/>
                        <a:pt x="10" y="60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7" name="Freeform 268">
                  <a:extLst>
                    <a:ext uri="{FF2B5EF4-FFF2-40B4-BE49-F238E27FC236}">
                      <a16:creationId xmlns:a16="http://schemas.microsoft.com/office/drawing/2014/main" id="{6386BD95-350C-42AD-9ABE-587A5B7EA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6" cy="21"/>
                </a:xfrm>
                <a:custGeom>
                  <a:avLst/>
                  <a:gdLst>
                    <a:gd name="T0" fmla="*/ 25 w 111"/>
                    <a:gd name="T1" fmla="*/ 89 h 89"/>
                    <a:gd name="T2" fmla="*/ 33 w 111"/>
                    <a:gd name="T3" fmla="*/ 86 h 89"/>
                    <a:gd name="T4" fmla="*/ 110 w 111"/>
                    <a:gd name="T5" fmla="*/ 39 h 89"/>
                    <a:gd name="T6" fmla="*/ 110 w 111"/>
                    <a:gd name="T7" fmla="*/ 39 h 89"/>
                    <a:gd name="T8" fmla="*/ 110 w 111"/>
                    <a:gd name="T9" fmla="*/ 38 h 89"/>
                    <a:gd name="T10" fmla="*/ 111 w 111"/>
                    <a:gd name="T11" fmla="*/ 37 h 89"/>
                    <a:gd name="T12" fmla="*/ 111 w 111"/>
                    <a:gd name="T13" fmla="*/ 37 h 89"/>
                    <a:gd name="T14" fmla="*/ 105 w 111"/>
                    <a:gd name="T15" fmla="*/ 28 h 89"/>
                    <a:gd name="T16" fmla="*/ 99 w 111"/>
                    <a:gd name="T17" fmla="*/ 19 h 89"/>
                    <a:gd name="T18" fmla="*/ 86 w 111"/>
                    <a:gd name="T19" fmla="*/ 0 h 89"/>
                    <a:gd name="T20" fmla="*/ 84 w 111"/>
                    <a:gd name="T21" fmla="*/ 10 h 89"/>
                    <a:gd name="T22" fmla="*/ 39 w 111"/>
                    <a:gd name="T23" fmla="*/ 38 h 89"/>
                    <a:gd name="T24" fmla="*/ 0 w 111"/>
                    <a:gd name="T25" fmla="*/ 53 h 89"/>
                    <a:gd name="T26" fmla="*/ 17 w 111"/>
                    <a:gd name="T27" fmla="*/ 78 h 89"/>
                    <a:gd name="T28" fmla="*/ 25 w 111"/>
                    <a:gd name="T29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1" h="89">
                      <a:moveTo>
                        <a:pt x="25" y="89"/>
                      </a:moveTo>
                      <a:cubicBezTo>
                        <a:pt x="28" y="88"/>
                        <a:pt x="31" y="87"/>
                        <a:pt x="33" y="86"/>
                      </a:cubicBezTo>
                      <a:cubicBezTo>
                        <a:pt x="60" y="73"/>
                        <a:pt x="97" y="54"/>
                        <a:pt x="110" y="39"/>
                      </a:cubicBezTo>
                      <a:cubicBezTo>
                        <a:pt x="110" y="39"/>
                        <a:pt x="110" y="39"/>
                        <a:pt x="110" y="39"/>
                      </a:cubicBezTo>
                      <a:cubicBezTo>
                        <a:pt x="110" y="38"/>
                        <a:pt x="110" y="38"/>
                        <a:pt x="110" y="38"/>
                      </a:cubicBezTo>
                      <a:cubicBezTo>
                        <a:pt x="111" y="38"/>
                        <a:pt x="111" y="37"/>
                        <a:pt x="111" y="37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28"/>
                        <a:pt x="105" y="28"/>
                        <a:pt x="105" y="28"/>
                      </a:cubicBezTo>
                      <a:cubicBezTo>
                        <a:pt x="99" y="19"/>
                        <a:pt x="99" y="19"/>
                        <a:pt x="99" y="19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7" y="2"/>
                        <a:pt x="87" y="5"/>
                        <a:pt x="84" y="10"/>
                      </a:cubicBezTo>
                      <a:cubicBezTo>
                        <a:pt x="80" y="18"/>
                        <a:pt x="59" y="29"/>
                        <a:pt x="39" y="38"/>
                      </a:cubicBezTo>
                      <a:cubicBezTo>
                        <a:pt x="19" y="47"/>
                        <a:pt x="0" y="53"/>
                        <a:pt x="0" y="5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lnTo>
                        <a:pt x="25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8" name="Freeform 269">
                  <a:extLst>
                    <a:ext uri="{FF2B5EF4-FFF2-40B4-BE49-F238E27FC236}">
                      <a16:creationId xmlns:a16="http://schemas.microsoft.com/office/drawing/2014/main" id="{B6F9C044-CC9B-44C3-82A9-B535CB269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15 w 15"/>
                    <a:gd name="T1" fmla="*/ 0 h 9"/>
                    <a:gd name="T2" fmla="*/ 0 w 15"/>
                    <a:gd name="T3" fmla="*/ 9 h 9"/>
                    <a:gd name="T4" fmla="*/ 15 w 15"/>
                    <a:gd name="T5" fmla="*/ 0 h 9"/>
                    <a:gd name="T6" fmla="*/ 4 w 15"/>
                    <a:gd name="T7" fmla="*/ 6 h 9"/>
                    <a:gd name="T8" fmla="*/ 12 w 15"/>
                    <a:gd name="T9" fmla="*/ 2 h 9"/>
                    <a:gd name="T10" fmla="*/ 4 w 15"/>
                    <a:gd name="T11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cubicBezTo>
                        <a:pt x="3" y="2"/>
                        <a:pt x="0" y="9"/>
                        <a:pt x="0" y="9"/>
                      </a:cubicBezTo>
                      <a:cubicBezTo>
                        <a:pt x="14" y="8"/>
                        <a:pt x="15" y="0"/>
                        <a:pt x="15" y="0"/>
                      </a:cubicBezTo>
                      <a:close/>
                      <a:moveTo>
                        <a:pt x="4" y="6"/>
                      </a:moveTo>
                      <a:cubicBezTo>
                        <a:pt x="6" y="5"/>
                        <a:pt x="8" y="3"/>
                        <a:pt x="12" y="2"/>
                      </a:cubicBezTo>
                      <a:cubicBezTo>
                        <a:pt x="11" y="4"/>
                        <a:pt x="8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9" name="Freeform 270">
                  <a:extLst>
                    <a:ext uri="{FF2B5EF4-FFF2-40B4-BE49-F238E27FC236}">
                      <a16:creationId xmlns:a16="http://schemas.microsoft.com/office/drawing/2014/main" id="{BAD788B8-3045-4D12-99C1-4B8BACEF8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55"/>
                  <a:ext cx="43" cy="46"/>
                </a:xfrm>
                <a:custGeom>
                  <a:avLst/>
                  <a:gdLst>
                    <a:gd name="T0" fmla="*/ 126 w 181"/>
                    <a:gd name="T1" fmla="*/ 187 h 194"/>
                    <a:gd name="T2" fmla="*/ 116 w 181"/>
                    <a:gd name="T3" fmla="*/ 191 h 194"/>
                    <a:gd name="T4" fmla="*/ 114 w 181"/>
                    <a:gd name="T5" fmla="*/ 192 h 194"/>
                    <a:gd name="T6" fmla="*/ 110 w 181"/>
                    <a:gd name="T7" fmla="*/ 194 h 194"/>
                    <a:gd name="T8" fmla="*/ 105 w 181"/>
                    <a:gd name="T9" fmla="*/ 187 h 194"/>
                    <a:gd name="T10" fmla="*/ 71 w 181"/>
                    <a:gd name="T11" fmla="*/ 155 h 194"/>
                    <a:gd name="T12" fmla="*/ 35 w 181"/>
                    <a:gd name="T13" fmla="*/ 132 h 194"/>
                    <a:gd name="T14" fmla="*/ 2 w 181"/>
                    <a:gd name="T15" fmla="*/ 109 h 194"/>
                    <a:gd name="T16" fmla="*/ 3 w 181"/>
                    <a:gd name="T17" fmla="*/ 88 h 194"/>
                    <a:gd name="T18" fmla="*/ 2 w 181"/>
                    <a:gd name="T19" fmla="*/ 82 h 194"/>
                    <a:gd name="T20" fmla="*/ 2 w 181"/>
                    <a:gd name="T21" fmla="*/ 56 h 194"/>
                    <a:gd name="T22" fmla="*/ 5 w 181"/>
                    <a:gd name="T23" fmla="*/ 54 h 194"/>
                    <a:gd name="T24" fmla="*/ 21 w 181"/>
                    <a:gd name="T25" fmla="*/ 63 h 194"/>
                    <a:gd name="T26" fmla="*/ 31 w 181"/>
                    <a:gd name="T27" fmla="*/ 84 h 194"/>
                    <a:gd name="T28" fmla="*/ 48 w 181"/>
                    <a:gd name="T29" fmla="*/ 92 h 194"/>
                    <a:gd name="T30" fmla="*/ 70 w 181"/>
                    <a:gd name="T31" fmla="*/ 93 h 194"/>
                    <a:gd name="T32" fmla="*/ 78 w 181"/>
                    <a:gd name="T33" fmla="*/ 82 h 194"/>
                    <a:gd name="T34" fmla="*/ 89 w 181"/>
                    <a:gd name="T35" fmla="*/ 70 h 194"/>
                    <a:gd name="T36" fmla="*/ 81 w 181"/>
                    <a:gd name="T37" fmla="*/ 54 h 194"/>
                    <a:gd name="T38" fmla="*/ 52 w 181"/>
                    <a:gd name="T39" fmla="*/ 50 h 194"/>
                    <a:gd name="T40" fmla="*/ 20 w 181"/>
                    <a:gd name="T41" fmla="*/ 59 h 194"/>
                    <a:gd name="T42" fmla="*/ 16 w 181"/>
                    <a:gd name="T43" fmla="*/ 58 h 194"/>
                    <a:gd name="T44" fmla="*/ 12 w 181"/>
                    <a:gd name="T45" fmla="*/ 43 h 194"/>
                    <a:gd name="T46" fmla="*/ 26 w 181"/>
                    <a:gd name="T47" fmla="*/ 36 h 194"/>
                    <a:gd name="T48" fmla="*/ 29 w 181"/>
                    <a:gd name="T49" fmla="*/ 34 h 194"/>
                    <a:gd name="T50" fmla="*/ 39 w 181"/>
                    <a:gd name="T51" fmla="*/ 25 h 194"/>
                    <a:gd name="T52" fmla="*/ 48 w 181"/>
                    <a:gd name="T53" fmla="*/ 14 h 194"/>
                    <a:gd name="T54" fmla="*/ 59 w 181"/>
                    <a:gd name="T55" fmla="*/ 6 h 194"/>
                    <a:gd name="T56" fmla="*/ 60 w 181"/>
                    <a:gd name="T57" fmla="*/ 6 h 194"/>
                    <a:gd name="T58" fmla="*/ 61 w 181"/>
                    <a:gd name="T59" fmla="*/ 6 h 194"/>
                    <a:gd name="T60" fmla="*/ 62 w 181"/>
                    <a:gd name="T61" fmla="*/ 5 h 194"/>
                    <a:gd name="T62" fmla="*/ 64 w 181"/>
                    <a:gd name="T63" fmla="*/ 5 h 194"/>
                    <a:gd name="T64" fmla="*/ 64 w 181"/>
                    <a:gd name="T65" fmla="*/ 5 h 194"/>
                    <a:gd name="T66" fmla="*/ 65 w 181"/>
                    <a:gd name="T67" fmla="*/ 6 h 194"/>
                    <a:gd name="T68" fmla="*/ 67 w 181"/>
                    <a:gd name="T69" fmla="*/ 6 h 194"/>
                    <a:gd name="T70" fmla="*/ 78 w 181"/>
                    <a:gd name="T71" fmla="*/ 0 h 194"/>
                    <a:gd name="T72" fmla="*/ 89 w 181"/>
                    <a:gd name="T73" fmla="*/ 3 h 194"/>
                    <a:gd name="T74" fmla="*/ 101 w 181"/>
                    <a:gd name="T75" fmla="*/ 8 h 194"/>
                    <a:gd name="T76" fmla="*/ 110 w 181"/>
                    <a:gd name="T77" fmla="*/ 10 h 194"/>
                    <a:gd name="T78" fmla="*/ 129 w 181"/>
                    <a:gd name="T79" fmla="*/ 30 h 194"/>
                    <a:gd name="T80" fmla="*/ 150 w 181"/>
                    <a:gd name="T81" fmla="*/ 49 h 194"/>
                    <a:gd name="T82" fmla="*/ 165 w 181"/>
                    <a:gd name="T83" fmla="*/ 118 h 194"/>
                    <a:gd name="T84" fmla="*/ 181 w 181"/>
                    <a:gd name="T85" fmla="*/ 15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1" h="194">
                      <a:moveTo>
                        <a:pt x="181" y="156"/>
                      </a:moveTo>
                      <a:cubicBezTo>
                        <a:pt x="174" y="166"/>
                        <a:pt x="147" y="179"/>
                        <a:pt x="126" y="187"/>
                      </a:cubicBezTo>
                      <a:cubicBezTo>
                        <a:pt x="126" y="187"/>
                        <a:pt x="126" y="187"/>
                        <a:pt x="126" y="187"/>
                      </a:cubicBezTo>
                      <a:cubicBezTo>
                        <a:pt x="122" y="189"/>
                        <a:pt x="119" y="190"/>
                        <a:pt x="116" y="191"/>
                      </a:cubicBezTo>
                      <a:cubicBezTo>
                        <a:pt x="115" y="192"/>
                        <a:pt x="115" y="192"/>
                        <a:pt x="114" y="192"/>
                      </a:cubicBezTo>
                      <a:cubicBezTo>
                        <a:pt x="114" y="192"/>
                        <a:pt x="114" y="192"/>
                        <a:pt x="114" y="192"/>
                      </a:cubicBezTo>
                      <a:cubicBezTo>
                        <a:pt x="113" y="192"/>
                        <a:pt x="113" y="192"/>
                        <a:pt x="113" y="192"/>
                      </a:cubicBezTo>
                      <a:cubicBezTo>
                        <a:pt x="112" y="193"/>
                        <a:pt x="111" y="193"/>
                        <a:pt x="110" y="194"/>
                      </a:cubicBezTo>
                      <a:cubicBezTo>
                        <a:pt x="109" y="193"/>
                        <a:pt x="109" y="193"/>
                        <a:pt x="109" y="193"/>
                      </a:cubicBezTo>
                      <a:cubicBezTo>
                        <a:pt x="108" y="191"/>
                        <a:pt x="106" y="189"/>
                        <a:pt x="105" y="187"/>
                      </a:cubicBezTo>
                      <a:cubicBezTo>
                        <a:pt x="99" y="180"/>
                        <a:pt x="91" y="174"/>
                        <a:pt x="87" y="171"/>
                      </a:cubicBezTo>
                      <a:cubicBezTo>
                        <a:pt x="81" y="168"/>
                        <a:pt x="74" y="159"/>
                        <a:pt x="71" y="155"/>
                      </a:cubicBezTo>
                      <a:cubicBezTo>
                        <a:pt x="67" y="150"/>
                        <a:pt x="57" y="145"/>
                        <a:pt x="52" y="142"/>
                      </a:cubicBezTo>
                      <a:cubicBezTo>
                        <a:pt x="47" y="140"/>
                        <a:pt x="40" y="135"/>
                        <a:pt x="35" y="132"/>
                      </a:cubicBezTo>
                      <a:cubicBezTo>
                        <a:pt x="30" y="129"/>
                        <a:pt x="28" y="124"/>
                        <a:pt x="20" y="120"/>
                      </a:cubicBezTo>
                      <a:cubicBezTo>
                        <a:pt x="12" y="116"/>
                        <a:pt x="5" y="115"/>
                        <a:pt x="2" y="109"/>
                      </a:cubicBezTo>
                      <a:cubicBezTo>
                        <a:pt x="0" y="104"/>
                        <a:pt x="2" y="97"/>
                        <a:pt x="3" y="92"/>
                      </a:cubicBezTo>
                      <a:cubicBezTo>
                        <a:pt x="3" y="91"/>
                        <a:pt x="3" y="89"/>
                        <a:pt x="3" y="88"/>
                      </a:cubicBezTo>
                      <a:cubicBezTo>
                        <a:pt x="2" y="86"/>
                        <a:pt x="2" y="84"/>
                        <a:pt x="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75"/>
                        <a:pt x="0" y="68"/>
                        <a:pt x="0" y="64"/>
                      </a:cubicBezTo>
                      <a:cubicBezTo>
                        <a:pt x="0" y="61"/>
                        <a:pt x="0" y="57"/>
                        <a:pt x="2" y="56"/>
                      </a:cubicBezTo>
                      <a:cubicBezTo>
                        <a:pt x="2" y="55"/>
                        <a:pt x="3" y="55"/>
                        <a:pt x="3" y="55"/>
                      </a:cubicBezTo>
                      <a:cubicBezTo>
                        <a:pt x="4" y="55"/>
                        <a:pt x="4" y="54"/>
                        <a:pt x="5" y="54"/>
                      </a:cubicBezTo>
                      <a:cubicBezTo>
                        <a:pt x="6" y="54"/>
                        <a:pt x="6" y="55"/>
                        <a:pt x="7" y="55"/>
                      </a:cubicBezTo>
                      <a:cubicBezTo>
                        <a:pt x="14" y="56"/>
                        <a:pt x="18" y="60"/>
                        <a:pt x="21" y="63"/>
                      </a:cubicBezTo>
                      <a:cubicBezTo>
                        <a:pt x="23" y="67"/>
                        <a:pt x="24" y="75"/>
                        <a:pt x="25" y="77"/>
                      </a:cubicBezTo>
                      <a:cubicBezTo>
                        <a:pt x="27" y="80"/>
                        <a:pt x="29" y="82"/>
                        <a:pt x="31" y="84"/>
                      </a:cubicBezTo>
                      <a:cubicBezTo>
                        <a:pt x="33" y="87"/>
                        <a:pt x="38" y="87"/>
                        <a:pt x="40" y="88"/>
                      </a:cubicBezTo>
                      <a:cubicBezTo>
                        <a:pt x="42" y="89"/>
                        <a:pt x="43" y="92"/>
                        <a:pt x="48" y="92"/>
                      </a:cubicBezTo>
                      <a:cubicBezTo>
                        <a:pt x="54" y="92"/>
                        <a:pt x="58" y="96"/>
                        <a:pt x="58" y="96"/>
                      </a:cubicBezTo>
                      <a:cubicBezTo>
                        <a:pt x="58" y="96"/>
                        <a:pt x="69" y="94"/>
                        <a:pt x="70" y="93"/>
                      </a:cubicBezTo>
                      <a:cubicBezTo>
                        <a:pt x="71" y="91"/>
                        <a:pt x="75" y="90"/>
                        <a:pt x="75" y="90"/>
                      </a:cubicBezTo>
                      <a:cubicBezTo>
                        <a:pt x="75" y="90"/>
                        <a:pt x="76" y="86"/>
                        <a:pt x="78" y="82"/>
                      </a:cubicBezTo>
                      <a:cubicBezTo>
                        <a:pt x="81" y="79"/>
                        <a:pt x="91" y="73"/>
                        <a:pt x="91" y="73"/>
                      </a:cubicBezTo>
                      <a:cubicBezTo>
                        <a:pt x="91" y="73"/>
                        <a:pt x="91" y="72"/>
                        <a:pt x="89" y="70"/>
                      </a:cubicBezTo>
                      <a:cubicBezTo>
                        <a:pt x="87" y="68"/>
                        <a:pt x="88" y="61"/>
                        <a:pt x="88" y="61"/>
                      </a:cubicBezTo>
                      <a:cubicBezTo>
                        <a:pt x="82" y="59"/>
                        <a:pt x="81" y="54"/>
                        <a:pt x="81" y="54"/>
                      </a:cubicBezTo>
                      <a:cubicBezTo>
                        <a:pt x="68" y="54"/>
                        <a:pt x="63" y="44"/>
                        <a:pt x="63" y="44"/>
                      </a:cubicBezTo>
                      <a:cubicBezTo>
                        <a:pt x="58" y="49"/>
                        <a:pt x="52" y="50"/>
                        <a:pt x="52" y="50"/>
                      </a:cubicBezTo>
                      <a:cubicBezTo>
                        <a:pt x="47" y="56"/>
                        <a:pt x="38" y="54"/>
                        <a:pt x="38" y="54"/>
                      </a:cubicBezTo>
                      <a:cubicBezTo>
                        <a:pt x="33" y="58"/>
                        <a:pt x="26" y="61"/>
                        <a:pt x="20" y="59"/>
                      </a:cubicBezTo>
                      <a:cubicBezTo>
                        <a:pt x="19" y="59"/>
                        <a:pt x="18" y="59"/>
                        <a:pt x="16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3" y="56"/>
                        <a:pt x="10" y="52"/>
                        <a:pt x="8" y="49"/>
                      </a:cubicBezTo>
                      <a:cubicBezTo>
                        <a:pt x="7" y="45"/>
                        <a:pt x="10" y="44"/>
                        <a:pt x="12" y="43"/>
                      </a:cubicBezTo>
                      <a:cubicBezTo>
                        <a:pt x="14" y="42"/>
                        <a:pt x="20" y="39"/>
                        <a:pt x="21" y="38"/>
                      </a:cubicBezTo>
                      <a:cubicBezTo>
                        <a:pt x="22" y="38"/>
                        <a:pt x="24" y="37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7" y="35"/>
                        <a:pt x="29" y="34"/>
                        <a:pt x="29" y="34"/>
                      </a:cubicBezTo>
                      <a:cubicBezTo>
                        <a:pt x="30" y="33"/>
                        <a:pt x="32" y="31"/>
                        <a:pt x="34" y="30"/>
                      </a:cubicBezTo>
                      <a:cubicBezTo>
                        <a:pt x="36" y="29"/>
                        <a:pt x="37" y="27"/>
                        <a:pt x="39" y="25"/>
                      </a:cubicBezTo>
                      <a:cubicBezTo>
                        <a:pt x="40" y="23"/>
                        <a:pt x="41" y="23"/>
                        <a:pt x="43" y="21"/>
                      </a:cubicBezTo>
                      <a:cubicBezTo>
                        <a:pt x="45" y="19"/>
                        <a:pt x="47" y="15"/>
                        <a:pt x="48" y="14"/>
                      </a:cubicBezTo>
                      <a:cubicBezTo>
                        <a:pt x="49" y="12"/>
                        <a:pt x="51" y="11"/>
                        <a:pt x="52" y="10"/>
                      </a:cubicBezTo>
                      <a:cubicBezTo>
                        <a:pt x="54" y="8"/>
                        <a:pt x="55" y="7"/>
                        <a:pt x="59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3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6" y="6"/>
                        <a:pt x="67" y="6"/>
                        <a:pt x="67" y="6"/>
                      </a:cubicBezTo>
                      <a:cubicBezTo>
                        <a:pt x="67" y="6"/>
                        <a:pt x="70" y="3"/>
                        <a:pt x="71" y="3"/>
                      </a:cubicBezTo>
                      <a:cubicBezTo>
                        <a:pt x="72" y="2"/>
                        <a:pt x="75" y="0"/>
                        <a:pt x="78" y="0"/>
                      </a:cubicBezTo>
                      <a:cubicBezTo>
                        <a:pt x="81" y="0"/>
                        <a:pt x="83" y="1"/>
                        <a:pt x="84" y="2"/>
                      </a:cubicBezTo>
                      <a:cubicBezTo>
                        <a:pt x="85" y="2"/>
                        <a:pt x="89" y="3"/>
                        <a:pt x="89" y="3"/>
                      </a:cubicBezTo>
                      <a:cubicBezTo>
                        <a:pt x="91" y="2"/>
                        <a:pt x="95" y="4"/>
                        <a:pt x="96" y="5"/>
                      </a:cubicBezTo>
                      <a:cubicBezTo>
                        <a:pt x="97" y="5"/>
                        <a:pt x="100" y="8"/>
                        <a:pt x="101" y="8"/>
                      </a:cubicBezTo>
                      <a:cubicBezTo>
                        <a:pt x="102" y="8"/>
                        <a:pt x="105" y="10"/>
                        <a:pt x="105" y="10"/>
                      </a:cubicBezTo>
                      <a:cubicBezTo>
                        <a:pt x="105" y="10"/>
                        <a:pt x="107" y="10"/>
                        <a:pt x="110" y="10"/>
                      </a:cubicBezTo>
                      <a:cubicBezTo>
                        <a:pt x="113" y="10"/>
                        <a:pt x="116" y="15"/>
                        <a:pt x="118" y="18"/>
                      </a:cubicBezTo>
                      <a:cubicBezTo>
                        <a:pt x="120" y="21"/>
                        <a:pt x="125" y="25"/>
                        <a:pt x="129" y="30"/>
                      </a:cubicBezTo>
                      <a:cubicBezTo>
                        <a:pt x="132" y="34"/>
                        <a:pt x="141" y="39"/>
                        <a:pt x="145" y="42"/>
                      </a:cubicBezTo>
                      <a:cubicBezTo>
                        <a:pt x="149" y="44"/>
                        <a:pt x="149" y="46"/>
                        <a:pt x="150" y="49"/>
                      </a:cubicBezTo>
                      <a:cubicBezTo>
                        <a:pt x="151" y="53"/>
                        <a:pt x="153" y="68"/>
                        <a:pt x="153" y="75"/>
                      </a:cubicBezTo>
                      <a:cubicBezTo>
                        <a:pt x="154" y="82"/>
                        <a:pt x="162" y="107"/>
                        <a:pt x="165" y="118"/>
                      </a:cubicBezTo>
                      <a:cubicBezTo>
                        <a:pt x="166" y="123"/>
                        <a:pt x="170" y="133"/>
                        <a:pt x="174" y="142"/>
                      </a:cubicBezTo>
                      <a:cubicBezTo>
                        <a:pt x="177" y="149"/>
                        <a:pt x="180" y="154"/>
                        <a:pt x="181" y="156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0" name="Freeform 271">
                  <a:extLst>
                    <a:ext uri="{FF2B5EF4-FFF2-40B4-BE49-F238E27FC236}">
                      <a16:creationId xmlns:a16="http://schemas.microsoft.com/office/drawing/2014/main" id="{D9F0E661-1305-4D2D-8354-2EB3AC66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" y="1557"/>
                  <a:ext cx="24" cy="10"/>
                </a:xfrm>
                <a:custGeom>
                  <a:avLst/>
                  <a:gdLst>
                    <a:gd name="T0" fmla="*/ 101 w 101"/>
                    <a:gd name="T1" fmla="*/ 45 h 45"/>
                    <a:gd name="T2" fmla="*/ 94 w 101"/>
                    <a:gd name="T3" fmla="*/ 37 h 45"/>
                    <a:gd name="T4" fmla="*/ 89 w 101"/>
                    <a:gd name="T5" fmla="*/ 33 h 45"/>
                    <a:gd name="T6" fmla="*/ 82 w 101"/>
                    <a:gd name="T7" fmla="*/ 29 h 45"/>
                    <a:gd name="T8" fmla="*/ 68 w 101"/>
                    <a:gd name="T9" fmla="*/ 20 h 45"/>
                    <a:gd name="T10" fmla="*/ 61 w 101"/>
                    <a:gd name="T11" fmla="*/ 14 h 45"/>
                    <a:gd name="T12" fmla="*/ 51 w 101"/>
                    <a:gd name="T13" fmla="*/ 7 h 45"/>
                    <a:gd name="T14" fmla="*/ 44 w 101"/>
                    <a:gd name="T15" fmla="*/ 4 h 45"/>
                    <a:gd name="T16" fmla="*/ 39 w 101"/>
                    <a:gd name="T17" fmla="*/ 4 h 45"/>
                    <a:gd name="T18" fmla="*/ 28 w 101"/>
                    <a:gd name="T19" fmla="*/ 7 h 45"/>
                    <a:gd name="T20" fmla="*/ 19 w 101"/>
                    <a:gd name="T21" fmla="*/ 17 h 45"/>
                    <a:gd name="T22" fmla="*/ 17 w 101"/>
                    <a:gd name="T23" fmla="*/ 20 h 45"/>
                    <a:gd name="T24" fmla="*/ 11 w 101"/>
                    <a:gd name="T25" fmla="*/ 25 h 45"/>
                    <a:gd name="T26" fmla="*/ 0 w 101"/>
                    <a:gd name="T27" fmla="*/ 31 h 45"/>
                    <a:gd name="T28" fmla="*/ 3 w 101"/>
                    <a:gd name="T29" fmla="*/ 29 h 45"/>
                    <a:gd name="T30" fmla="*/ 8 w 101"/>
                    <a:gd name="T31" fmla="*/ 25 h 45"/>
                    <a:gd name="T32" fmla="*/ 13 w 101"/>
                    <a:gd name="T33" fmla="*/ 20 h 45"/>
                    <a:gd name="T34" fmla="*/ 17 w 101"/>
                    <a:gd name="T35" fmla="*/ 16 h 45"/>
                    <a:gd name="T36" fmla="*/ 22 w 101"/>
                    <a:gd name="T37" fmla="*/ 9 h 45"/>
                    <a:gd name="T38" fmla="*/ 26 w 101"/>
                    <a:gd name="T39" fmla="*/ 5 h 45"/>
                    <a:gd name="T40" fmla="*/ 33 w 101"/>
                    <a:gd name="T41" fmla="*/ 1 h 45"/>
                    <a:gd name="T42" fmla="*/ 41 w 101"/>
                    <a:gd name="T43" fmla="*/ 1 h 45"/>
                    <a:gd name="T44" fmla="*/ 48 w 101"/>
                    <a:gd name="T45" fmla="*/ 3 h 45"/>
                    <a:gd name="T46" fmla="*/ 60 w 101"/>
                    <a:gd name="T47" fmla="*/ 10 h 45"/>
                    <a:gd name="T48" fmla="*/ 71 w 101"/>
                    <a:gd name="T49" fmla="*/ 19 h 45"/>
                    <a:gd name="T50" fmla="*/ 79 w 101"/>
                    <a:gd name="T51" fmla="*/ 24 h 45"/>
                    <a:gd name="T52" fmla="*/ 94 w 101"/>
                    <a:gd name="T53" fmla="*/ 34 h 45"/>
                    <a:gd name="T54" fmla="*/ 101 w 101"/>
                    <a:gd name="T5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" h="45">
                      <a:moveTo>
                        <a:pt x="101" y="45"/>
                      </a:moveTo>
                      <a:cubicBezTo>
                        <a:pt x="100" y="43"/>
                        <a:pt x="96" y="38"/>
                        <a:pt x="94" y="37"/>
                      </a:cubicBezTo>
                      <a:cubicBezTo>
                        <a:pt x="92" y="35"/>
                        <a:pt x="91" y="35"/>
                        <a:pt x="89" y="33"/>
                      </a:cubicBezTo>
                      <a:cubicBezTo>
                        <a:pt x="88" y="32"/>
                        <a:pt x="85" y="31"/>
                        <a:pt x="82" y="29"/>
                      </a:cubicBezTo>
                      <a:cubicBezTo>
                        <a:pt x="78" y="26"/>
                        <a:pt x="70" y="21"/>
                        <a:pt x="68" y="20"/>
                      </a:cubicBezTo>
                      <a:cubicBezTo>
                        <a:pt x="65" y="18"/>
                        <a:pt x="64" y="15"/>
                        <a:pt x="61" y="14"/>
                      </a:cubicBezTo>
                      <a:cubicBezTo>
                        <a:pt x="59" y="13"/>
                        <a:pt x="53" y="8"/>
                        <a:pt x="51" y="7"/>
                      </a:cubicBezTo>
                      <a:cubicBezTo>
                        <a:pt x="49" y="6"/>
                        <a:pt x="45" y="5"/>
                        <a:pt x="44" y="4"/>
                      </a:cubicBezTo>
                      <a:cubicBezTo>
                        <a:pt x="43" y="3"/>
                        <a:pt x="43" y="4"/>
                        <a:pt x="39" y="4"/>
                      </a:cubicBezTo>
                      <a:cubicBezTo>
                        <a:pt x="34" y="3"/>
                        <a:pt x="30" y="5"/>
                        <a:pt x="28" y="7"/>
                      </a:cubicBezTo>
                      <a:cubicBezTo>
                        <a:pt x="26" y="8"/>
                        <a:pt x="20" y="15"/>
                        <a:pt x="19" y="17"/>
                      </a:cubicBezTo>
                      <a:cubicBezTo>
                        <a:pt x="18" y="18"/>
                        <a:pt x="18" y="19"/>
                        <a:pt x="17" y="20"/>
                      </a:cubicBezTo>
                      <a:cubicBezTo>
                        <a:pt x="15" y="21"/>
                        <a:pt x="14" y="22"/>
                        <a:pt x="11" y="25"/>
                      </a:cubicBezTo>
                      <a:cubicBezTo>
                        <a:pt x="8" y="28"/>
                        <a:pt x="0" y="31"/>
                        <a:pt x="0" y="31"/>
                      </a:cubicBezTo>
                      <a:cubicBezTo>
                        <a:pt x="1" y="30"/>
                        <a:pt x="3" y="29"/>
                        <a:pt x="3" y="29"/>
                      </a:cubicBezTo>
                      <a:cubicBezTo>
                        <a:pt x="4" y="28"/>
                        <a:pt x="6" y="26"/>
                        <a:pt x="8" y="25"/>
                      </a:cubicBezTo>
                      <a:cubicBezTo>
                        <a:pt x="10" y="24"/>
                        <a:pt x="11" y="22"/>
                        <a:pt x="13" y="20"/>
                      </a:cubicBezTo>
                      <a:cubicBezTo>
                        <a:pt x="14" y="18"/>
                        <a:pt x="15" y="18"/>
                        <a:pt x="17" y="16"/>
                      </a:cubicBezTo>
                      <a:cubicBezTo>
                        <a:pt x="19" y="14"/>
                        <a:pt x="21" y="10"/>
                        <a:pt x="22" y="9"/>
                      </a:cubicBezTo>
                      <a:cubicBezTo>
                        <a:pt x="23" y="8"/>
                        <a:pt x="25" y="6"/>
                        <a:pt x="26" y="5"/>
                      </a:cubicBezTo>
                      <a:cubicBezTo>
                        <a:pt x="28" y="3"/>
                        <a:pt x="29" y="2"/>
                        <a:pt x="33" y="1"/>
                      </a:cubicBezTo>
                      <a:cubicBezTo>
                        <a:pt x="37" y="0"/>
                        <a:pt x="41" y="1"/>
                        <a:pt x="41" y="1"/>
                      </a:cubicBezTo>
                      <a:cubicBezTo>
                        <a:pt x="41" y="1"/>
                        <a:pt x="45" y="2"/>
                        <a:pt x="48" y="3"/>
                      </a:cubicBezTo>
                      <a:cubicBezTo>
                        <a:pt x="51" y="4"/>
                        <a:pt x="57" y="8"/>
                        <a:pt x="60" y="10"/>
                      </a:cubicBezTo>
                      <a:cubicBezTo>
                        <a:pt x="62" y="11"/>
                        <a:pt x="69" y="18"/>
                        <a:pt x="71" y="19"/>
                      </a:cubicBezTo>
                      <a:cubicBezTo>
                        <a:pt x="73" y="21"/>
                        <a:pt x="77" y="24"/>
                        <a:pt x="79" y="24"/>
                      </a:cubicBezTo>
                      <a:cubicBezTo>
                        <a:pt x="82" y="25"/>
                        <a:pt x="86" y="29"/>
                        <a:pt x="94" y="34"/>
                      </a:cubicBezTo>
                      <a:cubicBezTo>
                        <a:pt x="100" y="38"/>
                        <a:pt x="101" y="44"/>
                        <a:pt x="101" y="45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1" name="Freeform 272">
                  <a:extLst>
                    <a:ext uri="{FF2B5EF4-FFF2-40B4-BE49-F238E27FC236}">
                      <a16:creationId xmlns:a16="http://schemas.microsoft.com/office/drawing/2014/main" id="{9699CF02-D5F9-434C-9D47-147F13F15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63"/>
                  <a:ext cx="22" cy="18"/>
                </a:xfrm>
                <a:custGeom>
                  <a:avLst/>
                  <a:gdLst>
                    <a:gd name="T0" fmla="*/ 93 w 93"/>
                    <a:gd name="T1" fmla="*/ 42 h 75"/>
                    <a:gd name="T2" fmla="*/ 75 w 93"/>
                    <a:gd name="T3" fmla="*/ 65 h 75"/>
                    <a:gd name="T4" fmla="*/ 65 w 93"/>
                    <a:gd name="T5" fmla="*/ 71 h 75"/>
                    <a:gd name="T6" fmla="*/ 55 w 93"/>
                    <a:gd name="T7" fmla="*/ 69 h 75"/>
                    <a:gd name="T8" fmla="*/ 49 w 93"/>
                    <a:gd name="T9" fmla="*/ 71 h 75"/>
                    <a:gd name="T10" fmla="*/ 40 w 93"/>
                    <a:gd name="T11" fmla="*/ 64 h 75"/>
                    <a:gd name="T12" fmla="*/ 32 w 93"/>
                    <a:gd name="T13" fmla="*/ 60 h 75"/>
                    <a:gd name="T14" fmla="*/ 24 w 93"/>
                    <a:gd name="T15" fmla="*/ 55 h 75"/>
                    <a:gd name="T16" fmla="*/ 17 w 93"/>
                    <a:gd name="T17" fmla="*/ 46 h 75"/>
                    <a:gd name="T18" fmla="*/ 15 w 93"/>
                    <a:gd name="T19" fmla="*/ 43 h 75"/>
                    <a:gd name="T20" fmla="*/ 13 w 93"/>
                    <a:gd name="T21" fmla="*/ 33 h 75"/>
                    <a:gd name="T22" fmla="*/ 0 w 93"/>
                    <a:gd name="T23" fmla="*/ 21 h 75"/>
                    <a:gd name="T24" fmla="*/ 2 w 93"/>
                    <a:gd name="T25" fmla="*/ 22 h 75"/>
                    <a:gd name="T26" fmla="*/ 16 w 93"/>
                    <a:gd name="T27" fmla="*/ 30 h 75"/>
                    <a:gd name="T28" fmla="*/ 20 w 93"/>
                    <a:gd name="T29" fmla="*/ 44 h 75"/>
                    <a:gd name="T30" fmla="*/ 26 w 93"/>
                    <a:gd name="T31" fmla="*/ 51 h 75"/>
                    <a:gd name="T32" fmla="*/ 35 w 93"/>
                    <a:gd name="T33" fmla="*/ 55 h 75"/>
                    <a:gd name="T34" fmla="*/ 43 w 93"/>
                    <a:gd name="T35" fmla="*/ 59 h 75"/>
                    <a:gd name="T36" fmla="*/ 53 w 93"/>
                    <a:gd name="T37" fmla="*/ 63 h 75"/>
                    <a:gd name="T38" fmla="*/ 65 w 93"/>
                    <a:gd name="T39" fmla="*/ 60 h 75"/>
                    <a:gd name="T40" fmla="*/ 70 w 93"/>
                    <a:gd name="T41" fmla="*/ 57 h 75"/>
                    <a:gd name="T42" fmla="*/ 73 w 93"/>
                    <a:gd name="T43" fmla="*/ 49 h 75"/>
                    <a:gd name="T44" fmla="*/ 86 w 93"/>
                    <a:gd name="T45" fmla="*/ 40 h 75"/>
                    <a:gd name="T46" fmla="*/ 84 w 93"/>
                    <a:gd name="T47" fmla="*/ 37 h 75"/>
                    <a:gd name="T48" fmla="*/ 83 w 93"/>
                    <a:gd name="T49" fmla="*/ 28 h 75"/>
                    <a:gd name="T50" fmla="*/ 76 w 93"/>
                    <a:gd name="T51" fmla="*/ 21 h 75"/>
                    <a:gd name="T52" fmla="*/ 58 w 93"/>
                    <a:gd name="T53" fmla="*/ 11 h 75"/>
                    <a:gd name="T54" fmla="*/ 47 w 93"/>
                    <a:gd name="T55" fmla="*/ 17 h 75"/>
                    <a:gd name="T56" fmla="*/ 33 w 93"/>
                    <a:gd name="T57" fmla="*/ 21 h 75"/>
                    <a:gd name="T58" fmla="*/ 15 w 93"/>
                    <a:gd name="T59" fmla="*/ 26 h 75"/>
                    <a:gd name="T60" fmla="*/ 11 w 93"/>
                    <a:gd name="T61" fmla="*/ 25 h 75"/>
                    <a:gd name="T62" fmla="*/ 20 w 93"/>
                    <a:gd name="T63" fmla="*/ 25 h 75"/>
                    <a:gd name="T64" fmla="*/ 26 w 93"/>
                    <a:gd name="T65" fmla="*/ 22 h 75"/>
                    <a:gd name="T66" fmla="*/ 30 w 93"/>
                    <a:gd name="T67" fmla="*/ 17 h 75"/>
                    <a:gd name="T68" fmla="*/ 36 w 93"/>
                    <a:gd name="T69" fmla="*/ 19 h 75"/>
                    <a:gd name="T70" fmla="*/ 44 w 93"/>
                    <a:gd name="T71" fmla="*/ 11 h 75"/>
                    <a:gd name="T72" fmla="*/ 54 w 93"/>
                    <a:gd name="T73" fmla="*/ 9 h 75"/>
                    <a:gd name="T74" fmla="*/ 60 w 93"/>
                    <a:gd name="T75" fmla="*/ 0 h 75"/>
                    <a:gd name="T76" fmla="*/ 63 w 93"/>
                    <a:gd name="T77" fmla="*/ 9 h 75"/>
                    <a:gd name="T78" fmla="*/ 75 w 93"/>
                    <a:gd name="T79" fmla="*/ 17 h 75"/>
                    <a:gd name="T80" fmla="*/ 80 w 93"/>
                    <a:gd name="T81" fmla="*/ 20 h 75"/>
                    <a:gd name="T82" fmla="*/ 82 w 93"/>
                    <a:gd name="T83" fmla="*/ 21 h 75"/>
                    <a:gd name="T84" fmla="*/ 86 w 93"/>
                    <a:gd name="T85" fmla="*/ 27 h 75"/>
                    <a:gd name="T86" fmla="*/ 93 w 93"/>
                    <a:gd name="T87" fmla="*/ 32 h 75"/>
                    <a:gd name="T88" fmla="*/ 93 w 93"/>
                    <a:gd name="T89" fmla="*/ 4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3" h="75">
                      <a:moveTo>
                        <a:pt x="93" y="42"/>
                      </a:moveTo>
                      <a:cubicBezTo>
                        <a:pt x="93" y="42"/>
                        <a:pt x="77" y="56"/>
                        <a:pt x="75" y="65"/>
                      </a:cubicBezTo>
                      <a:cubicBezTo>
                        <a:pt x="72" y="75"/>
                        <a:pt x="67" y="72"/>
                        <a:pt x="65" y="71"/>
                      </a:cubicBezTo>
                      <a:cubicBezTo>
                        <a:pt x="63" y="71"/>
                        <a:pt x="58" y="68"/>
                        <a:pt x="55" y="69"/>
                      </a:cubicBezTo>
                      <a:cubicBezTo>
                        <a:pt x="53" y="70"/>
                        <a:pt x="49" y="71"/>
                        <a:pt x="49" y="71"/>
                      </a:cubicBezTo>
                      <a:cubicBezTo>
                        <a:pt x="49" y="71"/>
                        <a:pt x="44" y="64"/>
                        <a:pt x="40" y="64"/>
                      </a:cubicBezTo>
                      <a:cubicBezTo>
                        <a:pt x="36" y="64"/>
                        <a:pt x="35" y="62"/>
                        <a:pt x="32" y="60"/>
                      </a:cubicBezTo>
                      <a:cubicBezTo>
                        <a:pt x="29" y="58"/>
                        <a:pt x="25" y="57"/>
                        <a:pt x="24" y="55"/>
                      </a:cubicBezTo>
                      <a:cubicBezTo>
                        <a:pt x="22" y="52"/>
                        <a:pt x="18" y="48"/>
                        <a:pt x="17" y="46"/>
                      </a:cubicBezTo>
                      <a:cubicBezTo>
                        <a:pt x="16" y="44"/>
                        <a:pt x="15" y="44"/>
                        <a:pt x="15" y="43"/>
                      </a:cubicBezTo>
                      <a:cubicBezTo>
                        <a:pt x="15" y="42"/>
                        <a:pt x="15" y="37"/>
                        <a:pt x="13" y="33"/>
                      </a:cubicBezTo>
                      <a:cubicBezTo>
                        <a:pt x="11" y="30"/>
                        <a:pt x="6" y="23"/>
                        <a:pt x="0" y="21"/>
                      </a:cubicBezTo>
                      <a:cubicBezTo>
                        <a:pt x="1" y="21"/>
                        <a:pt x="1" y="22"/>
                        <a:pt x="2" y="22"/>
                      </a:cubicBezTo>
                      <a:cubicBezTo>
                        <a:pt x="9" y="23"/>
                        <a:pt x="13" y="27"/>
                        <a:pt x="16" y="30"/>
                      </a:cubicBezTo>
                      <a:cubicBezTo>
                        <a:pt x="18" y="34"/>
                        <a:pt x="19" y="42"/>
                        <a:pt x="20" y="44"/>
                      </a:cubicBezTo>
                      <a:cubicBezTo>
                        <a:pt x="22" y="47"/>
                        <a:pt x="24" y="49"/>
                        <a:pt x="26" y="51"/>
                      </a:cubicBezTo>
                      <a:cubicBezTo>
                        <a:pt x="28" y="54"/>
                        <a:pt x="33" y="54"/>
                        <a:pt x="35" y="55"/>
                      </a:cubicBezTo>
                      <a:cubicBezTo>
                        <a:pt x="37" y="56"/>
                        <a:pt x="38" y="59"/>
                        <a:pt x="43" y="59"/>
                      </a:cubicBezTo>
                      <a:cubicBezTo>
                        <a:pt x="49" y="59"/>
                        <a:pt x="53" y="63"/>
                        <a:pt x="53" y="63"/>
                      </a:cubicBezTo>
                      <a:cubicBezTo>
                        <a:pt x="53" y="63"/>
                        <a:pt x="64" y="61"/>
                        <a:pt x="65" y="60"/>
                      </a:cubicBezTo>
                      <a:cubicBezTo>
                        <a:pt x="66" y="58"/>
                        <a:pt x="70" y="57"/>
                        <a:pt x="70" y="57"/>
                      </a:cubicBezTo>
                      <a:cubicBezTo>
                        <a:pt x="70" y="57"/>
                        <a:pt x="71" y="53"/>
                        <a:pt x="73" y="49"/>
                      </a:cubicBezTo>
                      <a:cubicBezTo>
                        <a:pt x="76" y="46"/>
                        <a:pt x="86" y="40"/>
                        <a:pt x="86" y="40"/>
                      </a:cubicBezTo>
                      <a:cubicBezTo>
                        <a:pt x="86" y="40"/>
                        <a:pt x="86" y="39"/>
                        <a:pt x="84" y="37"/>
                      </a:cubicBezTo>
                      <a:cubicBezTo>
                        <a:pt x="82" y="35"/>
                        <a:pt x="83" y="28"/>
                        <a:pt x="83" y="28"/>
                      </a:cubicBezTo>
                      <a:cubicBezTo>
                        <a:pt x="77" y="26"/>
                        <a:pt x="76" y="21"/>
                        <a:pt x="76" y="21"/>
                      </a:cubicBezTo>
                      <a:cubicBezTo>
                        <a:pt x="63" y="21"/>
                        <a:pt x="58" y="11"/>
                        <a:pt x="58" y="11"/>
                      </a:cubicBezTo>
                      <a:cubicBezTo>
                        <a:pt x="53" y="16"/>
                        <a:pt x="47" y="17"/>
                        <a:pt x="47" y="17"/>
                      </a:cubicBezTo>
                      <a:cubicBezTo>
                        <a:pt x="42" y="23"/>
                        <a:pt x="33" y="21"/>
                        <a:pt x="33" y="21"/>
                      </a:cubicBezTo>
                      <a:cubicBezTo>
                        <a:pt x="28" y="25"/>
                        <a:pt x="21" y="28"/>
                        <a:pt x="15" y="26"/>
                      </a:cubicBezTo>
                      <a:cubicBezTo>
                        <a:pt x="14" y="26"/>
                        <a:pt x="13" y="26"/>
                        <a:pt x="11" y="25"/>
                      </a:cubicBezTo>
                      <a:cubicBezTo>
                        <a:pt x="11" y="25"/>
                        <a:pt x="17" y="27"/>
                        <a:pt x="20" y="25"/>
                      </a:cubicBezTo>
                      <a:cubicBezTo>
                        <a:pt x="24" y="23"/>
                        <a:pt x="25" y="23"/>
                        <a:pt x="26" y="22"/>
                      </a:cubicBezTo>
                      <a:cubicBezTo>
                        <a:pt x="27" y="21"/>
                        <a:pt x="30" y="17"/>
                        <a:pt x="30" y="17"/>
                      </a:cubicBezTo>
                      <a:cubicBezTo>
                        <a:pt x="30" y="17"/>
                        <a:pt x="35" y="19"/>
                        <a:pt x="36" y="19"/>
                      </a:cubicBezTo>
                      <a:cubicBezTo>
                        <a:pt x="37" y="18"/>
                        <a:pt x="42" y="15"/>
                        <a:pt x="44" y="11"/>
                      </a:cubicBezTo>
                      <a:cubicBezTo>
                        <a:pt x="44" y="11"/>
                        <a:pt x="50" y="12"/>
                        <a:pt x="54" y="9"/>
                      </a:cubicBezTo>
                      <a:cubicBezTo>
                        <a:pt x="57" y="5"/>
                        <a:pt x="60" y="0"/>
                        <a:pt x="60" y="0"/>
                      </a:cubicBezTo>
                      <a:cubicBezTo>
                        <a:pt x="60" y="0"/>
                        <a:pt x="59" y="5"/>
                        <a:pt x="63" y="9"/>
                      </a:cubicBezTo>
                      <a:cubicBezTo>
                        <a:pt x="67" y="14"/>
                        <a:pt x="73" y="16"/>
                        <a:pt x="75" y="17"/>
                      </a:cubicBezTo>
                      <a:cubicBezTo>
                        <a:pt x="78" y="17"/>
                        <a:pt x="79" y="19"/>
                        <a:pt x="80" y="20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24"/>
                        <a:pt x="86" y="27"/>
                      </a:cubicBezTo>
                      <a:cubicBezTo>
                        <a:pt x="89" y="30"/>
                        <a:pt x="93" y="32"/>
                        <a:pt x="93" y="32"/>
                      </a:cubicBezTo>
                      <a:cubicBezTo>
                        <a:pt x="93" y="32"/>
                        <a:pt x="91" y="38"/>
                        <a:pt x="93" y="4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2" name="Freeform 273">
                  <a:extLst>
                    <a:ext uri="{FF2B5EF4-FFF2-40B4-BE49-F238E27FC236}">
                      <a16:creationId xmlns:a16="http://schemas.microsoft.com/office/drawing/2014/main" id="{4DAF07BE-B604-4F83-A0D6-D69141563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68"/>
                  <a:ext cx="2" cy="7"/>
                </a:xfrm>
                <a:custGeom>
                  <a:avLst/>
                  <a:gdLst>
                    <a:gd name="T0" fmla="*/ 2 w 7"/>
                    <a:gd name="T1" fmla="*/ 26 h 26"/>
                    <a:gd name="T2" fmla="*/ 2 w 7"/>
                    <a:gd name="T3" fmla="*/ 26 h 26"/>
                    <a:gd name="T4" fmla="*/ 0 w 7"/>
                    <a:gd name="T5" fmla="*/ 8 h 26"/>
                    <a:gd name="T6" fmla="*/ 2 w 7"/>
                    <a:gd name="T7" fmla="*/ 0 h 26"/>
                    <a:gd name="T8" fmla="*/ 6 w 7"/>
                    <a:gd name="T9" fmla="*/ 7 h 26"/>
                    <a:gd name="T10" fmla="*/ 2 w 7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26">
                      <a:moveTo>
                        <a:pt x="2" y="26"/>
                      </a:move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19"/>
                        <a:pt x="0" y="12"/>
                        <a:pt x="0" y="8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2" y="0"/>
                        <a:pt x="6" y="2"/>
                        <a:pt x="6" y="7"/>
                      </a:cubicBezTo>
                      <a:cubicBezTo>
                        <a:pt x="7" y="12"/>
                        <a:pt x="6" y="23"/>
                        <a:pt x="2" y="26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3" name="Freeform 274">
                  <a:extLst>
                    <a:ext uri="{FF2B5EF4-FFF2-40B4-BE49-F238E27FC236}">
                      <a16:creationId xmlns:a16="http://schemas.microsoft.com/office/drawing/2014/main" id="{EEF6CA9F-F48D-414A-A2C7-9F3036E1B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5"/>
                  <a:ext cx="15" cy="8"/>
                </a:xfrm>
                <a:custGeom>
                  <a:avLst/>
                  <a:gdLst>
                    <a:gd name="T0" fmla="*/ 66 w 66"/>
                    <a:gd name="T1" fmla="*/ 32 h 32"/>
                    <a:gd name="T2" fmla="*/ 58 w 66"/>
                    <a:gd name="T3" fmla="*/ 27 h 32"/>
                    <a:gd name="T4" fmla="*/ 41 w 66"/>
                    <a:gd name="T5" fmla="*/ 16 h 32"/>
                    <a:gd name="T6" fmla="*/ 32 w 66"/>
                    <a:gd name="T7" fmla="*/ 10 h 32"/>
                    <a:gd name="T8" fmla="*/ 20 w 66"/>
                    <a:gd name="T9" fmla="*/ 3 h 32"/>
                    <a:gd name="T10" fmla="*/ 11 w 66"/>
                    <a:gd name="T11" fmla="*/ 3 h 32"/>
                    <a:gd name="T12" fmla="*/ 5 w 66"/>
                    <a:gd name="T13" fmla="*/ 6 h 32"/>
                    <a:gd name="T14" fmla="*/ 0 w 66"/>
                    <a:gd name="T15" fmla="*/ 7 h 32"/>
                    <a:gd name="T16" fmla="*/ 0 w 66"/>
                    <a:gd name="T17" fmla="*/ 5 h 32"/>
                    <a:gd name="T18" fmla="*/ 4 w 66"/>
                    <a:gd name="T19" fmla="*/ 6 h 32"/>
                    <a:gd name="T20" fmla="*/ 8 w 66"/>
                    <a:gd name="T21" fmla="*/ 3 h 32"/>
                    <a:gd name="T22" fmla="*/ 15 w 66"/>
                    <a:gd name="T23" fmla="*/ 0 h 32"/>
                    <a:gd name="T24" fmla="*/ 21 w 66"/>
                    <a:gd name="T25" fmla="*/ 2 h 32"/>
                    <a:gd name="T26" fmla="*/ 26 w 66"/>
                    <a:gd name="T27" fmla="*/ 3 h 32"/>
                    <a:gd name="T28" fmla="*/ 32 w 66"/>
                    <a:gd name="T29" fmla="*/ 9 h 32"/>
                    <a:gd name="T30" fmla="*/ 37 w 66"/>
                    <a:gd name="T31" fmla="*/ 12 h 32"/>
                    <a:gd name="T32" fmla="*/ 47 w 66"/>
                    <a:gd name="T33" fmla="*/ 18 h 32"/>
                    <a:gd name="T34" fmla="*/ 57 w 66"/>
                    <a:gd name="T35" fmla="*/ 25 h 32"/>
                    <a:gd name="T36" fmla="*/ 66 w 66"/>
                    <a:gd name="T3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32">
                      <a:moveTo>
                        <a:pt x="66" y="32"/>
                      </a:moveTo>
                      <a:cubicBezTo>
                        <a:pt x="66" y="32"/>
                        <a:pt x="64" y="31"/>
                        <a:pt x="58" y="27"/>
                      </a:cubicBezTo>
                      <a:cubicBezTo>
                        <a:pt x="52" y="24"/>
                        <a:pt x="44" y="18"/>
                        <a:pt x="41" y="16"/>
                      </a:cubicBezTo>
                      <a:cubicBezTo>
                        <a:pt x="38" y="15"/>
                        <a:pt x="35" y="12"/>
                        <a:pt x="32" y="10"/>
                      </a:cubicBezTo>
                      <a:cubicBezTo>
                        <a:pt x="29" y="9"/>
                        <a:pt x="24" y="5"/>
                        <a:pt x="20" y="3"/>
                      </a:cubicBezTo>
                      <a:cubicBezTo>
                        <a:pt x="16" y="1"/>
                        <a:pt x="12" y="3"/>
                        <a:pt x="11" y="3"/>
                      </a:cubicBezTo>
                      <a:cubicBezTo>
                        <a:pt x="9" y="4"/>
                        <a:pt x="5" y="6"/>
                        <a:pt x="5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4" y="6"/>
                        <a:pt x="4" y="6"/>
                      </a:cubicBezTo>
                      <a:cubicBezTo>
                        <a:pt x="4" y="6"/>
                        <a:pt x="7" y="3"/>
                        <a:pt x="8" y="3"/>
                      </a:cubicBezTo>
                      <a:cubicBezTo>
                        <a:pt x="9" y="2"/>
                        <a:pt x="12" y="0"/>
                        <a:pt x="15" y="0"/>
                      </a:cubicBezTo>
                      <a:cubicBezTo>
                        <a:pt x="18" y="0"/>
                        <a:pt x="20" y="1"/>
                        <a:pt x="21" y="2"/>
                      </a:cubicBezTo>
                      <a:cubicBezTo>
                        <a:pt x="22" y="2"/>
                        <a:pt x="26" y="3"/>
                        <a:pt x="26" y="3"/>
                      </a:cubicBezTo>
                      <a:cubicBezTo>
                        <a:pt x="26" y="3"/>
                        <a:pt x="31" y="8"/>
                        <a:pt x="32" y="9"/>
                      </a:cubicBezTo>
                      <a:cubicBezTo>
                        <a:pt x="33" y="10"/>
                        <a:pt x="34" y="10"/>
                        <a:pt x="37" y="12"/>
                      </a:cubicBezTo>
                      <a:cubicBezTo>
                        <a:pt x="41" y="13"/>
                        <a:pt x="44" y="16"/>
                        <a:pt x="47" y="18"/>
                      </a:cubicBezTo>
                      <a:cubicBezTo>
                        <a:pt x="50" y="20"/>
                        <a:pt x="54" y="23"/>
                        <a:pt x="57" y="25"/>
                      </a:cubicBezTo>
                      <a:cubicBezTo>
                        <a:pt x="61" y="27"/>
                        <a:pt x="66" y="32"/>
                        <a:pt x="66" y="3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4" name="Freeform 275">
                  <a:extLst>
                    <a:ext uri="{FF2B5EF4-FFF2-40B4-BE49-F238E27FC236}">
                      <a16:creationId xmlns:a16="http://schemas.microsoft.com/office/drawing/2014/main" id="{BF0E9228-19D3-4570-9881-42A76ACD9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64"/>
                  <a:ext cx="4" cy="3"/>
                </a:xfrm>
                <a:custGeom>
                  <a:avLst/>
                  <a:gdLst>
                    <a:gd name="T0" fmla="*/ 19 w 19"/>
                    <a:gd name="T1" fmla="*/ 0 h 13"/>
                    <a:gd name="T2" fmla="*/ 1 w 19"/>
                    <a:gd name="T3" fmla="*/ 13 h 13"/>
                    <a:gd name="T4" fmla="*/ 5 w 19"/>
                    <a:gd name="T5" fmla="*/ 7 h 13"/>
                    <a:gd name="T6" fmla="*/ 14 w 19"/>
                    <a:gd name="T7" fmla="*/ 2 h 13"/>
                    <a:gd name="T8" fmla="*/ 19 w 1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3">
                      <a:moveTo>
                        <a:pt x="19" y="0"/>
                      </a:moveTo>
                      <a:cubicBezTo>
                        <a:pt x="15" y="11"/>
                        <a:pt x="1" y="13"/>
                        <a:pt x="1" y="13"/>
                      </a:cubicBezTo>
                      <a:cubicBezTo>
                        <a:pt x="0" y="9"/>
                        <a:pt x="3" y="8"/>
                        <a:pt x="5" y="7"/>
                      </a:cubicBezTo>
                      <a:cubicBezTo>
                        <a:pt x="7" y="6"/>
                        <a:pt x="13" y="3"/>
                        <a:pt x="14" y="2"/>
                      </a:cubicBezTo>
                      <a:cubicBezTo>
                        <a:pt x="15" y="2"/>
                        <a:pt x="17" y="1"/>
                        <a:pt x="19" y="0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5" name="Freeform 276">
                  <a:extLst>
                    <a:ext uri="{FF2B5EF4-FFF2-40B4-BE49-F238E27FC236}">
                      <a16:creationId xmlns:a16="http://schemas.microsoft.com/office/drawing/2014/main" id="{90C0C00F-E935-402D-86B2-B05F48BCA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78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1 w 3"/>
                    <a:gd name="T9" fmla="*/ 1 h 1"/>
                    <a:gd name="T10" fmla="*/ 1 w 3"/>
                    <a:gd name="T11" fmla="*/ 1 h 1"/>
                    <a:gd name="T12" fmla="*/ 1 w 3"/>
                    <a:gd name="T13" fmla="*/ 1 h 1"/>
                    <a:gd name="T14" fmla="*/ 1 w 3"/>
                    <a:gd name="T15" fmla="*/ 1 h 1"/>
                    <a:gd name="T16" fmla="*/ 1 w 3"/>
                    <a:gd name="T17" fmla="*/ 1 h 1"/>
                    <a:gd name="T18" fmla="*/ 1 w 3"/>
                    <a:gd name="T19" fmla="*/ 1 h 1"/>
                    <a:gd name="T20" fmla="*/ 1 w 3"/>
                    <a:gd name="T21" fmla="*/ 1 h 1"/>
                    <a:gd name="T22" fmla="*/ 1 w 3"/>
                    <a:gd name="T23" fmla="*/ 1 h 1"/>
                    <a:gd name="T24" fmla="*/ 1 w 3"/>
                    <a:gd name="T25" fmla="*/ 1 h 1"/>
                    <a:gd name="T26" fmla="*/ 2 w 3"/>
                    <a:gd name="T27" fmla="*/ 1 h 1"/>
                    <a:gd name="T28" fmla="*/ 2 w 3"/>
                    <a:gd name="T29" fmla="*/ 1 h 1"/>
                    <a:gd name="T30" fmla="*/ 2 w 3"/>
                    <a:gd name="T31" fmla="*/ 1 h 1"/>
                    <a:gd name="T32" fmla="*/ 2 w 3"/>
                    <a:gd name="T33" fmla="*/ 1 h 1"/>
                    <a:gd name="T34" fmla="*/ 2 w 3"/>
                    <a:gd name="T35" fmla="*/ 1 h 1"/>
                    <a:gd name="T36" fmla="*/ 2 w 3"/>
                    <a:gd name="T37" fmla="*/ 1 h 1"/>
                    <a:gd name="T38" fmla="*/ 2 w 3"/>
                    <a:gd name="T39" fmla="*/ 1 h 1"/>
                    <a:gd name="T40" fmla="*/ 2 w 3"/>
                    <a:gd name="T41" fmla="*/ 1 h 1"/>
                    <a:gd name="T42" fmla="*/ 2 w 3"/>
                    <a:gd name="T43" fmla="*/ 1 h 1"/>
                    <a:gd name="T44" fmla="*/ 2 w 3"/>
                    <a:gd name="T45" fmla="*/ 1 h 1"/>
                    <a:gd name="T46" fmla="*/ 2 w 3"/>
                    <a:gd name="T47" fmla="*/ 1 h 1"/>
                    <a:gd name="T48" fmla="*/ 2 w 3"/>
                    <a:gd name="T49" fmla="*/ 1 h 1"/>
                    <a:gd name="T50" fmla="*/ 2 w 3"/>
                    <a:gd name="T51" fmla="*/ 0 h 1"/>
                    <a:gd name="T52" fmla="*/ 2 w 3"/>
                    <a:gd name="T53" fmla="*/ 0 h 1"/>
                    <a:gd name="T54" fmla="*/ 3 w 3"/>
                    <a:gd name="T55" fmla="*/ 0 h 1"/>
                    <a:gd name="T56" fmla="*/ 3 w 3"/>
                    <a:gd name="T57" fmla="*/ 0 h 1"/>
                    <a:gd name="T58" fmla="*/ 3 w 3"/>
                    <a:gd name="T59" fmla="*/ 0 h 1"/>
                    <a:gd name="T60" fmla="*/ 3 w 3"/>
                    <a:gd name="T61" fmla="*/ 0 h 1"/>
                    <a:gd name="T62" fmla="*/ 3 w 3"/>
                    <a:gd name="T63" fmla="*/ 1 h 1"/>
                    <a:gd name="T64" fmla="*/ 2 w 3"/>
                    <a:gd name="T65" fmla="*/ 1 h 1"/>
                    <a:gd name="T66" fmla="*/ 2 w 3"/>
                    <a:gd name="T67" fmla="*/ 1 h 1"/>
                    <a:gd name="T68" fmla="*/ 2 w 3"/>
                    <a:gd name="T69" fmla="*/ 1 h 1"/>
                    <a:gd name="T70" fmla="*/ 2 w 3"/>
                    <a:gd name="T71" fmla="*/ 1 h 1"/>
                    <a:gd name="T72" fmla="*/ 2 w 3"/>
                    <a:gd name="T73" fmla="*/ 1 h 1"/>
                    <a:gd name="T74" fmla="*/ 2 w 3"/>
                    <a:gd name="T75" fmla="*/ 1 h 1"/>
                    <a:gd name="T76" fmla="*/ 2 w 3"/>
                    <a:gd name="T77" fmla="*/ 1 h 1"/>
                    <a:gd name="T78" fmla="*/ 2 w 3"/>
                    <a:gd name="T79" fmla="*/ 1 h 1"/>
                    <a:gd name="T80" fmla="*/ 2 w 3"/>
                    <a:gd name="T81" fmla="*/ 1 h 1"/>
                    <a:gd name="T82" fmla="*/ 2 w 3"/>
                    <a:gd name="T83" fmla="*/ 1 h 1"/>
                    <a:gd name="T84" fmla="*/ 2 w 3"/>
                    <a:gd name="T85" fmla="*/ 1 h 1"/>
                    <a:gd name="T86" fmla="*/ 2 w 3"/>
                    <a:gd name="T87" fmla="*/ 1 h 1"/>
                    <a:gd name="T88" fmla="*/ 2 w 3"/>
                    <a:gd name="T89" fmla="*/ 1 h 1"/>
                    <a:gd name="T90" fmla="*/ 1 w 3"/>
                    <a:gd name="T91" fmla="*/ 1 h 1"/>
                    <a:gd name="T92" fmla="*/ 1 w 3"/>
                    <a:gd name="T93" fmla="*/ 1 h 1"/>
                    <a:gd name="T94" fmla="*/ 1 w 3"/>
                    <a:gd name="T95" fmla="*/ 1 h 1"/>
                    <a:gd name="T96" fmla="*/ 1 w 3"/>
                    <a:gd name="T97" fmla="*/ 1 h 1"/>
                    <a:gd name="T98" fmla="*/ 1 w 3"/>
                    <a:gd name="T99" fmla="*/ 1 h 1"/>
                    <a:gd name="T100" fmla="*/ 1 w 3"/>
                    <a:gd name="T101" fmla="*/ 1 h 1"/>
                    <a:gd name="T102" fmla="*/ 1 w 3"/>
                    <a:gd name="T103" fmla="*/ 1 h 1"/>
                    <a:gd name="T104" fmla="*/ 1 w 3"/>
                    <a:gd name="T105" fmla="*/ 1 h 1"/>
                    <a:gd name="T106" fmla="*/ 1 w 3"/>
                    <a:gd name="T107" fmla="*/ 1 h 1"/>
                    <a:gd name="T108" fmla="*/ 1 w 3"/>
                    <a:gd name="T109" fmla="*/ 1 h 1"/>
                    <a:gd name="T110" fmla="*/ 1 w 3"/>
                    <a:gd name="T111" fmla="*/ 1 h 1"/>
                    <a:gd name="T112" fmla="*/ 0 w 3"/>
                    <a:gd name="T113" fmla="*/ 1 h 1"/>
                    <a:gd name="T114" fmla="*/ 0 w 3"/>
                    <a:gd name="T115" fmla="*/ 1 h 1"/>
                    <a:gd name="T116" fmla="*/ 0 w 3"/>
                    <a:gd name="T117" fmla="*/ 1 h 1"/>
                    <a:gd name="T118" fmla="*/ 0 w 3"/>
                    <a:gd name="T119" fmla="*/ 1 h 1"/>
                    <a:gd name="T120" fmla="*/ 0 w 3"/>
                    <a:gd name="T1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6" name="Freeform 277">
                  <a:extLst>
                    <a:ext uri="{FF2B5EF4-FFF2-40B4-BE49-F238E27FC236}">
                      <a16:creationId xmlns:a16="http://schemas.microsoft.com/office/drawing/2014/main" id="{8208FF4E-685D-4D1B-8976-5653A59B9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80"/>
                  <a:ext cx="3" cy="2"/>
                </a:xfrm>
                <a:custGeom>
                  <a:avLst/>
                  <a:gdLst>
                    <a:gd name="T0" fmla="*/ 0 w 12"/>
                    <a:gd name="T1" fmla="*/ 6 h 7"/>
                    <a:gd name="T2" fmla="*/ 1 w 12"/>
                    <a:gd name="T3" fmla="*/ 6 h 7"/>
                    <a:gd name="T4" fmla="*/ 2 w 12"/>
                    <a:gd name="T5" fmla="*/ 6 h 7"/>
                    <a:gd name="T6" fmla="*/ 3 w 12"/>
                    <a:gd name="T7" fmla="*/ 6 h 7"/>
                    <a:gd name="T8" fmla="*/ 4 w 12"/>
                    <a:gd name="T9" fmla="*/ 6 h 7"/>
                    <a:gd name="T10" fmla="*/ 4 w 12"/>
                    <a:gd name="T11" fmla="*/ 6 h 7"/>
                    <a:gd name="T12" fmla="*/ 5 w 12"/>
                    <a:gd name="T13" fmla="*/ 6 h 7"/>
                    <a:gd name="T14" fmla="*/ 5 w 12"/>
                    <a:gd name="T15" fmla="*/ 6 h 7"/>
                    <a:gd name="T16" fmla="*/ 5 w 12"/>
                    <a:gd name="T17" fmla="*/ 6 h 7"/>
                    <a:gd name="T18" fmla="*/ 5 w 12"/>
                    <a:gd name="T19" fmla="*/ 6 h 7"/>
                    <a:gd name="T20" fmla="*/ 5 w 12"/>
                    <a:gd name="T21" fmla="*/ 6 h 7"/>
                    <a:gd name="T22" fmla="*/ 5 w 12"/>
                    <a:gd name="T23" fmla="*/ 6 h 7"/>
                    <a:gd name="T24" fmla="*/ 5 w 12"/>
                    <a:gd name="T25" fmla="*/ 6 h 7"/>
                    <a:gd name="T26" fmla="*/ 5 w 12"/>
                    <a:gd name="T27" fmla="*/ 6 h 7"/>
                    <a:gd name="T28" fmla="*/ 5 w 12"/>
                    <a:gd name="T29" fmla="*/ 6 h 7"/>
                    <a:gd name="T30" fmla="*/ 5 w 12"/>
                    <a:gd name="T31" fmla="*/ 6 h 7"/>
                    <a:gd name="T32" fmla="*/ 6 w 12"/>
                    <a:gd name="T33" fmla="*/ 6 h 7"/>
                    <a:gd name="T34" fmla="*/ 6 w 12"/>
                    <a:gd name="T35" fmla="*/ 6 h 7"/>
                    <a:gd name="T36" fmla="*/ 6 w 12"/>
                    <a:gd name="T37" fmla="*/ 5 h 7"/>
                    <a:gd name="T38" fmla="*/ 7 w 12"/>
                    <a:gd name="T39" fmla="*/ 5 h 7"/>
                    <a:gd name="T40" fmla="*/ 8 w 12"/>
                    <a:gd name="T41" fmla="*/ 4 h 7"/>
                    <a:gd name="T42" fmla="*/ 9 w 12"/>
                    <a:gd name="T43" fmla="*/ 3 h 7"/>
                    <a:gd name="T44" fmla="*/ 9 w 12"/>
                    <a:gd name="T45" fmla="*/ 2 h 7"/>
                    <a:gd name="T46" fmla="*/ 10 w 12"/>
                    <a:gd name="T47" fmla="*/ 1 h 7"/>
                    <a:gd name="T48" fmla="*/ 11 w 12"/>
                    <a:gd name="T49" fmla="*/ 1 h 7"/>
                    <a:gd name="T50" fmla="*/ 11 w 12"/>
                    <a:gd name="T51" fmla="*/ 0 h 7"/>
                    <a:gd name="T52" fmla="*/ 11 w 12"/>
                    <a:gd name="T53" fmla="*/ 0 h 7"/>
                    <a:gd name="T54" fmla="*/ 12 w 12"/>
                    <a:gd name="T55" fmla="*/ 0 h 7"/>
                    <a:gd name="T56" fmla="*/ 12 w 12"/>
                    <a:gd name="T57" fmla="*/ 0 h 7"/>
                    <a:gd name="T58" fmla="*/ 12 w 12"/>
                    <a:gd name="T59" fmla="*/ 0 h 7"/>
                    <a:gd name="T60" fmla="*/ 12 w 12"/>
                    <a:gd name="T61" fmla="*/ 0 h 7"/>
                    <a:gd name="T62" fmla="*/ 12 w 12"/>
                    <a:gd name="T63" fmla="*/ 0 h 7"/>
                    <a:gd name="T64" fmla="*/ 11 w 12"/>
                    <a:gd name="T65" fmla="*/ 1 h 7"/>
                    <a:gd name="T66" fmla="*/ 11 w 12"/>
                    <a:gd name="T67" fmla="*/ 1 h 7"/>
                    <a:gd name="T68" fmla="*/ 11 w 12"/>
                    <a:gd name="T69" fmla="*/ 2 h 7"/>
                    <a:gd name="T70" fmla="*/ 10 w 12"/>
                    <a:gd name="T71" fmla="*/ 3 h 7"/>
                    <a:gd name="T72" fmla="*/ 9 w 12"/>
                    <a:gd name="T73" fmla="*/ 3 h 7"/>
                    <a:gd name="T74" fmla="*/ 8 w 12"/>
                    <a:gd name="T75" fmla="*/ 4 h 7"/>
                    <a:gd name="T76" fmla="*/ 7 w 12"/>
                    <a:gd name="T77" fmla="*/ 5 h 7"/>
                    <a:gd name="T78" fmla="*/ 6 w 12"/>
                    <a:gd name="T79" fmla="*/ 6 h 7"/>
                    <a:gd name="T80" fmla="*/ 6 w 12"/>
                    <a:gd name="T81" fmla="*/ 6 h 7"/>
                    <a:gd name="T82" fmla="*/ 6 w 12"/>
                    <a:gd name="T83" fmla="*/ 6 h 7"/>
                    <a:gd name="T84" fmla="*/ 6 w 12"/>
                    <a:gd name="T85" fmla="*/ 6 h 7"/>
                    <a:gd name="T86" fmla="*/ 5 w 12"/>
                    <a:gd name="T87" fmla="*/ 6 h 7"/>
                    <a:gd name="T88" fmla="*/ 5 w 12"/>
                    <a:gd name="T89" fmla="*/ 6 h 7"/>
                    <a:gd name="T90" fmla="*/ 5 w 12"/>
                    <a:gd name="T91" fmla="*/ 6 h 7"/>
                    <a:gd name="T92" fmla="*/ 5 w 12"/>
                    <a:gd name="T93" fmla="*/ 6 h 7"/>
                    <a:gd name="T94" fmla="*/ 5 w 12"/>
                    <a:gd name="T95" fmla="*/ 6 h 7"/>
                    <a:gd name="T96" fmla="*/ 5 w 12"/>
                    <a:gd name="T97" fmla="*/ 6 h 7"/>
                    <a:gd name="T98" fmla="*/ 5 w 12"/>
                    <a:gd name="T99" fmla="*/ 6 h 7"/>
                    <a:gd name="T100" fmla="*/ 5 w 12"/>
                    <a:gd name="T101" fmla="*/ 6 h 7"/>
                    <a:gd name="T102" fmla="*/ 5 w 12"/>
                    <a:gd name="T103" fmla="*/ 6 h 7"/>
                    <a:gd name="T104" fmla="*/ 4 w 12"/>
                    <a:gd name="T105" fmla="*/ 6 h 7"/>
                    <a:gd name="T106" fmla="*/ 4 w 12"/>
                    <a:gd name="T107" fmla="*/ 6 h 7"/>
                    <a:gd name="T108" fmla="*/ 3 w 12"/>
                    <a:gd name="T109" fmla="*/ 6 h 7"/>
                    <a:gd name="T110" fmla="*/ 2 w 12"/>
                    <a:gd name="T111" fmla="*/ 6 h 7"/>
                    <a:gd name="T112" fmla="*/ 1 w 12"/>
                    <a:gd name="T113" fmla="*/ 6 h 7"/>
                    <a:gd name="T114" fmla="*/ 0 w 12"/>
                    <a:gd name="T1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7" name="Freeform 278">
                  <a:extLst>
                    <a:ext uri="{FF2B5EF4-FFF2-40B4-BE49-F238E27FC236}">
                      <a16:creationId xmlns:a16="http://schemas.microsoft.com/office/drawing/2014/main" id="{BAA2271C-54C6-4FEA-9BD6-0A68EC105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582"/>
                  <a:ext cx="0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1 w 4"/>
                    <a:gd name="T9" fmla="*/ 2 h 2"/>
                    <a:gd name="T10" fmla="*/ 1 w 4"/>
                    <a:gd name="T11" fmla="*/ 2 h 2"/>
                    <a:gd name="T12" fmla="*/ 2 w 4"/>
                    <a:gd name="T13" fmla="*/ 1 h 2"/>
                    <a:gd name="T14" fmla="*/ 2 w 4"/>
                    <a:gd name="T15" fmla="*/ 1 h 2"/>
                    <a:gd name="T16" fmla="*/ 2 w 4"/>
                    <a:gd name="T17" fmla="*/ 1 h 2"/>
                    <a:gd name="T18" fmla="*/ 3 w 4"/>
                    <a:gd name="T19" fmla="*/ 1 h 2"/>
                    <a:gd name="T20" fmla="*/ 3 w 4"/>
                    <a:gd name="T21" fmla="*/ 0 h 2"/>
                    <a:gd name="T22" fmla="*/ 3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  <a:gd name="T30" fmla="*/ 4 w 4"/>
                    <a:gd name="T31" fmla="*/ 0 h 2"/>
                    <a:gd name="T32" fmla="*/ 4 w 4"/>
                    <a:gd name="T33" fmla="*/ 0 h 2"/>
                    <a:gd name="T34" fmla="*/ 4 w 4"/>
                    <a:gd name="T35" fmla="*/ 0 h 2"/>
                    <a:gd name="T36" fmla="*/ 4 w 4"/>
                    <a:gd name="T37" fmla="*/ 0 h 2"/>
                    <a:gd name="T38" fmla="*/ 3 w 4"/>
                    <a:gd name="T39" fmla="*/ 1 h 2"/>
                    <a:gd name="T40" fmla="*/ 3 w 4"/>
                    <a:gd name="T41" fmla="*/ 1 h 2"/>
                    <a:gd name="T42" fmla="*/ 3 w 4"/>
                    <a:gd name="T43" fmla="*/ 1 h 2"/>
                    <a:gd name="T44" fmla="*/ 3 w 4"/>
                    <a:gd name="T45" fmla="*/ 1 h 2"/>
                    <a:gd name="T46" fmla="*/ 3 w 4"/>
                    <a:gd name="T47" fmla="*/ 2 h 2"/>
                    <a:gd name="T48" fmla="*/ 3 w 4"/>
                    <a:gd name="T49" fmla="*/ 2 h 2"/>
                    <a:gd name="T50" fmla="*/ 2 w 4"/>
                    <a:gd name="T51" fmla="*/ 2 h 2"/>
                    <a:gd name="T52" fmla="*/ 2 w 4"/>
                    <a:gd name="T53" fmla="*/ 2 h 2"/>
                    <a:gd name="T54" fmla="*/ 1 w 4"/>
                    <a:gd name="T55" fmla="*/ 2 h 2"/>
                    <a:gd name="T56" fmla="*/ 1 w 4"/>
                    <a:gd name="T57" fmla="*/ 2 h 2"/>
                    <a:gd name="T58" fmla="*/ 0 w 4"/>
                    <a:gd name="T59" fmla="*/ 2 h 2"/>
                    <a:gd name="T60" fmla="*/ 0 w 4"/>
                    <a:gd name="T6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8" name="Freeform 279">
                  <a:extLst>
                    <a:ext uri="{FF2B5EF4-FFF2-40B4-BE49-F238E27FC236}">
                      <a16:creationId xmlns:a16="http://schemas.microsoft.com/office/drawing/2014/main" id="{CA33A0BD-93F8-4F37-B815-D1EE4736F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1558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  <a:gd name="T18" fmla="*/ 1 w 1"/>
                    <a:gd name="T19" fmla="*/ 1 h 2"/>
                    <a:gd name="T20" fmla="*/ 1 w 1"/>
                    <a:gd name="T21" fmla="*/ 1 h 2"/>
                    <a:gd name="T22" fmla="*/ 1 w 1"/>
                    <a:gd name="T23" fmla="*/ 1 h 2"/>
                    <a:gd name="T24" fmla="*/ 1 w 1"/>
                    <a:gd name="T25" fmla="*/ 1 h 2"/>
                    <a:gd name="T26" fmla="*/ 1 w 1"/>
                    <a:gd name="T27" fmla="*/ 1 h 2"/>
                    <a:gd name="T28" fmla="*/ 1 w 1"/>
                    <a:gd name="T29" fmla="*/ 1 h 2"/>
                    <a:gd name="T30" fmla="*/ 1 w 1"/>
                    <a:gd name="T31" fmla="*/ 1 h 2"/>
                    <a:gd name="T32" fmla="*/ 1 w 1"/>
                    <a:gd name="T33" fmla="*/ 1 h 2"/>
                    <a:gd name="T34" fmla="*/ 1 w 1"/>
                    <a:gd name="T35" fmla="*/ 1 h 2"/>
                    <a:gd name="T36" fmla="*/ 1 w 1"/>
                    <a:gd name="T37" fmla="*/ 2 h 2"/>
                    <a:gd name="T38" fmla="*/ 1 w 1"/>
                    <a:gd name="T39" fmla="*/ 2 h 2"/>
                    <a:gd name="T40" fmla="*/ 1 w 1"/>
                    <a:gd name="T41" fmla="*/ 2 h 2"/>
                    <a:gd name="T42" fmla="*/ 1 w 1"/>
                    <a:gd name="T43" fmla="*/ 2 h 2"/>
                    <a:gd name="T44" fmla="*/ 1 w 1"/>
                    <a:gd name="T45" fmla="*/ 1 h 2"/>
                    <a:gd name="T46" fmla="*/ 1 w 1"/>
                    <a:gd name="T47" fmla="*/ 1 h 2"/>
                    <a:gd name="T48" fmla="*/ 1 w 1"/>
                    <a:gd name="T49" fmla="*/ 1 h 2"/>
                    <a:gd name="T50" fmla="*/ 1 w 1"/>
                    <a:gd name="T51" fmla="*/ 1 h 2"/>
                    <a:gd name="T52" fmla="*/ 1 w 1"/>
                    <a:gd name="T53" fmla="*/ 1 h 2"/>
                    <a:gd name="T54" fmla="*/ 1 w 1"/>
                    <a:gd name="T55" fmla="*/ 1 h 2"/>
                    <a:gd name="T56" fmla="*/ 1 w 1"/>
                    <a:gd name="T57" fmla="*/ 1 h 2"/>
                    <a:gd name="T58" fmla="*/ 1 w 1"/>
                    <a:gd name="T59" fmla="*/ 1 h 2"/>
                    <a:gd name="T60" fmla="*/ 1 w 1"/>
                    <a:gd name="T61" fmla="*/ 1 h 2"/>
                    <a:gd name="T62" fmla="*/ 1 w 1"/>
                    <a:gd name="T63" fmla="*/ 0 h 2"/>
                    <a:gd name="T64" fmla="*/ 1 w 1"/>
                    <a:gd name="T65" fmla="*/ 0 h 2"/>
                    <a:gd name="T66" fmla="*/ 1 w 1"/>
                    <a:gd name="T67" fmla="*/ 0 h 2"/>
                    <a:gd name="T68" fmla="*/ 1 w 1"/>
                    <a:gd name="T69" fmla="*/ 0 h 2"/>
                    <a:gd name="T70" fmla="*/ 1 w 1"/>
                    <a:gd name="T71" fmla="*/ 0 h 2"/>
                    <a:gd name="T72" fmla="*/ 0 w 1"/>
                    <a:gd name="T73" fmla="*/ 0 h 2"/>
                    <a:gd name="T74" fmla="*/ 0 w 1"/>
                    <a:gd name="T75" fmla="*/ 0 h 2"/>
                    <a:gd name="T76" fmla="*/ 0 w 1"/>
                    <a:gd name="T77" fmla="*/ 0 h 2"/>
                    <a:gd name="T78" fmla="*/ 0 w 1"/>
                    <a:gd name="T7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9" name="Freeform 280">
                  <a:extLst>
                    <a:ext uri="{FF2B5EF4-FFF2-40B4-BE49-F238E27FC236}">
                      <a16:creationId xmlns:a16="http://schemas.microsoft.com/office/drawing/2014/main" id="{2ACDC50D-CA74-4CB5-B219-D6CE82801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7"/>
                  <a:ext cx="1" cy="3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1 w 5"/>
                    <a:gd name="T5" fmla="*/ 1 h 11"/>
                    <a:gd name="T6" fmla="*/ 2 w 5"/>
                    <a:gd name="T7" fmla="*/ 2 h 11"/>
                    <a:gd name="T8" fmla="*/ 2 w 5"/>
                    <a:gd name="T9" fmla="*/ 2 h 11"/>
                    <a:gd name="T10" fmla="*/ 2 w 5"/>
                    <a:gd name="T11" fmla="*/ 3 h 11"/>
                    <a:gd name="T12" fmla="*/ 3 w 5"/>
                    <a:gd name="T13" fmla="*/ 3 h 11"/>
                    <a:gd name="T14" fmla="*/ 3 w 5"/>
                    <a:gd name="T15" fmla="*/ 3 h 11"/>
                    <a:gd name="T16" fmla="*/ 3 w 5"/>
                    <a:gd name="T17" fmla="*/ 4 h 11"/>
                    <a:gd name="T18" fmla="*/ 3 w 5"/>
                    <a:gd name="T19" fmla="*/ 4 h 11"/>
                    <a:gd name="T20" fmla="*/ 4 w 5"/>
                    <a:gd name="T21" fmla="*/ 4 h 11"/>
                    <a:gd name="T22" fmla="*/ 4 w 5"/>
                    <a:gd name="T23" fmla="*/ 5 h 11"/>
                    <a:gd name="T24" fmla="*/ 4 w 5"/>
                    <a:gd name="T25" fmla="*/ 6 h 11"/>
                    <a:gd name="T26" fmla="*/ 4 w 5"/>
                    <a:gd name="T27" fmla="*/ 6 h 11"/>
                    <a:gd name="T28" fmla="*/ 5 w 5"/>
                    <a:gd name="T29" fmla="*/ 7 h 11"/>
                    <a:gd name="T30" fmla="*/ 5 w 5"/>
                    <a:gd name="T31" fmla="*/ 7 h 11"/>
                    <a:gd name="T32" fmla="*/ 5 w 5"/>
                    <a:gd name="T33" fmla="*/ 8 h 11"/>
                    <a:gd name="T34" fmla="*/ 5 w 5"/>
                    <a:gd name="T35" fmla="*/ 8 h 11"/>
                    <a:gd name="T36" fmla="*/ 5 w 5"/>
                    <a:gd name="T37" fmla="*/ 8 h 11"/>
                    <a:gd name="T38" fmla="*/ 5 w 5"/>
                    <a:gd name="T39" fmla="*/ 9 h 11"/>
                    <a:gd name="T40" fmla="*/ 5 w 5"/>
                    <a:gd name="T41" fmla="*/ 9 h 11"/>
                    <a:gd name="T42" fmla="*/ 5 w 5"/>
                    <a:gd name="T43" fmla="*/ 9 h 11"/>
                    <a:gd name="T44" fmla="*/ 5 w 5"/>
                    <a:gd name="T45" fmla="*/ 10 h 11"/>
                    <a:gd name="T46" fmla="*/ 5 w 5"/>
                    <a:gd name="T47" fmla="*/ 10 h 11"/>
                    <a:gd name="T48" fmla="*/ 5 w 5"/>
                    <a:gd name="T49" fmla="*/ 11 h 11"/>
                    <a:gd name="T50" fmla="*/ 4 w 5"/>
                    <a:gd name="T51" fmla="*/ 11 h 11"/>
                    <a:gd name="T52" fmla="*/ 4 w 5"/>
                    <a:gd name="T53" fmla="*/ 11 h 11"/>
                    <a:gd name="T54" fmla="*/ 4 w 5"/>
                    <a:gd name="T55" fmla="*/ 11 h 11"/>
                    <a:gd name="T56" fmla="*/ 4 w 5"/>
                    <a:gd name="T57" fmla="*/ 11 h 11"/>
                    <a:gd name="T58" fmla="*/ 4 w 5"/>
                    <a:gd name="T59" fmla="*/ 11 h 11"/>
                    <a:gd name="T60" fmla="*/ 4 w 5"/>
                    <a:gd name="T61" fmla="*/ 10 h 11"/>
                    <a:gd name="T62" fmla="*/ 4 w 5"/>
                    <a:gd name="T63" fmla="*/ 10 h 11"/>
                    <a:gd name="T64" fmla="*/ 4 w 5"/>
                    <a:gd name="T65" fmla="*/ 10 h 11"/>
                    <a:gd name="T66" fmla="*/ 4 w 5"/>
                    <a:gd name="T67" fmla="*/ 10 h 11"/>
                    <a:gd name="T68" fmla="*/ 4 w 5"/>
                    <a:gd name="T69" fmla="*/ 10 h 11"/>
                    <a:gd name="T70" fmla="*/ 4 w 5"/>
                    <a:gd name="T71" fmla="*/ 9 h 11"/>
                    <a:gd name="T72" fmla="*/ 4 w 5"/>
                    <a:gd name="T73" fmla="*/ 9 h 11"/>
                    <a:gd name="T74" fmla="*/ 4 w 5"/>
                    <a:gd name="T75" fmla="*/ 9 h 11"/>
                    <a:gd name="T76" fmla="*/ 4 w 5"/>
                    <a:gd name="T77" fmla="*/ 9 h 11"/>
                    <a:gd name="T78" fmla="*/ 4 w 5"/>
                    <a:gd name="T79" fmla="*/ 8 h 11"/>
                    <a:gd name="T80" fmla="*/ 4 w 5"/>
                    <a:gd name="T81" fmla="*/ 8 h 11"/>
                    <a:gd name="T82" fmla="*/ 4 w 5"/>
                    <a:gd name="T83" fmla="*/ 8 h 11"/>
                    <a:gd name="T84" fmla="*/ 4 w 5"/>
                    <a:gd name="T85" fmla="*/ 8 h 11"/>
                    <a:gd name="T86" fmla="*/ 4 w 5"/>
                    <a:gd name="T87" fmla="*/ 7 h 11"/>
                    <a:gd name="T88" fmla="*/ 4 w 5"/>
                    <a:gd name="T89" fmla="*/ 6 h 11"/>
                    <a:gd name="T90" fmla="*/ 3 w 5"/>
                    <a:gd name="T91" fmla="*/ 6 h 11"/>
                    <a:gd name="T92" fmla="*/ 3 w 5"/>
                    <a:gd name="T93" fmla="*/ 6 h 11"/>
                    <a:gd name="T94" fmla="*/ 3 w 5"/>
                    <a:gd name="T95" fmla="*/ 5 h 11"/>
                    <a:gd name="T96" fmla="*/ 3 w 5"/>
                    <a:gd name="T97" fmla="*/ 5 h 11"/>
                    <a:gd name="T98" fmla="*/ 3 w 5"/>
                    <a:gd name="T99" fmla="*/ 4 h 11"/>
                    <a:gd name="T100" fmla="*/ 3 w 5"/>
                    <a:gd name="T101" fmla="*/ 4 h 11"/>
                    <a:gd name="T102" fmla="*/ 3 w 5"/>
                    <a:gd name="T103" fmla="*/ 4 h 11"/>
                    <a:gd name="T104" fmla="*/ 2 w 5"/>
                    <a:gd name="T105" fmla="*/ 3 h 11"/>
                    <a:gd name="T106" fmla="*/ 2 w 5"/>
                    <a:gd name="T107" fmla="*/ 2 h 11"/>
                    <a:gd name="T108" fmla="*/ 1 w 5"/>
                    <a:gd name="T109" fmla="*/ 2 h 11"/>
                    <a:gd name="T110" fmla="*/ 1 w 5"/>
                    <a:gd name="T111" fmla="*/ 1 h 11"/>
                    <a:gd name="T112" fmla="*/ 0 w 5"/>
                    <a:gd name="T113" fmla="*/ 0 h 11"/>
                    <a:gd name="T114" fmla="*/ 0 w 5"/>
                    <a:gd name="T1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0" name="Freeform 281">
                  <a:extLst>
                    <a:ext uri="{FF2B5EF4-FFF2-40B4-BE49-F238E27FC236}">
                      <a16:creationId xmlns:a16="http://schemas.microsoft.com/office/drawing/2014/main" id="{2BA49C7C-6660-45DA-BBA4-91B351CF6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" y="155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  <a:gd name="T5" fmla="*/ 0 h 1"/>
                    <a:gd name="T6" fmla="*/ 0 h 1"/>
                    <a:gd name="T7" fmla="*/ 0 h 1"/>
                    <a:gd name="T8" fmla="*/ 1 h 1"/>
                    <a:gd name="T9" fmla="*/ 1 h 1"/>
                    <a:gd name="T10" fmla="*/ 1 h 1"/>
                    <a:gd name="T11" fmla="*/ 1 h 1"/>
                    <a:gd name="T12" fmla="*/ 1 h 1"/>
                    <a:gd name="T13" fmla="*/ 1 h 1"/>
                    <a:gd name="T14" fmla="*/ 1 h 1"/>
                    <a:gd name="T15" fmla="*/ 1 h 1"/>
                    <a:gd name="T16" fmla="*/ 1 h 1"/>
                    <a:gd name="T17" fmla="*/ 1 h 1"/>
                    <a:gd name="T18" fmla="*/ 1 h 1"/>
                    <a:gd name="T19" fmla="*/ 1 h 1"/>
                    <a:gd name="T20" fmla="*/ 1 h 1"/>
                    <a:gd name="T21" fmla="*/ 1 h 1"/>
                    <a:gd name="T22" fmla="*/ 1 h 1"/>
                    <a:gd name="T23" fmla="*/ 1 h 1"/>
                    <a:gd name="T24" fmla="*/ 1 h 1"/>
                    <a:gd name="T25" fmla="*/ 1 h 1"/>
                    <a:gd name="T26" fmla="*/ 1 h 1"/>
                    <a:gd name="T27" fmla="*/ 1 h 1"/>
                    <a:gd name="T28" fmla="*/ 1 h 1"/>
                    <a:gd name="T29" fmla="*/ 1 h 1"/>
                    <a:gd name="T30" fmla="*/ 1 h 1"/>
                    <a:gd name="T31" fmla="*/ 1 h 1"/>
                    <a:gd name="T32" fmla="*/ 1 h 1"/>
                    <a:gd name="T33" fmla="*/ 1 h 1"/>
                    <a:gd name="T34" fmla="*/ 1 h 1"/>
                    <a:gd name="T35" fmla="*/ 0 h 1"/>
                    <a:gd name="T36" fmla="*/ 0 h 1"/>
                    <a:gd name="T37" fmla="*/ 0 h 1"/>
                    <a:gd name="T38" fmla="*/ 0 h 1"/>
                    <a:gd name="T39" fmla="*/ 0 h 1"/>
                    <a:gd name="T40" fmla="*/ 0 h 1"/>
                    <a:gd name="T41" fmla="*/ 0 h 1"/>
                    <a:gd name="T42" fmla="*/ 0 h 1"/>
                    <a:gd name="T43" fmla="*/ 0 h 1"/>
                    <a:gd name="T4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  <a:cxn ang="0">
                      <a:pos x="0" y="T34"/>
                    </a:cxn>
                    <a:cxn ang="0">
                      <a:pos x="0" y="T35"/>
                    </a:cxn>
                    <a:cxn ang="0">
                      <a:pos x="0" y="T36"/>
                    </a:cxn>
                    <a:cxn ang="0">
                      <a:pos x="0" y="T37"/>
                    </a:cxn>
                    <a:cxn ang="0">
                      <a:pos x="0" y="T38"/>
                    </a:cxn>
                    <a:cxn ang="0">
                      <a:pos x="0" y="T39"/>
                    </a:cxn>
                    <a:cxn ang="0">
                      <a:pos x="0" y="T40"/>
                    </a:cxn>
                    <a:cxn ang="0">
                      <a:pos x="0" y="T41"/>
                    </a:cxn>
                    <a:cxn ang="0">
                      <a:pos x="0" y="T42"/>
                    </a:cxn>
                    <a:cxn ang="0">
                      <a:pos x="0" y="T43"/>
                    </a:cxn>
                    <a:cxn ang="0">
                      <a:pos x="0" y="T4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1" name="Freeform 282">
                  <a:extLst>
                    <a:ext uri="{FF2B5EF4-FFF2-40B4-BE49-F238E27FC236}">
                      <a16:creationId xmlns:a16="http://schemas.microsoft.com/office/drawing/2014/main" id="{62253461-2CA5-41DA-948E-267A77C1E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75"/>
                  <a:ext cx="27" cy="26"/>
                </a:xfrm>
                <a:custGeom>
                  <a:avLst/>
                  <a:gdLst>
                    <a:gd name="T0" fmla="*/ 109 w 116"/>
                    <a:gd name="T1" fmla="*/ 111 h 112"/>
                    <a:gd name="T2" fmla="*/ 110 w 116"/>
                    <a:gd name="T3" fmla="*/ 112 h 112"/>
                    <a:gd name="T4" fmla="*/ 116 w 116"/>
                    <a:gd name="T5" fmla="*/ 109 h 112"/>
                    <a:gd name="T6" fmla="*/ 107 w 116"/>
                    <a:gd name="T7" fmla="*/ 99 h 112"/>
                    <a:gd name="T8" fmla="*/ 89 w 116"/>
                    <a:gd name="T9" fmla="*/ 82 h 112"/>
                    <a:gd name="T10" fmla="*/ 85 w 116"/>
                    <a:gd name="T11" fmla="*/ 79 h 112"/>
                    <a:gd name="T12" fmla="*/ 67 w 116"/>
                    <a:gd name="T13" fmla="*/ 64 h 112"/>
                    <a:gd name="T14" fmla="*/ 52 w 116"/>
                    <a:gd name="T15" fmla="*/ 54 h 112"/>
                    <a:gd name="T16" fmla="*/ 37 w 116"/>
                    <a:gd name="T17" fmla="*/ 47 h 112"/>
                    <a:gd name="T18" fmla="*/ 25 w 116"/>
                    <a:gd name="T19" fmla="*/ 39 h 112"/>
                    <a:gd name="T20" fmla="*/ 19 w 116"/>
                    <a:gd name="T21" fmla="*/ 36 h 112"/>
                    <a:gd name="T22" fmla="*/ 14 w 116"/>
                    <a:gd name="T23" fmla="*/ 34 h 112"/>
                    <a:gd name="T24" fmla="*/ 4 w 116"/>
                    <a:gd name="T25" fmla="*/ 27 h 112"/>
                    <a:gd name="T26" fmla="*/ 3 w 116"/>
                    <a:gd name="T27" fmla="*/ 11 h 112"/>
                    <a:gd name="T28" fmla="*/ 2 w 116"/>
                    <a:gd name="T29" fmla="*/ 0 h 112"/>
                    <a:gd name="T30" fmla="*/ 3 w 116"/>
                    <a:gd name="T31" fmla="*/ 10 h 112"/>
                    <a:gd name="T32" fmla="*/ 2 w 116"/>
                    <a:gd name="T33" fmla="*/ 27 h 112"/>
                    <a:gd name="T34" fmla="*/ 20 w 116"/>
                    <a:gd name="T35" fmla="*/ 38 h 112"/>
                    <a:gd name="T36" fmla="*/ 35 w 116"/>
                    <a:gd name="T37" fmla="*/ 50 h 112"/>
                    <a:gd name="T38" fmla="*/ 52 w 116"/>
                    <a:gd name="T39" fmla="*/ 60 h 112"/>
                    <a:gd name="T40" fmla="*/ 71 w 116"/>
                    <a:gd name="T41" fmla="*/ 73 h 112"/>
                    <a:gd name="T42" fmla="*/ 87 w 116"/>
                    <a:gd name="T43" fmla="*/ 89 h 112"/>
                    <a:gd name="T44" fmla="*/ 109 w 116"/>
                    <a:gd name="T45" fmla="*/ 1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12">
                      <a:moveTo>
                        <a:pt x="109" y="111"/>
                      </a:moveTo>
                      <a:cubicBezTo>
                        <a:pt x="110" y="112"/>
                        <a:pt x="110" y="112"/>
                        <a:pt x="110" y="112"/>
                      </a:cubicBezTo>
                      <a:cubicBezTo>
                        <a:pt x="112" y="111"/>
                        <a:pt x="114" y="110"/>
                        <a:pt x="116" y="109"/>
                      </a:cubicBezTo>
                      <a:cubicBezTo>
                        <a:pt x="113" y="106"/>
                        <a:pt x="110" y="102"/>
                        <a:pt x="107" y="99"/>
                      </a:cubicBezTo>
                      <a:cubicBezTo>
                        <a:pt x="99" y="92"/>
                        <a:pt x="91" y="84"/>
                        <a:pt x="89" y="82"/>
                      </a:cubicBezTo>
                      <a:cubicBezTo>
                        <a:pt x="88" y="80"/>
                        <a:pt x="87" y="80"/>
                        <a:pt x="85" y="79"/>
                      </a:cubicBezTo>
                      <a:cubicBezTo>
                        <a:pt x="83" y="77"/>
                        <a:pt x="72" y="68"/>
                        <a:pt x="67" y="64"/>
                      </a:cubicBezTo>
                      <a:cubicBezTo>
                        <a:pt x="62" y="61"/>
                        <a:pt x="56" y="55"/>
                        <a:pt x="52" y="54"/>
                      </a:cubicBezTo>
                      <a:cubicBezTo>
                        <a:pt x="48" y="52"/>
                        <a:pt x="40" y="48"/>
                        <a:pt x="37" y="47"/>
                      </a:cubicBezTo>
                      <a:cubicBezTo>
                        <a:pt x="33" y="45"/>
                        <a:pt x="29" y="41"/>
                        <a:pt x="25" y="39"/>
                      </a:cubicBezTo>
                      <a:cubicBezTo>
                        <a:pt x="22" y="38"/>
                        <a:pt x="20" y="37"/>
                        <a:pt x="19" y="36"/>
                      </a:cubicBezTo>
                      <a:cubicBezTo>
                        <a:pt x="18" y="35"/>
                        <a:pt x="16" y="34"/>
                        <a:pt x="14" y="34"/>
                      </a:cubicBezTo>
                      <a:cubicBezTo>
                        <a:pt x="13" y="34"/>
                        <a:pt x="5" y="31"/>
                        <a:pt x="4" y="27"/>
                      </a:cubicBezTo>
                      <a:cubicBezTo>
                        <a:pt x="3" y="24"/>
                        <a:pt x="3" y="17"/>
                        <a:pt x="3" y="11"/>
                      </a:cubicBezTo>
                      <a:cubicBezTo>
                        <a:pt x="4" y="6"/>
                        <a:pt x="2" y="0"/>
                        <a:pt x="2" y="0"/>
                      </a:cubicBezTo>
                      <a:cubicBezTo>
                        <a:pt x="2" y="4"/>
                        <a:pt x="3" y="8"/>
                        <a:pt x="3" y="10"/>
                      </a:cubicBezTo>
                      <a:cubicBezTo>
                        <a:pt x="2" y="15"/>
                        <a:pt x="0" y="22"/>
                        <a:pt x="2" y="27"/>
                      </a:cubicBezTo>
                      <a:cubicBezTo>
                        <a:pt x="5" y="33"/>
                        <a:pt x="12" y="34"/>
                        <a:pt x="20" y="38"/>
                      </a:cubicBezTo>
                      <a:cubicBezTo>
                        <a:pt x="28" y="42"/>
                        <a:pt x="30" y="47"/>
                        <a:pt x="35" y="50"/>
                      </a:cubicBezTo>
                      <a:cubicBezTo>
                        <a:pt x="40" y="53"/>
                        <a:pt x="47" y="58"/>
                        <a:pt x="52" y="60"/>
                      </a:cubicBezTo>
                      <a:cubicBezTo>
                        <a:pt x="57" y="63"/>
                        <a:pt x="67" y="68"/>
                        <a:pt x="71" y="73"/>
                      </a:cubicBezTo>
                      <a:cubicBezTo>
                        <a:pt x="74" y="77"/>
                        <a:pt x="81" y="86"/>
                        <a:pt x="87" y="89"/>
                      </a:cubicBezTo>
                      <a:cubicBezTo>
                        <a:pt x="92" y="93"/>
                        <a:pt x="104" y="103"/>
                        <a:pt x="109" y="111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2" name="Freeform 283">
                  <a:extLst>
                    <a:ext uri="{FF2B5EF4-FFF2-40B4-BE49-F238E27FC236}">
                      <a16:creationId xmlns:a16="http://schemas.microsoft.com/office/drawing/2014/main" id="{0B5F6E87-7282-4FF9-88A4-AB4CEF85A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4"/>
                  <a:ext cx="15" cy="14"/>
                </a:xfrm>
                <a:custGeom>
                  <a:avLst/>
                  <a:gdLst>
                    <a:gd name="T0" fmla="*/ 54 w 65"/>
                    <a:gd name="T1" fmla="*/ 57 h 58"/>
                    <a:gd name="T2" fmla="*/ 55 w 65"/>
                    <a:gd name="T3" fmla="*/ 56 h 58"/>
                    <a:gd name="T4" fmla="*/ 60 w 65"/>
                    <a:gd name="T5" fmla="*/ 51 h 58"/>
                    <a:gd name="T6" fmla="*/ 64 w 65"/>
                    <a:gd name="T7" fmla="*/ 45 h 58"/>
                    <a:gd name="T8" fmla="*/ 64 w 65"/>
                    <a:gd name="T9" fmla="*/ 45 h 58"/>
                    <a:gd name="T10" fmla="*/ 64 w 65"/>
                    <a:gd name="T11" fmla="*/ 42 h 58"/>
                    <a:gd name="T12" fmla="*/ 13 w 65"/>
                    <a:gd name="T13" fmla="*/ 0 h 58"/>
                    <a:gd name="T14" fmla="*/ 6 w 65"/>
                    <a:gd name="T15" fmla="*/ 7 h 58"/>
                    <a:gd name="T16" fmla="*/ 1 w 65"/>
                    <a:gd name="T17" fmla="*/ 15 h 58"/>
                    <a:gd name="T18" fmla="*/ 1 w 65"/>
                    <a:gd name="T19" fmla="*/ 15 h 58"/>
                    <a:gd name="T20" fmla="*/ 1 w 65"/>
                    <a:gd name="T21" fmla="*/ 15 h 58"/>
                    <a:gd name="T22" fmla="*/ 52 w 65"/>
                    <a:gd name="T23" fmla="*/ 57 h 58"/>
                    <a:gd name="T24" fmla="*/ 54 w 65"/>
                    <a:gd name="T2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58">
                      <a:moveTo>
                        <a:pt x="54" y="57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7"/>
                        <a:pt x="57" y="54"/>
                        <a:pt x="60" y="51"/>
                      </a:cubicBezTo>
                      <a:cubicBezTo>
                        <a:pt x="62" y="48"/>
                        <a:pt x="64" y="45"/>
                        <a:pt x="64" y="45"/>
                      </a:cubicBezTo>
                      <a:cubicBezTo>
                        <a:pt x="64" y="45"/>
                        <a:pt x="64" y="45"/>
                        <a:pt x="64" y="45"/>
                      </a:cubicBezTo>
                      <a:cubicBezTo>
                        <a:pt x="65" y="44"/>
                        <a:pt x="65" y="43"/>
                        <a:pt x="64" y="42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0" y="3"/>
                        <a:pt x="6" y="7"/>
                      </a:cubicBezTo>
                      <a:cubicBezTo>
                        <a:pt x="3" y="11"/>
                        <a:pt x="0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3" y="58"/>
                        <a:pt x="54" y="58"/>
                        <a:pt x="54" y="57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3" name="Freeform 284">
                  <a:extLst>
                    <a:ext uri="{FF2B5EF4-FFF2-40B4-BE49-F238E27FC236}">
                      <a16:creationId xmlns:a16="http://schemas.microsoft.com/office/drawing/2014/main" id="{EE817D82-6BFE-49C5-B260-CFD00F5A7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583"/>
                  <a:ext cx="12" cy="11"/>
                </a:xfrm>
                <a:custGeom>
                  <a:avLst/>
                  <a:gdLst>
                    <a:gd name="T0" fmla="*/ 47 w 52"/>
                    <a:gd name="T1" fmla="*/ 45 h 47"/>
                    <a:gd name="T2" fmla="*/ 48 w 52"/>
                    <a:gd name="T3" fmla="*/ 47 h 47"/>
                    <a:gd name="T4" fmla="*/ 50 w 52"/>
                    <a:gd name="T5" fmla="*/ 44 h 47"/>
                    <a:gd name="T6" fmla="*/ 51 w 52"/>
                    <a:gd name="T7" fmla="*/ 43 h 47"/>
                    <a:gd name="T8" fmla="*/ 51 w 52"/>
                    <a:gd name="T9" fmla="*/ 43 h 47"/>
                    <a:gd name="T10" fmla="*/ 51 w 52"/>
                    <a:gd name="T11" fmla="*/ 40 h 47"/>
                    <a:gd name="T12" fmla="*/ 3 w 52"/>
                    <a:gd name="T13" fmla="*/ 0 h 47"/>
                    <a:gd name="T14" fmla="*/ 2 w 52"/>
                    <a:gd name="T15" fmla="*/ 1 h 47"/>
                    <a:gd name="T16" fmla="*/ 1 w 52"/>
                    <a:gd name="T17" fmla="*/ 2 h 47"/>
                    <a:gd name="T18" fmla="*/ 1 w 52"/>
                    <a:gd name="T19" fmla="*/ 4 h 47"/>
                    <a:gd name="T20" fmla="*/ 2 w 52"/>
                    <a:gd name="T21" fmla="*/ 4 h 47"/>
                    <a:gd name="T22" fmla="*/ 2 w 52"/>
                    <a:gd name="T23" fmla="*/ 7 h 47"/>
                    <a:gd name="T24" fmla="*/ 5 w 52"/>
                    <a:gd name="T25" fmla="*/ 7 h 47"/>
                    <a:gd name="T26" fmla="*/ 48 w 52"/>
                    <a:gd name="T27" fmla="*/ 43 h 47"/>
                    <a:gd name="T28" fmla="*/ 47 w 52"/>
                    <a:gd name="T2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" h="47">
                      <a:moveTo>
                        <a:pt x="47" y="45"/>
                      </a:move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2" y="42"/>
                        <a:pt x="52" y="41"/>
                        <a:pt x="51" y="4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7"/>
                        <a:pt x="2" y="7"/>
                      </a:cubicBezTo>
                      <a:cubicBezTo>
                        <a:pt x="3" y="8"/>
                        <a:pt x="4" y="8"/>
                        <a:pt x="5" y="7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4" name="Freeform 285">
                  <a:extLst>
                    <a:ext uri="{FF2B5EF4-FFF2-40B4-BE49-F238E27FC236}">
                      <a16:creationId xmlns:a16="http://schemas.microsoft.com/office/drawing/2014/main" id="{8A5361A0-54A5-43E9-970E-C70679CA0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" y="1562"/>
                  <a:ext cx="30" cy="26"/>
                </a:xfrm>
                <a:custGeom>
                  <a:avLst/>
                  <a:gdLst>
                    <a:gd name="T0" fmla="*/ 128 w 128"/>
                    <a:gd name="T1" fmla="*/ 96 h 111"/>
                    <a:gd name="T2" fmla="*/ 121 w 128"/>
                    <a:gd name="T3" fmla="*/ 103 h 111"/>
                    <a:gd name="T4" fmla="*/ 116 w 128"/>
                    <a:gd name="T5" fmla="*/ 111 h 111"/>
                    <a:gd name="T6" fmla="*/ 52 w 128"/>
                    <a:gd name="T7" fmla="*/ 58 h 111"/>
                    <a:gd name="T8" fmla="*/ 49 w 128"/>
                    <a:gd name="T9" fmla="*/ 55 h 111"/>
                    <a:gd name="T10" fmla="*/ 44 w 128"/>
                    <a:gd name="T11" fmla="*/ 49 h 111"/>
                    <a:gd name="T12" fmla="*/ 40 w 128"/>
                    <a:gd name="T13" fmla="*/ 35 h 111"/>
                    <a:gd name="T14" fmla="*/ 26 w 128"/>
                    <a:gd name="T15" fmla="*/ 27 h 111"/>
                    <a:gd name="T16" fmla="*/ 24 w 128"/>
                    <a:gd name="T17" fmla="*/ 26 h 111"/>
                    <a:gd name="T18" fmla="*/ 21 w 128"/>
                    <a:gd name="T19" fmla="*/ 28 h 111"/>
                    <a:gd name="T20" fmla="*/ 20 w 128"/>
                    <a:gd name="T21" fmla="*/ 31 h 111"/>
                    <a:gd name="T22" fmla="*/ 0 w 128"/>
                    <a:gd name="T23" fmla="*/ 15 h 111"/>
                    <a:gd name="T24" fmla="*/ 6 w 128"/>
                    <a:gd name="T25" fmla="*/ 7 h 111"/>
                    <a:gd name="T26" fmla="*/ 12 w 128"/>
                    <a:gd name="T27" fmla="*/ 0 h 111"/>
                    <a:gd name="T28" fmla="*/ 12 w 128"/>
                    <a:gd name="T29" fmla="*/ 0 h 111"/>
                    <a:gd name="T30" fmla="*/ 30 w 128"/>
                    <a:gd name="T31" fmla="*/ 15 h 111"/>
                    <a:gd name="T32" fmla="*/ 27 w 128"/>
                    <a:gd name="T33" fmla="*/ 21 h 111"/>
                    <a:gd name="T34" fmla="*/ 35 w 128"/>
                    <a:gd name="T35" fmla="*/ 30 h 111"/>
                    <a:gd name="T36" fmla="*/ 39 w 128"/>
                    <a:gd name="T37" fmla="*/ 31 h 111"/>
                    <a:gd name="T38" fmla="*/ 49 w 128"/>
                    <a:gd name="T39" fmla="*/ 30 h 111"/>
                    <a:gd name="T40" fmla="*/ 90 w 128"/>
                    <a:gd name="T41" fmla="*/ 64 h 111"/>
                    <a:gd name="T42" fmla="*/ 128 w 128"/>
                    <a:gd name="T43" fmla="*/ 9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11">
                      <a:moveTo>
                        <a:pt x="128" y="96"/>
                      </a:moveTo>
                      <a:cubicBezTo>
                        <a:pt x="128" y="96"/>
                        <a:pt x="125" y="99"/>
                        <a:pt x="121" y="103"/>
                      </a:cubicBezTo>
                      <a:cubicBezTo>
                        <a:pt x="118" y="107"/>
                        <a:pt x="115" y="110"/>
                        <a:pt x="116" y="111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49" y="55"/>
                        <a:pt x="49" y="55"/>
                        <a:pt x="49" y="55"/>
                      </a:cubicBezTo>
                      <a:cubicBezTo>
                        <a:pt x="47" y="53"/>
                        <a:pt x="46" y="52"/>
                        <a:pt x="44" y="49"/>
                      </a:cubicBezTo>
                      <a:cubicBezTo>
                        <a:pt x="43" y="47"/>
                        <a:pt x="42" y="39"/>
                        <a:pt x="40" y="35"/>
                      </a:cubicBezTo>
                      <a:cubicBezTo>
                        <a:pt x="37" y="32"/>
                        <a:pt x="33" y="28"/>
                        <a:pt x="26" y="27"/>
                      </a:cubicBezTo>
                      <a:cubicBezTo>
                        <a:pt x="25" y="27"/>
                        <a:pt x="25" y="26"/>
                        <a:pt x="24" y="26"/>
                      </a:cubicBezTo>
                      <a:cubicBezTo>
                        <a:pt x="23" y="27"/>
                        <a:pt x="22" y="27"/>
                        <a:pt x="21" y="28"/>
                      </a:cubicBezTo>
                      <a:cubicBezTo>
                        <a:pt x="20" y="28"/>
                        <a:pt x="20" y="30"/>
                        <a:pt x="20" y="3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2" y="11"/>
                        <a:pt x="6" y="7"/>
                      </a:cubicBezTo>
                      <a:cubicBezTo>
                        <a:pt x="9" y="3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8" y="16"/>
                        <a:pt x="26" y="18"/>
                        <a:pt x="27" y="21"/>
                      </a:cubicBezTo>
                      <a:cubicBezTo>
                        <a:pt x="29" y="24"/>
                        <a:pt x="32" y="28"/>
                        <a:pt x="35" y="30"/>
                      </a:cubicBezTo>
                      <a:cubicBezTo>
                        <a:pt x="37" y="31"/>
                        <a:pt x="38" y="31"/>
                        <a:pt x="39" y="31"/>
                      </a:cubicBezTo>
                      <a:cubicBezTo>
                        <a:pt x="42" y="32"/>
                        <a:pt x="45" y="32"/>
                        <a:pt x="49" y="30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lnTo>
                        <a:pt x="128" y="96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5" name="Freeform 286">
                  <a:extLst>
                    <a:ext uri="{FF2B5EF4-FFF2-40B4-BE49-F238E27FC236}">
                      <a16:creationId xmlns:a16="http://schemas.microsoft.com/office/drawing/2014/main" id="{140E23C2-1080-46F5-885A-E5BEF9A6D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6" cy="5"/>
                </a:xfrm>
                <a:custGeom>
                  <a:avLst/>
                  <a:gdLst>
                    <a:gd name="T0" fmla="*/ 17 w 23"/>
                    <a:gd name="T1" fmla="*/ 14 h 22"/>
                    <a:gd name="T2" fmla="*/ 23 w 23"/>
                    <a:gd name="T3" fmla="*/ 7 h 22"/>
                    <a:gd name="T4" fmla="*/ 2 w 23"/>
                    <a:gd name="T5" fmla="*/ 0 h 22"/>
                    <a:gd name="T6" fmla="*/ 1 w 23"/>
                    <a:gd name="T7" fmla="*/ 0 h 22"/>
                    <a:gd name="T8" fmla="*/ 0 w 23"/>
                    <a:gd name="T9" fmla="*/ 1 h 22"/>
                    <a:gd name="T10" fmla="*/ 0 w 23"/>
                    <a:gd name="T11" fmla="*/ 2 h 22"/>
                    <a:gd name="T12" fmla="*/ 0 w 23"/>
                    <a:gd name="T13" fmla="*/ 2 h 22"/>
                    <a:gd name="T14" fmla="*/ 11 w 23"/>
                    <a:gd name="T15" fmla="*/ 22 h 22"/>
                    <a:gd name="T16" fmla="*/ 17 w 23"/>
                    <a:gd name="T1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2">
                      <a:moveTo>
                        <a:pt x="17" y="14"/>
                      </a:moveTo>
                      <a:cubicBezTo>
                        <a:pt x="20" y="10"/>
                        <a:pt x="23" y="7"/>
                        <a:pt x="23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3" y="18"/>
                        <a:pt x="17" y="14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6" name="Freeform 287">
                  <a:extLst>
                    <a:ext uri="{FF2B5EF4-FFF2-40B4-BE49-F238E27FC236}">
                      <a16:creationId xmlns:a16="http://schemas.microsoft.com/office/drawing/2014/main" id="{9877B6DE-0E57-400C-AE28-038313E27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7" name="Freeform 288">
                  <a:extLst>
                    <a:ext uri="{FF2B5EF4-FFF2-40B4-BE49-F238E27FC236}">
                      <a16:creationId xmlns:a16="http://schemas.microsoft.com/office/drawing/2014/main" id="{9B94092F-0467-430D-91FC-F3264F736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595"/>
                  <a:ext cx="3" cy="3"/>
                </a:xfrm>
                <a:custGeom>
                  <a:avLst/>
                  <a:gdLst>
                    <a:gd name="T0" fmla="*/ 5 w 13"/>
                    <a:gd name="T1" fmla="*/ 6 h 15"/>
                    <a:gd name="T2" fmla="*/ 0 w 13"/>
                    <a:gd name="T3" fmla="*/ 11 h 15"/>
                    <a:gd name="T4" fmla="*/ 3 w 13"/>
                    <a:gd name="T5" fmla="*/ 14 h 15"/>
                    <a:gd name="T6" fmla="*/ 9 w 13"/>
                    <a:gd name="T7" fmla="*/ 9 h 15"/>
                    <a:gd name="T8" fmla="*/ 13 w 13"/>
                    <a:gd name="T9" fmla="*/ 3 h 15"/>
                    <a:gd name="T10" fmla="*/ 9 w 13"/>
                    <a:gd name="T11" fmla="*/ 0 h 15"/>
                    <a:gd name="T12" fmla="*/ 5 w 13"/>
                    <a:gd name="T13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5" y="6"/>
                      </a:moveTo>
                      <a:cubicBezTo>
                        <a:pt x="2" y="9"/>
                        <a:pt x="0" y="12"/>
                        <a:pt x="0" y="1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6" y="12"/>
                        <a:pt x="9" y="9"/>
                      </a:cubicBezTo>
                      <a:cubicBezTo>
                        <a:pt x="11" y="6"/>
                        <a:pt x="13" y="3"/>
                        <a:pt x="13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7" y="3"/>
                        <a:pt x="5" y="6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8" name="Freeform 289">
                  <a:extLst>
                    <a:ext uri="{FF2B5EF4-FFF2-40B4-BE49-F238E27FC236}">
                      <a16:creationId xmlns:a16="http://schemas.microsoft.com/office/drawing/2014/main" id="{513EE0E8-6071-4140-9D55-B4B186631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2"/>
                  <a:ext cx="3" cy="3"/>
                </a:xfrm>
                <a:custGeom>
                  <a:avLst/>
                  <a:gdLst>
                    <a:gd name="T0" fmla="*/ 1 w 12"/>
                    <a:gd name="T1" fmla="*/ 7 h 12"/>
                    <a:gd name="T2" fmla="*/ 7 w 12"/>
                    <a:gd name="T3" fmla="*/ 12 h 12"/>
                    <a:gd name="T4" fmla="*/ 12 w 12"/>
                    <a:gd name="T5" fmla="*/ 6 h 12"/>
                    <a:gd name="T6" fmla="*/ 5 w 12"/>
                    <a:gd name="T7" fmla="*/ 1 h 12"/>
                    <a:gd name="T8" fmla="*/ 1 w 12"/>
                    <a:gd name="T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" y="7"/>
                      </a:moveTo>
                      <a:cubicBezTo>
                        <a:pt x="1" y="10"/>
                        <a:pt x="4" y="12"/>
                        <a:pt x="7" y="12"/>
                      </a:cubicBezTo>
                      <a:cubicBezTo>
                        <a:pt x="10" y="11"/>
                        <a:pt x="12" y="9"/>
                        <a:pt x="12" y="6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1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9" name="Freeform 290">
                  <a:extLst>
                    <a:ext uri="{FF2B5EF4-FFF2-40B4-BE49-F238E27FC236}">
                      <a16:creationId xmlns:a16="http://schemas.microsoft.com/office/drawing/2014/main" id="{02598480-85F9-4519-8EFB-E42ADA3EA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0 w 10"/>
                    <a:gd name="T1" fmla="*/ 6 h 10"/>
                    <a:gd name="T2" fmla="*/ 6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6"/>
                      </a:moveTo>
                      <a:cubicBezTo>
                        <a:pt x="1" y="8"/>
                        <a:pt x="3" y="10"/>
                        <a:pt x="6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2" y="1"/>
                        <a:pt x="0" y="3"/>
                        <a:pt x="0" y="6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0" name="Freeform 291">
                  <a:extLst>
                    <a:ext uri="{FF2B5EF4-FFF2-40B4-BE49-F238E27FC236}">
                      <a16:creationId xmlns:a16="http://schemas.microsoft.com/office/drawing/2014/main" id="{2A298C25-7AFA-4965-A14E-9D9B42BAE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1" name="Freeform 292">
                  <a:extLst>
                    <a:ext uri="{FF2B5EF4-FFF2-40B4-BE49-F238E27FC236}">
                      <a16:creationId xmlns:a16="http://schemas.microsoft.com/office/drawing/2014/main" id="{E91A294A-3E41-43B5-A826-746EDFCCF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3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2" name="Freeform 293">
                  <a:extLst>
                    <a:ext uri="{FF2B5EF4-FFF2-40B4-BE49-F238E27FC236}">
                      <a16:creationId xmlns:a16="http://schemas.microsoft.com/office/drawing/2014/main" id="{E4F5DF00-5957-46F9-926E-269AD99A9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3" name="Freeform 294">
                  <a:extLst>
                    <a:ext uri="{FF2B5EF4-FFF2-40B4-BE49-F238E27FC236}">
                      <a16:creationId xmlns:a16="http://schemas.microsoft.com/office/drawing/2014/main" id="{C3177A0B-C856-40F6-83E8-07C830F5D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4"/>
                  <a:ext cx="0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4" name="Freeform 295">
                  <a:extLst>
                    <a:ext uri="{FF2B5EF4-FFF2-40B4-BE49-F238E27FC236}">
                      <a16:creationId xmlns:a16="http://schemas.microsoft.com/office/drawing/2014/main" id="{CC24DA0F-533B-434F-8FF3-20EA4272E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5" name="Freeform 296">
                  <a:extLst>
                    <a:ext uri="{FF2B5EF4-FFF2-40B4-BE49-F238E27FC236}">
                      <a16:creationId xmlns:a16="http://schemas.microsoft.com/office/drawing/2014/main" id="{3B873138-1F7A-4CCE-B104-5DFAD614C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6" name="Freeform 297">
                  <a:extLst>
                    <a:ext uri="{FF2B5EF4-FFF2-40B4-BE49-F238E27FC236}">
                      <a16:creationId xmlns:a16="http://schemas.microsoft.com/office/drawing/2014/main" id="{DC65DB0A-AA87-4DE0-8B2F-06A0E1BDF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586"/>
                  <a:ext cx="23" cy="12"/>
                </a:xfrm>
                <a:custGeom>
                  <a:avLst/>
                  <a:gdLst>
                    <a:gd name="T0" fmla="*/ 24 w 98"/>
                    <a:gd name="T1" fmla="*/ 3 h 53"/>
                    <a:gd name="T2" fmla="*/ 10 w 98"/>
                    <a:gd name="T3" fmla="*/ 16 h 53"/>
                    <a:gd name="T4" fmla="*/ 98 w 98"/>
                    <a:gd name="T5" fmla="*/ 53 h 53"/>
                    <a:gd name="T6" fmla="*/ 24 w 98"/>
                    <a:gd name="T7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53">
                      <a:moveTo>
                        <a:pt x="24" y="3"/>
                      </a:moveTo>
                      <a:cubicBezTo>
                        <a:pt x="24" y="3"/>
                        <a:pt x="0" y="0"/>
                        <a:pt x="10" y="16"/>
                      </a:cubicBezTo>
                      <a:cubicBezTo>
                        <a:pt x="21" y="32"/>
                        <a:pt x="98" y="53"/>
                        <a:pt x="98" y="53"/>
                      </a:cubicBezTo>
                      <a:cubicBezTo>
                        <a:pt x="98" y="53"/>
                        <a:pt x="87" y="25"/>
                        <a:pt x="24" y="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7" name="Freeform 298">
                  <a:extLst>
                    <a:ext uri="{FF2B5EF4-FFF2-40B4-BE49-F238E27FC236}">
                      <a16:creationId xmlns:a16="http://schemas.microsoft.com/office/drawing/2014/main" id="{7366E218-CBCD-450A-8969-30A17546B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" y="1592"/>
                  <a:ext cx="28" cy="17"/>
                </a:xfrm>
                <a:custGeom>
                  <a:avLst/>
                  <a:gdLst>
                    <a:gd name="T0" fmla="*/ 107 w 119"/>
                    <a:gd name="T1" fmla="*/ 52 h 71"/>
                    <a:gd name="T2" fmla="*/ 27 w 119"/>
                    <a:gd name="T3" fmla="*/ 1 h 71"/>
                    <a:gd name="T4" fmla="*/ 21 w 119"/>
                    <a:gd name="T5" fmla="*/ 0 h 71"/>
                    <a:gd name="T6" fmla="*/ 8 w 119"/>
                    <a:gd name="T7" fmla="*/ 16 h 71"/>
                    <a:gd name="T8" fmla="*/ 10 w 119"/>
                    <a:gd name="T9" fmla="*/ 19 h 71"/>
                    <a:gd name="T10" fmla="*/ 91 w 119"/>
                    <a:gd name="T11" fmla="*/ 61 h 71"/>
                    <a:gd name="T12" fmla="*/ 119 w 119"/>
                    <a:gd name="T13" fmla="*/ 71 h 71"/>
                    <a:gd name="T14" fmla="*/ 107 w 119"/>
                    <a:gd name="T15" fmla="*/ 5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9" h="71">
                      <a:moveTo>
                        <a:pt x="107" y="52"/>
                      </a:moveTo>
                      <a:cubicBezTo>
                        <a:pt x="95" y="38"/>
                        <a:pt x="71" y="19"/>
                        <a:pt x="27" y="1"/>
                      </a:cubicBezTo>
                      <a:cubicBezTo>
                        <a:pt x="27" y="1"/>
                        <a:pt x="24" y="0"/>
                        <a:pt x="21" y="0"/>
                      </a:cubicBezTo>
                      <a:cubicBezTo>
                        <a:pt x="12" y="0"/>
                        <a:pt x="0" y="1"/>
                        <a:pt x="8" y="16"/>
                      </a:cubicBezTo>
                      <a:cubicBezTo>
                        <a:pt x="9" y="17"/>
                        <a:pt x="9" y="18"/>
                        <a:pt x="10" y="19"/>
                      </a:cubicBezTo>
                      <a:cubicBezTo>
                        <a:pt x="21" y="33"/>
                        <a:pt x="63" y="50"/>
                        <a:pt x="91" y="61"/>
                      </a:cubicBezTo>
                      <a:cubicBezTo>
                        <a:pt x="107" y="67"/>
                        <a:pt x="119" y="71"/>
                        <a:pt x="119" y="71"/>
                      </a:cubicBezTo>
                      <a:cubicBezTo>
                        <a:pt x="119" y="71"/>
                        <a:pt x="117" y="63"/>
                        <a:pt x="107" y="52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8" name="Freeform 299">
                  <a:extLst>
                    <a:ext uri="{FF2B5EF4-FFF2-40B4-BE49-F238E27FC236}">
                      <a16:creationId xmlns:a16="http://schemas.microsoft.com/office/drawing/2014/main" id="{A5D2D86D-3F0F-436D-A07E-1108AC9D7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" y="1587"/>
                  <a:ext cx="26" cy="20"/>
                </a:xfrm>
                <a:custGeom>
                  <a:avLst/>
                  <a:gdLst>
                    <a:gd name="T0" fmla="*/ 4 w 112"/>
                    <a:gd name="T1" fmla="*/ 43 h 84"/>
                    <a:gd name="T2" fmla="*/ 5 w 112"/>
                    <a:gd name="T3" fmla="*/ 44 h 84"/>
                    <a:gd name="T4" fmla="*/ 6 w 112"/>
                    <a:gd name="T5" fmla="*/ 45 h 84"/>
                    <a:gd name="T6" fmla="*/ 8 w 112"/>
                    <a:gd name="T7" fmla="*/ 46 h 84"/>
                    <a:gd name="T8" fmla="*/ 9 w 112"/>
                    <a:gd name="T9" fmla="*/ 47 h 84"/>
                    <a:gd name="T10" fmla="*/ 11 w 112"/>
                    <a:gd name="T11" fmla="*/ 48 h 84"/>
                    <a:gd name="T12" fmla="*/ 17 w 112"/>
                    <a:gd name="T13" fmla="*/ 52 h 84"/>
                    <a:gd name="T14" fmla="*/ 17 w 112"/>
                    <a:gd name="T15" fmla="*/ 52 h 84"/>
                    <a:gd name="T16" fmla="*/ 81 w 112"/>
                    <a:gd name="T17" fmla="*/ 81 h 84"/>
                    <a:gd name="T18" fmla="*/ 81 w 112"/>
                    <a:gd name="T19" fmla="*/ 81 h 84"/>
                    <a:gd name="T20" fmla="*/ 84 w 112"/>
                    <a:gd name="T21" fmla="*/ 82 h 84"/>
                    <a:gd name="T22" fmla="*/ 90 w 112"/>
                    <a:gd name="T23" fmla="*/ 84 h 84"/>
                    <a:gd name="T24" fmla="*/ 97 w 112"/>
                    <a:gd name="T25" fmla="*/ 72 h 84"/>
                    <a:gd name="T26" fmla="*/ 112 w 112"/>
                    <a:gd name="T27" fmla="*/ 46 h 84"/>
                    <a:gd name="T28" fmla="*/ 72 w 112"/>
                    <a:gd name="T29" fmla="*/ 33 h 84"/>
                    <a:gd name="T30" fmla="*/ 24 w 112"/>
                    <a:gd name="T31" fmla="*/ 9 h 84"/>
                    <a:gd name="T32" fmla="*/ 22 w 112"/>
                    <a:gd name="T33" fmla="*/ 0 h 84"/>
                    <a:gd name="T34" fmla="*/ 11 w 112"/>
                    <a:gd name="T35" fmla="*/ 20 h 84"/>
                    <a:gd name="T36" fmla="*/ 5 w 112"/>
                    <a:gd name="T37" fmla="*/ 29 h 84"/>
                    <a:gd name="T38" fmla="*/ 0 w 112"/>
                    <a:gd name="T39" fmla="*/ 39 h 84"/>
                    <a:gd name="T40" fmla="*/ 3 w 112"/>
                    <a:gd name="T41" fmla="*/ 42 h 84"/>
                    <a:gd name="T42" fmla="*/ 4 w 112"/>
                    <a:gd name="T43" fmla="*/ 4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2" h="84">
                      <a:moveTo>
                        <a:pt x="4" y="43"/>
                      </a:moveTo>
                      <a:cubicBezTo>
                        <a:pt x="4" y="43"/>
                        <a:pt x="5" y="44"/>
                        <a:pt x="5" y="44"/>
                      </a:cubicBezTo>
                      <a:cubicBezTo>
                        <a:pt x="6" y="44"/>
                        <a:pt x="6" y="45"/>
                        <a:pt x="6" y="45"/>
                      </a:cubicBezTo>
                      <a:cubicBezTo>
                        <a:pt x="7" y="45"/>
                        <a:pt x="8" y="46"/>
                        <a:pt x="8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7"/>
                        <a:pt x="10" y="48"/>
                        <a:pt x="11" y="48"/>
                      </a:cubicBezTo>
                      <a:cubicBezTo>
                        <a:pt x="13" y="49"/>
                        <a:pt x="15" y="50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35" y="62"/>
                        <a:pt x="61" y="73"/>
                        <a:pt x="81" y="81"/>
                      </a:cubicBezTo>
                      <a:cubicBezTo>
                        <a:pt x="81" y="81"/>
                        <a:pt x="81" y="81"/>
                        <a:pt x="81" y="81"/>
                      </a:cubicBezTo>
                      <a:cubicBezTo>
                        <a:pt x="83" y="81"/>
                        <a:pt x="83" y="81"/>
                        <a:pt x="84" y="82"/>
                      </a:cubicBezTo>
                      <a:cubicBezTo>
                        <a:pt x="86" y="83"/>
                        <a:pt x="88" y="83"/>
                        <a:pt x="90" y="84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2" y="46"/>
                        <a:pt x="93" y="41"/>
                        <a:pt x="72" y="33"/>
                      </a:cubicBezTo>
                      <a:cubicBezTo>
                        <a:pt x="52" y="26"/>
                        <a:pt x="30" y="17"/>
                        <a:pt x="24" y="9"/>
                      </a:cubicBezTo>
                      <a:cubicBezTo>
                        <a:pt x="22" y="5"/>
                        <a:pt x="21" y="2"/>
                        <a:pt x="22" y="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0"/>
                        <a:pt x="2" y="41"/>
                        <a:pt x="3" y="42"/>
                      </a:cubicBezTo>
                      <a:cubicBezTo>
                        <a:pt x="3" y="42"/>
                        <a:pt x="4" y="43"/>
                        <a:pt x="4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9" name="Freeform 300">
                  <a:extLst>
                    <a:ext uri="{FF2B5EF4-FFF2-40B4-BE49-F238E27FC236}">
                      <a16:creationId xmlns:a16="http://schemas.microsoft.com/office/drawing/2014/main" id="{BF63C42C-63C2-47FB-A35A-F3CB4DFCDD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" y="1613"/>
                  <a:ext cx="6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19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2" y="4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0" name="Freeform 301">
                  <a:extLst>
                    <a:ext uri="{FF2B5EF4-FFF2-40B4-BE49-F238E27FC236}">
                      <a16:creationId xmlns:a16="http://schemas.microsoft.com/office/drawing/2014/main" id="{9AFBC130-274B-49C5-89BF-E9AF883C08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" y="1617"/>
                  <a:ext cx="6" cy="4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3" y="5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1" name="Freeform 302">
                  <a:extLst>
                    <a:ext uri="{FF2B5EF4-FFF2-40B4-BE49-F238E27FC236}">
                      <a16:creationId xmlns:a16="http://schemas.microsoft.com/office/drawing/2014/main" id="{55969CD5-6211-4418-A1AB-EC55E58EAF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" y="1622"/>
                  <a:ext cx="7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7 w 28"/>
                    <a:gd name="T7" fmla="*/ 4 h 14"/>
                    <a:gd name="T8" fmla="*/ 20 w 28"/>
                    <a:gd name="T9" fmla="*/ 7 h 14"/>
                    <a:gd name="T10" fmla="*/ 7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7" y="4"/>
                      </a:moveTo>
                      <a:cubicBezTo>
                        <a:pt x="13" y="4"/>
                        <a:pt x="17" y="6"/>
                        <a:pt x="20" y="7"/>
                      </a:cubicBezTo>
                      <a:cubicBezTo>
                        <a:pt x="13" y="8"/>
                        <a:pt x="9" y="6"/>
                        <a:pt x="7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2" name="Freeform 303">
                  <a:extLst>
                    <a:ext uri="{FF2B5EF4-FFF2-40B4-BE49-F238E27FC236}">
                      <a16:creationId xmlns:a16="http://schemas.microsoft.com/office/drawing/2014/main" id="{546E4DFC-30D2-4063-A03A-6090CA1D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2"/>
                  <a:ext cx="4" cy="5"/>
                </a:xfrm>
                <a:custGeom>
                  <a:avLst/>
                  <a:gdLst>
                    <a:gd name="T0" fmla="*/ 2 w 20"/>
                    <a:gd name="T1" fmla="*/ 14 h 20"/>
                    <a:gd name="T2" fmla="*/ 14 w 20"/>
                    <a:gd name="T3" fmla="*/ 19 h 20"/>
                    <a:gd name="T4" fmla="*/ 19 w 20"/>
                    <a:gd name="T5" fmla="*/ 7 h 20"/>
                    <a:gd name="T6" fmla="*/ 7 w 20"/>
                    <a:gd name="T7" fmla="*/ 2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4" y="18"/>
                        <a:pt x="9" y="20"/>
                        <a:pt x="14" y="19"/>
                      </a:cubicBezTo>
                      <a:cubicBezTo>
                        <a:pt x="18" y="17"/>
                        <a:pt x="20" y="12"/>
                        <a:pt x="19" y="7"/>
                      </a:cubicBezTo>
                      <a:cubicBezTo>
                        <a:pt x="17" y="3"/>
                        <a:pt x="12" y="0"/>
                        <a:pt x="7" y="2"/>
                      </a:cubicBezTo>
                      <a:cubicBezTo>
                        <a:pt x="3" y="4"/>
                        <a:pt x="0" y="9"/>
                        <a:pt x="2" y="14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3" name="Freeform 304">
                  <a:extLst>
                    <a:ext uri="{FF2B5EF4-FFF2-40B4-BE49-F238E27FC236}">
                      <a16:creationId xmlns:a16="http://schemas.microsoft.com/office/drawing/2014/main" id="{A28F6D35-1089-4FAB-9938-84FE66F2F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3"/>
                  <a:ext cx="4" cy="4"/>
                </a:xfrm>
                <a:custGeom>
                  <a:avLst/>
                  <a:gdLst>
                    <a:gd name="T0" fmla="*/ 1 w 17"/>
                    <a:gd name="T1" fmla="*/ 11 h 17"/>
                    <a:gd name="T2" fmla="*/ 11 w 17"/>
                    <a:gd name="T3" fmla="*/ 15 h 17"/>
                    <a:gd name="T4" fmla="*/ 15 w 17"/>
                    <a:gd name="T5" fmla="*/ 6 h 17"/>
                    <a:gd name="T6" fmla="*/ 6 w 17"/>
                    <a:gd name="T7" fmla="*/ 1 h 17"/>
                    <a:gd name="T8" fmla="*/ 1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5" y="6"/>
                      </a:cubicBezTo>
                      <a:cubicBezTo>
                        <a:pt x="14" y="2"/>
                        <a:pt x="10" y="0"/>
                        <a:pt x="6" y="1"/>
                      </a:cubicBezTo>
                      <a:cubicBezTo>
                        <a:pt x="2" y="3"/>
                        <a:pt x="0" y="7"/>
                        <a:pt x="1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4" name="Freeform 305">
                  <a:extLst>
                    <a:ext uri="{FF2B5EF4-FFF2-40B4-BE49-F238E27FC236}">
                      <a16:creationId xmlns:a16="http://schemas.microsoft.com/office/drawing/2014/main" id="{1851E718-03BB-4F13-A265-3EE9CC254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614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5" name="Freeform 306">
                  <a:extLst>
                    <a:ext uri="{FF2B5EF4-FFF2-40B4-BE49-F238E27FC236}">
                      <a16:creationId xmlns:a16="http://schemas.microsoft.com/office/drawing/2014/main" id="{F90660BC-3CB8-472C-BACA-250138959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6" name="Freeform 307">
                  <a:extLst>
                    <a:ext uri="{FF2B5EF4-FFF2-40B4-BE49-F238E27FC236}">
                      <a16:creationId xmlns:a16="http://schemas.microsoft.com/office/drawing/2014/main" id="{AC850483-73A9-40EA-A7B9-BF3B20A15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0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7" name="Freeform 308">
                  <a:extLst>
                    <a:ext uri="{FF2B5EF4-FFF2-40B4-BE49-F238E27FC236}">
                      <a16:creationId xmlns:a16="http://schemas.microsoft.com/office/drawing/2014/main" id="{592D7DB9-3C78-4456-96B4-0E34E5E5D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8" name="Freeform 309">
                  <a:extLst>
                    <a:ext uri="{FF2B5EF4-FFF2-40B4-BE49-F238E27FC236}">
                      <a16:creationId xmlns:a16="http://schemas.microsoft.com/office/drawing/2014/main" id="{5B644E61-DA65-4B56-941A-4A723B167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9" name="Freeform 310">
                  <a:extLst>
                    <a:ext uri="{FF2B5EF4-FFF2-40B4-BE49-F238E27FC236}">
                      <a16:creationId xmlns:a16="http://schemas.microsoft.com/office/drawing/2014/main" id="{CC4EB7FF-E617-49A9-8F63-8C18DC68E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0" name="Freeform 311">
                  <a:extLst>
                    <a:ext uri="{FF2B5EF4-FFF2-40B4-BE49-F238E27FC236}">
                      <a16:creationId xmlns:a16="http://schemas.microsoft.com/office/drawing/2014/main" id="{8C1C2B9E-9B01-44B5-993B-D516F08F2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1 w 20"/>
                    <a:gd name="T1" fmla="*/ 13 h 19"/>
                    <a:gd name="T2" fmla="*/ 13 w 20"/>
                    <a:gd name="T3" fmla="*/ 18 h 19"/>
                    <a:gd name="T4" fmla="*/ 18 w 20"/>
                    <a:gd name="T5" fmla="*/ 6 h 19"/>
                    <a:gd name="T6" fmla="*/ 6 w 20"/>
                    <a:gd name="T7" fmla="*/ 1 h 19"/>
                    <a:gd name="T8" fmla="*/ 1 w 20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13"/>
                      </a:moveTo>
                      <a:cubicBezTo>
                        <a:pt x="3" y="17"/>
                        <a:pt x="8" y="19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6" y="1"/>
                      </a:cubicBezTo>
                      <a:cubicBezTo>
                        <a:pt x="2" y="3"/>
                        <a:pt x="0" y="8"/>
                        <a:pt x="1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1" name="Freeform 312">
                  <a:extLst>
                    <a:ext uri="{FF2B5EF4-FFF2-40B4-BE49-F238E27FC236}">
                      <a16:creationId xmlns:a16="http://schemas.microsoft.com/office/drawing/2014/main" id="{75BB4AC3-1F79-4A7B-A701-4BB1C1205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5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2" name="Freeform 313">
                  <a:extLst>
                    <a:ext uri="{FF2B5EF4-FFF2-40B4-BE49-F238E27FC236}">
                      <a16:creationId xmlns:a16="http://schemas.microsoft.com/office/drawing/2014/main" id="{FA959534-2481-4EC0-BF76-B37C228C2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3" name="Freeform 314">
                  <a:extLst>
                    <a:ext uri="{FF2B5EF4-FFF2-40B4-BE49-F238E27FC236}">
                      <a16:creationId xmlns:a16="http://schemas.microsoft.com/office/drawing/2014/main" id="{89845A85-BBCE-448B-81FB-670905ABB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3 h 3"/>
                    <a:gd name="T4" fmla="*/ 3 w 3"/>
                    <a:gd name="T5" fmla="*/ 1 h 3"/>
                    <a:gd name="T6" fmla="*/ 1 w 3"/>
                    <a:gd name="T7" fmla="*/ 1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4" name="Freeform 315">
                  <a:extLst>
                    <a:ext uri="{FF2B5EF4-FFF2-40B4-BE49-F238E27FC236}">
                      <a16:creationId xmlns:a16="http://schemas.microsoft.com/office/drawing/2014/main" id="{53B3CDB2-773A-4042-B983-730329FD1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5" name="Freeform 316">
                  <a:extLst>
                    <a:ext uri="{FF2B5EF4-FFF2-40B4-BE49-F238E27FC236}">
                      <a16:creationId xmlns:a16="http://schemas.microsoft.com/office/drawing/2014/main" id="{DF8162DE-4365-43F1-AE41-94B751CFC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9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6" name="Freeform 317">
                  <a:extLst>
                    <a:ext uri="{FF2B5EF4-FFF2-40B4-BE49-F238E27FC236}">
                      <a16:creationId xmlns:a16="http://schemas.microsoft.com/office/drawing/2014/main" id="{FF6A85C7-B4ED-4071-9F71-7236CAD2E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1 w 2"/>
                    <a:gd name="T3" fmla="*/ 1 w 2"/>
                    <a:gd name="T4" fmla="*/ 2 w 2"/>
                    <a:gd name="T5" fmla="*/ 1 w 2"/>
                    <a:gd name="T6" fmla="*/ 1 w 2"/>
                    <a:gd name="T7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7" name="Freeform 318">
                  <a:extLst>
                    <a:ext uri="{FF2B5EF4-FFF2-40B4-BE49-F238E27FC236}">
                      <a16:creationId xmlns:a16="http://schemas.microsoft.com/office/drawing/2014/main" id="{37E19B90-FFA5-4E5B-ABBE-5790C42C6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8" name="Freeform 319">
                  <a:extLst>
                    <a:ext uri="{FF2B5EF4-FFF2-40B4-BE49-F238E27FC236}">
                      <a16:creationId xmlns:a16="http://schemas.microsoft.com/office/drawing/2014/main" id="{6E400AF1-0936-4A36-BDDD-E576BA4EA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5"/>
                </a:xfrm>
                <a:custGeom>
                  <a:avLst/>
                  <a:gdLst>
                    <a:gd name="T0" fmla="*/ 2 w 20"/>
                    <a:gd name="T1" fmla="*/ 13 h 20"/>
                    <a:gd name="T2" fmla="*/ 13 w 20"/>
                    <a:gd name="T3" fmla="*/ 18 h 20"/>
                    <a:gd name="T4" fmla="*/ 18 w 20"/>
                    <a:gd name="T5" fmla="*/ 6 h 20"/>
                    <a:gd name="T6" fmla="*/ 7 w 20"/>
                    <a:gd name="T7" fmla="*/ 1 h 20"/>
                    <a:gd name="T8" fmla="*/ 2 w 20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3"/>
                      </a:moveTo>
                      <a:cubicBezTo>
                        <a:pt x="3" y="17"/>
                        <a:pt x="8" y="20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7" y="1"/>
                      </a:cubicBezTo>
                      <a:cubicBezTo>
                        <a:pt x="2" y="3"/>
                        <a:pt x="0" y="8"/>
                        <a:pt x="2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9" name="Freeform 320">
                  <a:extLst>
                    <a:ext uri="{FF2B5EF4-FFF2-40B4-BE49-F238E27FC236}">
                      <a16:creationId xmlns:a16="http://schemas.microsoft.com/office/drawing/2014/main" id="{D203B8C3-0632-4DD5-B59C-44591A52D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6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8" y="17"/>
                        <a:pt x="11" y="16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0" name="Freeform 321">
                  <a:extLst>
                    <a:ext uri="{FF2B5EF4-FFF2-40B4-BE49-F238E27FC236}">
                      <a16:creationId xmlns:a16="http://schemas.microsoft.com/office/drawing/2014/main" id="{18860050-1434-40D7-9D8D-567F8A31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" y="1623"/>
                  <a:ext cx="1" cy="0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2 h 3"/>
                    <a:gd name="T4" fmla="*/ 2 w 2"/>
                    <a:gd name="T5" fmla="*/ 1 h 3"/>
                    <a:gd name="T6" fmla="*/ 0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1" name="Freeform 322">
                  <a:extLst>
                    <a:ext uri="{FF2B5EF4-FFF2-40B4-BE49-F238E27FC236}">
                      <a16:creationId xmlns:a16="http://schemas.microsoft.com/office/drawing/2014/main" id="{0072DB3F-17F1-45CC-B9A1-CE00CB0EA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2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2" name="Freeform 323">
                  <a:extLst>
                    <a:ext uri="{FF2B5EF4-FFF2-40B4-BE49-F238E27FC236}">
                      <a16:creationId xmlns:a16="http://schemas.microsoft.com/office/drawing/2014/main" id="{E74E2517-2536-49BE-AA00-8D923B114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3" name="Freeform 324">
                  <a:extLst>
                    <a:ext uri="{FF2B5EF4-FFF2-40B4-BE49-F238E27FC236}">
                      <a16:creationId xmlns:a16="http://schemas.microsoft.com/office/drawing/2014/main" id="{DFCC874E-3202-47C4-A0E9-BF9FA5FC4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4" name="Freeform 325">
                  <a:extLst>
                    <a:ext uri="{FF2B5EF4-FFF2-40B4-BE49-F238E27FC236}">
                      <a16:creationId xmlns:a16="http://schemas.microsoft.com/office/drawing/2014/main" id="{9CC768E8-3DE7-4413-8A17-0B2ADFA05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5" name="Freeform 326">
                  <a:extLst>
                    <a:ext uri="{FF2B5EF4-FFF2-40B4-BE49-F238E27FC236}">
                      <a16:creationId xmlns:a16="http://schemas.microsoft.com/office/drawing/2014/main" id="{02CA28B3-DAAA-493F-BEF5-0C2E1D35F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6" name="Freeform 327">
                  <a:extLst>
                    <a:ext uri="{FF2B5EF4-FFF2-40B4-BE49-F238E27FC236}">
                      <a16:creationId xmlns:a16="http://schemas.microsoft.com/office/drawing/2014/main" id="{0345E17C-9DDE-4372-82E2-11E91DC94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" y="1600"/>
                  <a:ext cx="4" cy="2"/>
                </a:xfrm>
                <a:custGeom>
                  <a:avLst/>
                  <a:gdLst>
                    <a:gd name="T0" fmla="*/ 17 w 17"/>
                    <a:gd name="T1" fmla="*/ 7 h 8"/>
                    <a:gd name="T2" fmla="*/ 0 w 17"/>
                    <a:gd name="T3" fmla="*/ 0 h 8"/>
                    <a:gd name="T4" fmla="*/ 17 w 17"/>
                    <a:gd name="T5" fmla="*/ 7 h 8"/>
                    <a:gd name="T6" fmla="*/ 4 w 17"/>
                    <a:gd name="T7" fmla="*/ 2 h 8"/>
                    <a:gd name="T8" fmla="*/ 12 w 17"/>
                    <a:gd name="T9" fmla="*/ 5 h 8"/>
                    <a:gd name="T10" fmla="*/ 4 w 17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8">
                      <a:moveTo>
                        <a:pt x="17" y="7"/>
                      </a:moveTo>
                      <a:cubicBezTo>
                        <a:pt x="17" y="7"/>
                        <a:pt x="12" y="1"/>
                        <a:pt x="0" y="0"/>
                      </a:cubicBezTo>
                      <a:cubicBezTo>
                        <a:pt x="0" y="0"/>
                        <a:pt x="3" y="8"/>
                        <a:pt x="17" y="7"/>
                      </a:cubicBezTo>
                      <a:close/>
                      <a:moveTo>
                        <a:pt x="4" y="2"/>
                      </a:moveTo>
                      <a:cubicBezTo>
                        <a:pt x="8" y="3"/>
                        <a:pt x="10" y="4"/>
                        <a:pt x="12" y="5"/>
                      </a:cubicBezTo>
                      <a:cubicBezTo>
                        <a:pt x="8" y="5"/>
                        <a:pt x="5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7" name="Freeform 328">
                  <a:extLst>
                    <a:ext uri="{FF2B5EF4-FFF2-40B4-BE49-F238E27FC236}">
                      <a16:creationId xmlns:a16="http://schemas.microsoft.com/office/drawing/2014/main" id="{F45213E7-AAD4-4B85-9B5A-DA15D88F0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3"/>
                    <a:gd name="T1" fmla="*/ 8 h 13"/>
                    <a:gd name="T2" fmla="*/ 8 w 13"/>
                    <a:gd name="T3" fmla="*/ 12 h 13"/>
                    <a:gd name="T4" fmla="*/ 12 w 13"/>
                    <a:gd name="T5" fmla="*/ 5 h 13"/>
                    <a:gd name="T6" fmla="*/ 5 w 13"/>
                    <a:gd name="T7" fmla="*/ 1 h 13"/>
                    <a:gd name="T8" fmla="*/ 1 w 13"/>
                    <a:gd name="T9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" y="8"/>
                      </a:move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3" y="8"/>
                        <a:pt x="12" y="5"/>
                      </a:cubicBezTo>
                      <a:cubicBezTo>
                        <a:pt x="11" y="2"/>
                        <a:pt x="8" y="0"/>
                        <a:pt x="5" y="1"/>
                      </a:cubicBezTo>
                      <a:cubicBezTo>
                        <a:pt x="2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8" name="Freeform 329">
                  <a:extLst>
                    <a:ext uri="{FF2B5EF4-FFF2-40B4-BE49-F238E27FC236}">
                      <a16:creationId xmlns:a16="http://schemas.microsoft.com/office/drawing/2014/main" id="{69B2B369-70BD-421F-B022-05BBECDBA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1"/>
                    <a:gd name="T1" fmla="*/ 7 h 11"/>
                    <a:gd name="T2" fmla="*/ 7 w 11"/>
                    <a:gd name="T3" fmla="*/ 10 h 11"/>
                    <a:gd name="T4" fmla="*/ 10 w 11"/>
                    <a:gd name="T5" fmla="*/ 4 h 11"/>
                    <a:gd name="T6" fmla="*/ 4 w 11"/>
                    <a:gd name="T7" fmla="*/ 1 h 11"/>
                    <a:gd name="T8" fmla="*/ 1 w 11"/>
                    <a:gd name="T9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7"/>
                      </a:moveTo>
                      <a:cubicBezTo>
                        <a:pt x="2" y="9"/>
                        <a:pt x="4" y="11"/>
                        <a:pt x="7" y="10"/>
                      </a:cubicBezTo>
                      <a:cubicBezTo>
                        <a:pt x="9" y="10"/>
                        <a:pt x="11" y="7"/>
                        <a:pt x="10" y="4"/>
                      </a:cubicBezTo>
                      <a:cubicBezTo>
                        <a:pt x="10" y="2"/>
                        <a:pt x="7" y="0"/>
                        <a:pt x="4" y="1"/>
                      </a:cubicBezTo>
                      <a:cubicBezTo>
                        <a:pt x="2" y="2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9" name="Freeform 330">
                  <a:extLst>
                    <a:ext uri="{FF2B5EF4-FFF2-40B4-BE49-F238E27FC236}">
                      <a16:creationId xmlns:a16="http://schemas.microsoft.com/office/drawing/2014/main" id="{49776B8B-8804-4189-A053-5CCDDCE49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0" name="Freeform 331">
                  <a:extLst>
                    <a:ext uri="{FF2B5EF4-FFF2-40B4-BE49-F238E27FC236}">
                      <a16:creationId xmlns:a16="http://schemas.microsoft.com/office/drawing/2014/main" id="{24F17BAD-8241-4366-8489-BCADA19B7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1" name="Freeform 332">
                  <a:extLst>
                    <a:ext uri="{FF2B5EF4-FFF2-40B4-BE49-F238E27FC236}">
                      <a16:creationId xmlns:a16="http://schemas.microsoft.com/office/drawing/2014/main" id="{E9C4E241-FFB3-4BFE-8232-BC9E460E1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2" name="Freeform 333">
                  <a:extLst>
                    <a:ext uri="{FF2B5EF4-FFF2-40B4-BE49-F238E27FC236}">
                      <a16:creationId xmlns:a16="http://schemas.microsoft.com/office/drawing/2014/main" id="{F6162F31-B05D-458F-A453-38630BC66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1"/>
                  <a:ext cx="0" cy="0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3" name="Freeform 334">
                  <a:extLst>
                    <a:ext uri="{FF2B5EF4-FFF2-40B4-BE49-F238E27FC236}">
                      <a16:creationId xmlns:a16="http://schemas.microsoft.com/office/drawing/2014/main" id="{32EC88B4-3215-4E7B-A8DB-474F43E04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1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4" name="Freeform 335">
                  <a:extLst>
                    <a:ext uri="{FF2B5EF4-FFF2-40B4-BE49-F238E27FC236}">
                      <a16:creationId xmlns:a16="http://schemas.microsoft.com/office/drawing/2014/main" id="{AC880DAF-7C84-4F24-9906-7055C3AD4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5" name="Freeform 336">
                  <a:extLst>
                    <a:ext uri="{FF2B5EF4-FFF2-40B4-BE49-F238E27FC236}">
                      <a16:creationId xmlns:a16="http://schemas.microsoft.com/office/drawing/2014/main" id="{46A1E795-27DE-4F2C-8790-B18F9C85A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" y="1546"/>
                  <a:ext cx="32" cy="51"/>
                </a:xfrm>
                <a:custGeom>
                  <a:avLst/>
                  <a:gdLst>
                    <a:gd name="T0" fmla="*/ 119 w 135"/>
                    <a:gd name="T1" fmla="*/ 69 h 218"/>
                    <a:gd name="T2" fmla="*/ 102 w 135"/>
                    <a:gd name="T3" fmla="*/ 88 h 218"/>
                    <a:gd name="T4" fmla="*/ 91 w 135"/>
                    <a:gd name="T5" fmla="*/ 108 h 218"/>
                    <a:gd name="T6" fmla="*/ 66 w 135"/>
                    <a:gd name="T7" fmla="*/ 107 h 218"/>
                    <a:gd name="T8" fmla="*/ 60 w 135"/>
                    <a:gd name="T9" fmla="*/ 78 h 218"/>
                    <a:gd name="T10" fmla="*/ 60 w 135"/>
                    <a:gd name="T11" fmla="*/ 75 h 218"/>
                    <a:gd name="T12" fmla="*/ 60 w 135"/>
                    <a:gd name="T13" fmla="*/ 75 h 218"/>
                    <a:gd name="T14" fmla="*/ 60 w 135"/>
                    <a:gd name="T15" fmla="*/ 74 h 218"/>
                    <a:gd name="T16" fmla="*/ 60 w 135"/>
                    <a:gd name="T17" fmla="*/ 73 h 218"/>
                    <a:gd name="T18" fmla="*/ 60 w 135"/>
                    <a:gd name="T19" fmla="*/ 72 h 218"/>
                    <a:gd name="T20" fmla="*/ 61 w 135"/>
                    <a:gd name="T21" fmla="*/ 71 h 218"/>
                    <a:gd name="T22" fmla="*/ 61 w 135"/>
                    <a:gd name="T23" fmla="*/ 70 h 218"/>
                    <a:gd name="T24" fmla="*/ 62 w 135"/>
                    <a:gd name="T25" fmla="*/ 68 h 218"/>
                    <a:gd name="T26" fmla="*/ 62 w 135"/>
                    <a:gd name="T27" fmla="*/ 68 h 218"/>
                    <a:gd name="T28" fmla="*/ 66 w 135"/>
                    <a:gd name="T29" fmla="*/ 55 h 218"/>
                    <a:gd name="T30" fmla="*/ 66 w 135"/>
                    <a:gd name="T31" fmla="*/ 54 h 218"/>
                    <a:gd name="T32" fmla="*/ 66 w 135"/>
                    <a:gd name="T33" fmla="*/ 53 h 218"/>
                    <a:gd name="T34" fmla="*/ 66 w 135"/>
                    <a:gd name="T35" fmla="*/ 53 h 218"/>
                    <a:gd name="T36" fmla="*/ 67 w 135"/>
                    <a:gd name="T37" fmla="*/ 53 h 218"/>
                    <a:gd name="T38" fmla="*/ 67 w 135"/>
                    <a:gd name="T39" fmla="*/ 52 h 218"/>
                    <a:gd name="T40" fmla="*/ 67 w 135"/>
                    <a:gd name="T41" fmla="*/ 52 h 218"/>
                    <a:gd name="T42" fmla="*/ 67 w 135"/>
                    <a:gd name="T43" fmla="*/ 50 h 218"/>
                    <a:gd name="T44" fmla="*/ 70 w 135"/>
                    <a:gd name="T45" fmla="*/ 45 h 218"/>
                    <a:gd name="T46" fmla="*/ 70 w 135"/>
                    <a:gd name="T47" fmla="*/ 45 h 218"/>
                    <a:gd name="T48" fmla="*/ 71 w 135"/>
                    <a:gd name="T49" fmla="*/ 44 h 218"/>
                    <a:gd name="T50" fmla="*/ 72 w 135"/>
                    <a:gd name="T51" fmla="*/ 43 h 218"/>
                    <a:gd name="T52" fmla="*/ 72 w 135"/>
                    <a:gd name="T53" fmla="*/ 43 h 218"/>
                    <a:gd name="T54" fmla="*/ 73 w 135"/>
                    <a:gd name="T55" fmla="*/ 40 h 218"/>
                    <a:gd name="T56" fmla="*/ 90 w 135"/>
                    <a:gd name="T57" fmla="*/ 21 h 218"/>
                    <a:gd name="T58" fmla="*/ 65 w 135"/>
                    <a:gd name="T59" fmla="*/ 11 h 218"/>
                    <a:gd name="T60" fmla="*/ 48 w 135"/>
                    <a:gd name="T61" fmla="*/ 26 h 218"/>
                    <a:gd name="T62" fmla="*/ 44 w 135"/>
                    <a:gd name="T63" fmla="*/ 30 h 218"/>
                    <a:gd name="T64" fmla="*/ 43 w 135"/>
                    <a:gd name="T65" fmla="*/ 33 h 218"/>
                    <a:gd name="T66" fmla="*/ 42 w 135"/>
                    <a:gd name="T67" fmla="*/ 34 h 218"/>
                    <a:gd name="T68" fmla="*/ 27 w 135"/>
                    <a:gd name="T69" fmla="*/ 67 h 218"/>
                    <a:gd name="T70" fmla="*/ 16 w 135"/>
                    <a:gd name="T71" fmla="*/ 81 h 218"/>
                    <a:gd name="T72" fmla="*/ 10 w 135"/>
                    <a:gd name="T73" fmla="*/ 96 h 218"/>
                    <a:gd name="T74" fmla="*/ 9 w 135"/>
                    <a:gd name="T75" fmla="*/ 109 h 218"/>
                    <a:gd name="T76" fmla="*/ 9 w 135"/>
                    <a:gd name="T77" fmla="*/ 121 h 218"/>
                    <a:gd name="T78" fmla="*/ 7 w 135"/>
                    <a:gd name="T79" fmla="*/ 150 h 218"/>
                    <a:gd name="T80" fmla="*/ 0 w 135"/>
                    <a:gd name="T81" fmla="*/ 190 h 218"/>
                    <a:gd name="T82" fmla="*/ 67 w 135"/>
                    <a:gd name="T83" fmla="*/ 218 h 218"/>
                    <a:gd name="T84" fmla="*/ 81 w 135"/>
                    <a:gd name="T85" fmla="*/ 195 h 218"/>
                    <a:gd name="T86" fmla="*/ 93 w 135"/>
                    <a:gd name="T87" fmla="*/ 182 h 218"/>
                    <a:gd name="T88" fmla="*/ 108 w 135"/>
                    <a:gd name="T89" fmla="*/ 160 h 218"/>
                    <a:gd name="T90" fmla="*/ 112 w 135"/>
                    <a:gd name="T91" fmla="*/ 140 h 218"/>
                    <a:gd name="T92" fmla="*/ 118 w 135"/>
                    <a:gd name="T93" fmla="*/ 120 h 218"/>
                    <a:gd name="T94" fmla="*/ 125 w 135"/>
                    <a:gd name="T95" fmla="*/ 107 h 218"/>
                    <a:gd name="T96" fmla="*/ 134 w 135"/>
                    <a:gd name="T97" fmla="*/ 8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5" h="218">
                      <a:moveTo>
                        <a:pt x="130" y="71"/>
                      </a:moveTo>
                      <a:cubicBezTo>
                        <a:pt x="127" y="68"/>
                        <a:pt x="122" y="68"/>
                        <a:pt x="119" y="69"/>
                      </a:cubicBezTo>
                      <a:cubicBezTo>
                        <a:pt x="115" y="70"/>
                        <a:pt x="111" y="73"/>
                        <a:pt x="107" y="77"/>
                      </a:cubicBezTo>
                      <a:cubicBezTo>
                        <a:pt x="105" y="80"/>
                        <a:pt x="103" y="84"/>
                        <a:pt x="102" y="88"/>
                      </a:cubicBezTo>
                      <a:cubicBezTo>
                        <a:pt x="101" y="90"/>
                        <a:pt x="100" y="91"/>
                        <a:pt x="99" y="92"/>
                      </a:cubicBezTo>
                      <a:cubicBezTo>
                        <a:pt x="98" y="96"/>
                        <a:pt x="94" y="103"/>
                        <a:pt x="91" y="108"/>
                      </a:cubicBezTo>
                      <a:cubicBezTo>
                        <a:pt x="87" y="113"/>
                        <a:pt x="82" y="115"/>
                        <a:pt x="79" y="115"/>
                      </a:cubicBezTo>
                      <a:cubicBezTo>
                        <a:pt x="76" y="115"/>
                        <a:pt x="72" y="112"/>
                        <a:pt x="66" y="107"/>
                      </a:cubicBezTo>
                      <a:cubicBezTo>
                        <a:pt x="61" y="103"/>
                        <a:pt x="60" y="97"/>
                        <a:pt x="60" y="92"/>
                      </a:cubicBezTo>
                      <a:cubicBezTo>
                        <a:pt x="61" y="87"/>
                        <a:pt x="60" y="81"/>
                        <a:pt x="60" y="78"/>
                      </a:cubicBezTo>
                      <a:cubicBezTo>
                        <a:pt x="59" y="77"/>
                        <a:pt x="59" y="76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69"/>
                        <a:pt x="62" y="69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4" y="64"/>
                        <a:pt x="66" y="57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67" y="51"/>
                        <a:pt x="67" y="51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8" y="48"/>
                        <a:pt x="69" y="46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2"/>
                        <a:pt x="72" y="42"/>
                        <a:pt x="72" y="42"/>
                      </a:cubicBezTo>
                      <a:cubicBezTo>
                        <a:pt x="73" y="42"/>
                        <a:pt x="73" y="41"/>
                        <a:pt x="73" y="40"/>
                      </a:cubicBezTo>
                      <a:cubicBezTo>
                        <a:pt x="77" y="35"/>
                        <a:pt x="80" y="25"/>
                        <a:pt x="80" y="25"/>
                      </a:cubicBezTo>
                      <a:cubicBezTo>
                        <a:pt x="84" y="25"/>
                        <a:pt x="87" y="23"/>
                        <a:pt x="90" y="21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8" y="2"/>
                        <a:pt x="69" y="8"/>
                        <a:pt x="65" y="11"/>
                      </a:cubicBezTo>
                      <a:cubicBezTo>
                        <a:pt x="61" y="14"/>
                        <a:pt x="51" y="23"/>
                        <a:pt x="48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6" y="28"/>
                        <a:pt x="45" y="29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3" y="31"/>
                        <a:pt x="43" y="32"/>
                        <a:pt x="43" y="33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0" y="38"/>
                        <a:pt x="36" y="48"/>
                        <a:pt x="35" y="50"/>
                      </a:cubicBezTo>
                      <a:cubicBezTo>
                        <a:pt x="33" y="53"/>
                        <a:pt x="27" y="66"/>
                        <a:pt x="27" y="67"/>
                      </a:cubicBezTo>
                      <a:cubicBezTo>
                        <a:pt x="27" y="68"/>
                        <a:pt x="23" y="72"/>
                        <a:pt x="22" y="73"/>
                      </a:cubicBezTo>
                      <a:cubicBezTo>
                        <a:pt x="21" y="74"/>
                        <a:pt x="17" y="79"/>
                        <a:pt x="16" y="81"/>
                      </a:cubicBezTo>
                      <a:cubicBezTo>
                        <a:pt x="15" y="82"/>
                        <a:pt x="13" y="87"/>
                        <a:pt x="13" y="88"/>
                      </a:cubicBezTo>
                      <a:cubicBezTo>
                        <a:pt x="12" y="89"/>
                        <a:pt x="11" y="95"/>
                        <a:pt x="10" y="96"/>
                      </a:cubicBezTo>
                      <a:cubicBezTo>
                        <a:pt x="10" y="97"/>
                        <a:pt x="10" y="102"/>
                        <a:pt x="10" y="103"/>
                      </a:cubicBezTo>
                      <a:cubicBezTo>
                        <a:pt x="10" y="105"/>
                        <a:pt x="10" y="108"/>
                        <a:pt x="9" y="109"/>
                      </a:cubicBezTo>
                      <a:cubicBezTo>
                        <a:pt x="9" y="110"/>
                        <a:pt x="9" y="113"/>
                        <a:pt x="9" y="115"/>
                      </a:cubicBezTo>
                      <a:cubicBezTo>
                        <a:pt x="9" y="117"/>
                        <a:pt x="9" y="119"/>
                        <a:pt x="9" y="121"/>
                      </a:cubicBezTo>
                      <a:cubicBezTo>
                        <a:pt x="9" y="122"/>
                        <a:pt x="9" y="126"/>
                        <a:pt x="8" y="130"/>
                      </a:cubicBezTo>
                      <a:cubicBezTo>
                        <a:pt x="8" y="134"/>
                        <a:pt x="7" y="146"/>
                        <a:pt x="7" y="150"/>
                      </a:cubicBezTo>
                      <a:cubicBezTo>
                        <a:pt x="6" y="154"/>
                        <a:pt x="5" y="171"/>
                        <a:pt x="4" y="176"/>
                      </a:cubicBezTo>
                      <a:cubicBezTo>
                        <a:pt x="4" y="179"/>
                        <a:pt x="2" y="185"/>
                        <a:pt x="0" y="190"/>
                      </a:cubicBezTo>
                      <a:cubicBezTo>
                        <a:pt x="9" y="197"/>
                        <a:pt x="27" y="205"/>
                        <a:pt x="44" y="210"/>
                      </a:cubicBezTo>
                      <a:cubicBezTo>
                        <a:pt x="52" y="213"/>
                        <a:pt x="60" y="216"/>
                        <a:pt x="67" y="218"/>
                      </a:cubicBezTo>
                      <a:cubicBezTo>
                        <a:pt x="68" y="211"/>
                        <a:pt x="73" y="203"/>
                        <a:pt x="74" y="202"/>
                      </a:cubicBezTo>
                      <a:cubicBezTo>
                        <a:pt x="75" y="200"/>
                        <a:pt x="79" y="196"/>
                        <a:pt x="81" y="195"/>
                      </a:cubicBezTo>
                      <a:cubicBezTo>
                        <a:pt x="82" y="194"/>
                        <a:pt x="86" y="191"/>
                        <a:pt x="87" y="189"/>
                      </a:cubicBezTo>
                      <a:cubicBezTo>
                        <a:pt x="88" y="187"/>
                        <a:pt x="91" y="184"/>
                        <a:pt x="93" y="182"/>
                      </a:cubicBezTo>
                      <a:cubicBezTo>
                        <a:pt x="95" y="180"/>
                        <a:pt x="97" y="178"/>
                        <a:pt x="99" y="175"/>
                      </a:cubicBezTo>
                      <a:cubicBezTo>
                        <a:pt x="101" y="172"/>
                        <a:pt x="106" y="163"/>
                        <a:pt x="108" y="160"/>
                      </a:cubicBezTo>
                      <a:cubicBezTo>
                        <a:pt x="109" y="157"/>
                        <a:pt x="111" y="149"/>
                        <a:pt x="112" y="144"/>
                      </a:cubicBezTo>
                      <a:cubicBezTo>
                        <a:pt x="112" y="142"/>
                        <a:pt x="112" y="141"/>
                        <a:pt x="112" y="140"/>
                      </a:cubicBezTo>
                      <a:cubicBezTo>
                        <a:pt x="113" y="137"/>
                        <a:pt x="113" y="131"/>
                        <a:pt x="116" y="125"/>
                      </a:cubicBezTo>
                      <a:cubicBezTo>
                        <a:pt x="116" y="123"/>
                        <a:pt x="117" y="122"/>
                        <a:pt x="118" y="120"/>
                      </a:cubicBezTo>
                      <a:cubicBezTo>
                        <a:pt x="119" y="118"/>
                        <a:pt x="120" y="116"/>
                        <a:pt x="121" y="115"/>
                      </a:cubicBezTo>
                      <a:cubicBezTo>
                        <a:pt x="123" y="112"/>
                        <a:pt x="124" y="109"/>
                        <a:pt x="125" y="107"/>
                      </a:cubicBezTo>
                      <a:cubicBezTo>
                        <a:pt x="128" y="104"/>
                        <a:pt x="130" y="99"/>
                        <a:pt x="130" y="97"/>
                      </a:cubicBezTo>
                      <a:cubicBezTo>
                        <a:pt x="131" y="95"/>
                        <a:pt x="133" y="93"/>
                        <a:pt x="134" y="86"/>
                      </a:cubicBezTo>
                      <a:cubicBezTo>
                        <a:pt x="135" y="79"/>
                        <a:pt x="132" y="73"/>
                        <a:pt x="130" y="71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6" name="Freeform 337">
                  <a:extLst>
                    <a:ext uri="{FF2B5EF4-FFF2-40B4-BE49-F238E27FC236}">
                      <a16:creationId xmlns:a16="http://schemas.microsoft.com/office/drawing/2014/main" id="{81F7AAC4-8C68-4F82-AEB3-855F32148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55"/>
                  <a:ext cx="9" cy="9"/>
                </a:xfrm>
                <a:custGeom>
                  <a:avLst/>
                  <a:gdLst>
                    <a:gd name="T0" fmla="*/ 30 w 38"/>
                    <a:gd name="T1" fmla="*/ 0 h 38"/>
                    <a:gd name="T2" fmla="*/ 24 w 38"/>
                    <a:gd name="T3" fmla="*/ 1 h 38"/>
                    <a:gd name="T4" fmla="*/ 19 w 38"/>
                    <a:gd name="T5" fmla="*/ 2 h 38"/>
                    <a:gd name="T6" fmla="*/ 13 w 38"/>
                    <a:gd name="T7" fmla="*/ 3 h 38"/>
                    <a:gd name="T8" fmla="*/ 12 w 38"/>
                    <a:gd name="T9" fmla="*/ 5 h 38"/>
                    <a:gd name="T10" fmla="*/ 12 w 38"/>
                    <a:gd name="T11" fmla="*/ 6 h 38"/>
                    <a:gd name="T12" fmla="*/ 12 w 38"/>
                    <a:gd name="T13" fmla="*/ 6 h 38"/>
                    <a:gd name="T14" fmla="*/ 12 w 38"/>
                    <a:gd name="T15" fmla="*/ 6 h 38"/>
                    <a:gd name="T16" fmla="*/ 11 w 38"/>
                    <a:gd name="T17" fmla="*/ 7 h 38"/>
                    <a:gd name="T18" fmla="*/ 11 w 38"/>
                    <a:gd name="T19" fmla="*/ 7 h 38"/>
                    <a:gd name="T20" fmla="*/ 11 w 38"/>
                    <a:gd name="T21" fmla="*/ 7 h 38"/>
                    <a:gd name="T22" fmla="*/ 10 w 38"/>
                    <a:gd name="T23" fmla="*/ 8 h 38"/>
                    <a:gd name="T24" fmla="*/ 10 w 38"/>
                    <a:gd name="T25" fmla="*/ 8 h 38"/>
                    <a:gd name="T26" fmla="*/ 10 w 38"/>
                    <a:gd name="T27" fmla="*/ 8 h 38"/>
                    <a:gd name="T28" fmla="*/ 7 w 38"/>
                    <a:gd name="T29" fmla="*/ 13 h 38"/>
                    <a:gd name="T30" fmla="*/ 7 w 38"/>
                    <a:gd name="T31" fmla="*/ 13 h 38"/>
                    <a:gd name="T32" fmla="*/ 7 w 38"/>
                    <a:gd name="T33" fmla="*/ 14 h 38"/>
                    <a:gd name="T34" fmla="*/ 7 w 38"/>
                    <a:gd name="T35" fmla="*/ 15 h 38"/>
                    <a:gd name="T36" fmla="*/ 7 w 38"/>
                    <a:gd name="T37" fmla="*/ 15 h 38"/>
                    <a:gd name="T38" fmla="*/ 7 w 38"/>
                    <a:gd name="T39" fmla="*/ 15 h 38"/>
                    <a:gd name="T40" fmla="*/ 7 w 38"/>
                    <a:gd name="T41" fmla="*/ 15 h 38"/>
                    <a:gd name="T42" fmla="*/ 7 w 38"/>
                    <a:gd name="T43" fmla="*/ 16 h 38"/>
                    <a:gd name="T44" fmla="*/ 7 w 38"/>
                    <a:gd name="T45" fmla="*/ 16 h 38"/>
                    <a:gd name="T46" fmla="*/ 6 w 38"/>
                    <a:gd name="T47" fmla="*/ 16 h 38"/>
                    <a:gd name="T48" fmla="*/ 6 w 38"/>
                    <a:gd name="T49" fmla="*/ 16 h 38"/>
                    <a:gd name="T50" fmla="*/ 6 w 38"/>
                    <a:gd name="T51" fmla="*/ 16 h 38"/>
                    <a:gd name="T52" fmla="*/ 6 w 38"/>
                    <a:gd name="T53" fmla="*/ 17 h 38"/>
                    <a:gd name="T54" fmla="*/ 6 w 38"/>
                    <a:gd name="T55" fmla="*/ 17 h 38"/>
                    <a:gd name="T56" fmla="*/ 6 w 38"/>
                    <a:gd name="T57" fmla="*/ 18 h 38"/>
                    <a:gd name="T58" fmla="*/ 6 w 38"/>
                    <a:gd name="T59" fmla="*/ 18 h 38"/>
                    <a:gd name="T60" fmla="*/ 6 w 38"/>
                    <a:gd name="T61" fmla="*/ 18 h 38"/>
                    <a:gd name="T62" fmla="*/ 2 w 38"/>
                    <a:gd name="T63" fmla="*/ 31 h 38"/>
                    <a:gd name="T64" fmla="*/ 2 w 38"/>
                    <a:gd name="T65" fmla="*/ 31 h 38"/>
                    <a:gd name="T66" fmla="*/ 2 w 38"/>
                    <a:gd name="T67" fmla="*/ 31 h 38"/>
                    <a:gd name="T68" fmla="*/ 2 w 38"/>
                    <a:gd name="T69" fmla="*/ 32 h 38"/>
                    <a:gd name="T70" fmla="*/ 1 w 38"/>
                    <a:gd name="T71" fmla="*/ 33 h 38"/>
                    <a:gd name="T72" fmla="*/ 1 w 38"/>
                    <a:gd name="T73" fmla="*/ 34 h 38"/>
                    <a:gd name="T74" fmla="*/ 1 w 38"/>
                    <a:gd name="T75" fmla="*/ 34 h 38"/>
                    <a:gd name="T76" fmla="*/ 0 w 38"/>
                    <a:gd name="T77" fmla="*/ 35 h 38"/>
                    <a:gd name="T78" fmla="*/ 0 w 38"/>
                    <a:gd name="T79" fmla="*/ 35 h 38"/>
                    <a:gd name="T80" fmla="*/ 0 w 38"/>
                    <a:gd name="T81" fmla="*/ 36 h 38"/>
                    <a:gd name="T82" fmla="*/ 0 w 38"/>
                    <a:gd name="T83" fmla="*/ 36 h 38"/>
                    <a:gd name="T84" fmla="*/ 0 w 38"/>
                    <a:gd name="T85" fmla="*/ 37 h 38"/>
                    <a:gd name="T86" fmla="*/ 0 w 38"/>
                    <a:gd name="T87" fmla="*/ 37 h 38"/>
                    <a:gd name="T88" fmla="*/ 0 w 38"/>
                    <a:gd name="T89" fmla="*/ 37 h 38"/>
                    <a:gd name="T90" fmla="*/ 0 w 38"/>
                    <a:gd name="T91" fmla="*/ 38 h 38"/>
                    <a:gd name="T92" fmla="*/ 0 w 38"/>
                    <a:gd name="T93" fmla="*/ 38 h 38"/>
                    <a:gd name="T94" fmla="*/ 0 w 38"/>
                    <a:gd name="T95" fmla="*/ 38 h 38"/>
                    <a:gd name="T96" fmla="*/ 0 w 38"/>
                    <a:gd name="T97" fmla="*/ 38 h 38"/>
                    <a:gd name="T98" fmla="*/ 0 w 38"/>
                    <a:gd name="T99" fmla="*/ 38 h 38"/>
                    <a:gd name="T100" fmla="*/ 14 w 38"/>
                    <a:gd name="T101" fmla="*/ 27 h 38"/>
                    <a:gd name="T102" fmla="*/ 33 w 38"/>
                    <a:gd name="T103" fmla="*/ 28 h 38"/>
                    <a:gd name="T104" fmla="*/ 36 w 38"/>
                    <a:gd name="T105" fmla="*/ 30 h 38"/>
                    <a:gd name="T106" fmla="*/ 38 w 38"/>
                    <a:gd name="T107" fmla="*/ 30 h 38"/>
                    <a:gd name="T108" fmla="*/ 33 w 38"/>
                    <a:gd name="T109" fmla="*/ 1 h 38"/>
                    <a:gd name="T110" fmla="*/ 30 w 38"/>
                    <a:gd name="T1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38">
                      <a:moveTo>
                        <a:pt x="30" y="0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3" y="1"/>
                        <a:pt x="20" y="1"/>
                        <a:pt x="19" y="2"/>
                      </a:cubicBezTo>
                      <a:cubicBezTo>
                        <a:pt x="18" y="2"/>
                        <a:pt x="15" y="3"/>
                        <a:pt x="13" y="3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20"/>
                        <a:pt x="4" y="27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12" y="30"/>
                        <a:pt x="14" y="27"/>
                      </a:cubicBezTo>
                      <a:cubicBezTo>
                        <a:pt x="14" y="27"/>
                        <a:pt x="26" y="30"/>
                        <a:pt x="33" y="28"/>
                      </a:cubicBezTo>
                      <a:cubicBezTo>
                        <a:pt x="33" y="28"/>
                        <a:pt x="35" y="29"/>
                        <a:pt x="36" y="30"/>
                      </a:cubicBezTo>
                      <a:cubicBezTo>
                        <a:pt x="37" y="30"/>
                        <a:pt x="37" y="30"/>
                        <a:pt x="38" y="30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0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7" name="Freeform 338">
                  <a:extLst>
                    <a:ext uri="{FF2B5EF4-FFF2-40B4-BE49-F238E27FC236}">
                      <a16:creationId xmlns:a16="http://schemas.microsoft.com/office/drawing/2014/main" id="{31C2005A-A188-4FCA-B6E8-1C5733FB1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62"/>
                  <a:ext cx="10" cy="7"/>
                </a:xfrm>
                <a:custGeom>
                  <a:avLst/>
                  <a:gdLst>
                    <a:gd name="T0" fmla="*/ 30 w 42"/>
                    <a:gd name="T1" fmla="*/ 10 h 31"/>
                    <a:gd name="T2" fmla="*/ 25 w 42"/>
                    <a:gd name="T3" fmla="*/ 7 h 31"/>
                    <a:gd name="T4" fmla="*/ 15 w 42"/>
                    <a:gd name="T5" fmla="*/ 0 h 31"/>
                    <a:gd name="T6" fmla="*/ 1 w 42"/>
                    <a:gd name="T7" fmla="*/ 7 h 31"/>
                    <a:gd name="T8" fmla="*/ 1 w 42"/>
                    <a:gd name="T9" fmla="*/ 8 h 31"/>
                    <a:gd name="T10" fmla="*/ 0 w 42"/>
                    <a:gd name="T11" fmla="*/ 8 h 31"/>
                    <a:gd name="T12" fmla="*/ 0 w 42"/>
                    <a:gd name="T13" fmla="*/ 8 h 31"/>
                    <a:gd name="T14" fmla="*/ 1 w 42"/>
                    <a:gd name="T15" fmla="*/ 9 h 31"/>
                    <a:gd name="T16" fmla="*/ 1 w 42"/>
                    <a:gd name="T17" fmla="*/ 9 h 31"/>
                    <a:gd name="T18" fmla="*/ 1 w 42"/>
                    <a:gd name="T19" fmla="*/ 9 h 31"/>
                    <a:gd name="T20" fmla="*/ 1 w 42"/>
                    <a:gd name="T21" fmla="*/ 10 h 31"/>
                    <a:gd name="T22" fmla="*/ 1 w 42"/>
                    <a:gd name="T23" fmla="*/ 24 h 31"/>
                    <a:gd name="T24" fmla="*/ 1 w 42"/>
                    <a:gd name="T25" fmla="*/ 24 h 31"/>
                    <a:gd name="T26" fmla="*/ 1 w 42"/>
                    <a:gd name="T27" fmla="*/ 25 h 31"/>
                    <a:gd name="T28" fmla="*/ 1 w 42"/>
                    <a:gd name="T29" fmla="*/ 25 h 31"/>
                    <a:gd name="T30" fmla="*/ 1 w 42"/>
                    <a:gd name="T31" fmla="*/ 25 h 31"/>
                    <a:gd name="T32" fmla="*/ 1 w 42"/>
                    <a:gd name="T33" fmla="*/ 26 h 31"/>
                    <a:gd name="T34" fmla="*/ 1 w 42"/>
                    <a:gd name="T35" fmla="*/ 26 h 31"/>
                    <a:gd name="T36" fmla="*/ 1 w 42"/>
                    <a:gd name="T37" fmla="*/ 27 h 31"/>
                    <a:gd name="T38" fmla="*/ 1 w 42"/>
                    <a:gd name="T39" fmla="*/ 27 h 31"/>
                    <a:gd name="T40" fmla="*/ 1 w 42"/>
                    <a:gd name="T41" fmla="*/ 28 h 31"/>
                    <a:gd name="T42" fmla="*/ 1 w 42"/>
                    <a:gd name="T43" fmla="*/ 28 h 31"/>
                    <a:gd name="T44" fmla="*/ 1 w 42"/>
                    <a:gd name="T45" fmla="*/ 29 h 31"/>
                    <a:gd name="T46" fmla="*/ 1 w 42"/>
                    <a:gd name="T47" fmla="*/ 29 h 31"/>
                    <a:gd name="T48" fmla="*/ 2 w 42"/>
                    <a:gd name="T49" fmla="*/ 29 h 31"/>
                    <a:gd name="T50" fmla="*/ 2 w 42"/>
                    <a:gd name="T51" fmla="*/ 30 h 31"/>
                    <a:gd name="T52" fmla="*/ 2 w 42"/>
                    <a:gd name="T53" fmla="*/ 30 h 31"/>
                    <a:gd name="T54" fmla="*/ 15 w 42"/>
                    <a:gd name="T55" fmla="*/ 21 h 31"/>
                    <a:gd name="T56" fmla="*/ 37 w 42"/>
                    <a:gd name="T57" fmla="*/ 31 h 31"/>
                    <a:gd name="T58" fmla="*/ 39 w 42"/>
                    <a:gd name="T59" fmla="*/ 27 h 31"/>
                    <a:gd name="T60" fmla="*/ 39 w 42"/>
                    <a:gd name="T61" fmla="*/ 27 h 31"/>
                    <a:gd name="T62" fmla="*/ 39 w 42"/>
                    <a:gd name="T63" fmla="*/ 27 h 31"/>
                    <a:gd name="T64" fmla="*/ 39 w 42"/>
                    <a:gd name="T65" fmla="*/ 26 h 31"/>
                    <a:gd name="T66" fmla="*/ 39 w 42"/>
                    <a:gd name="T67" fmla="*/ 26 h 31"/>
                    <a:gd name="T68" fmla="*/ 39 w 42"/>
                    <a:gd name="T69" fmla="*/ 26 h 31"/>
                    <a:gd name="T70" fmla="*/ 40 w 42"/>
                    <a:gd name="T71" fmla="*/ 26 h 31"/>
                    <a:gd name="T72" fmla="*/ 40 w 42"/>
                    <a:gd name="T73" fmla="*/ 26 h 31"/>
                    <a:gd name="T74" fmla="*/ 40 w 42"/>
                    <a:gd name="T75" fmla="*/ 25 h 31"/>
                    <a:gd name="T76" fmla="*/ 40 w 42"/>
                    <a:gd name="T77" fmla="*/ 25 h 31"/>
                    <a:gd name="T78" fmla="*/ 40 w 42"/>
                    <a:gd name="T79" fmla="*/ 25 h 31"/>
                    <a:gd name="T80" fmla="*/ 40 w 42"/>
                    <a:gd name="T81" fmla="*/ 25 h 31"/>
                    <a:gd name="T82" fmla="*/ 40 w 42"/>
                    <a:gd name="T83" fmla="*/ 25 h 31"/>
                    <a:gd name="T84" fmla="*/ 40 w 42"/>
                    <a:gd name="T85" fmla="*/ 25 h 31"/>
                    <a:gd name="T86" fmla="*/ 40 w 42"/>
                    <a:gd name="T87" fmla="*/ 24 h 31"/>
                    <a:gd name="T88" fmla="*/ 40 w 42"/>
                    <a:gd name="T89" fmla="*/ 24 h 31"/>
                    <a:gd name="T90" fmla="*/ 41 w 42"/>
                    <a:gd name="T91" fmla="*/ 24 h 31"/>
                    <a:gd name="T92" fmla="*/ 41 w 42"/>
                    <a:gd name="T93" fmla="*/ 24 h 31"/>
                    <a:gd name="T94" fmla="*/ 41 w 42"/>
                    <a:gd name="T95" fmla="*/ 24 h 31"/>
                    <a:gd name="T96" fmla="*/ 41 w 42"/>
                    <a:gd name="T97" fmla="*/ 24 h 31"/>
                    <a:gd name="T98" fmla="*/ 41 w 42"/>
                    <a:gd name="T99" fmla="*/ 23 h 31"/>
                    <a:gd name="T100" fmla="*/ 41 w 42"/>
                    <a:gd name="T101" fmla="*/ 23 h 31"/>
                    <a:gd name="T102" fmla="*/ 41 w 42"/>
                    <a:gd name="T103" fmla="*/ 23 h 31"/>
                    <a:gd name="T104" fmla="*/ 41 w 42"/>
                    <a:gd name="T105" fmla="*/ 23 h 31"/>
                    <a:gd name="T106" fmla="*/ 41 w 42"/>
                    <a:gd name="T107" fmla="*/ 23 h 31"/>
                    <a:gd name="T108" fmla="*/ 41 w 42"/>
                    <a:gd name="T109" fmla="*/ 22 h 31"/>
                    <a:gd name="T110" fmla="*/ 41 w 42"/>
                    <a:gd name="T111" fmla="*/ 22 h 31"/>
                    <a:gd name="T112" fmla="*/ 42 w 42"/>
                    <a:gd name="T113" fmla="*/ 22 h 31"/>
                    <a:gd name="T114" fmla="*/ 36 w 42"/>
                    <a:gd name="T1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31">
                      <a:moveTo>
                        <a:pt x="36" y="15"/>
                      </a:moveTo>
                      <a:cubicBezTo>
                        <a:pt x="35" y="14"/>
                        <a:pt x="32" y="11"/>
                        <a:pt x="30" y="10"/>
                      </a:cubicBezTo>
                      <a:cubicBezTo>
                        <a:pt x="29" y="9"/>
                        <a:pt x="28" y="8"/>
                        <a:pt x="28" y="8"/>
                      </a:cubicBezTo>
                      <a:cubicBezTo>
                        <a:pt x="27" y="8"/>
                        <a:pt x="27" y="8"/>
                        <a:pt x="25" y="7"/>
                      </a:cubicBezTo>
                      <a:cubicBezTo>
                        <a:pt x="24" y="6"/>
                        <a:pt x="20" y="2"/>
                        <a:pt x="18" y="1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7" y="3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3"/>
                        <a:pt x="2" y="19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6" y="29"/>
                        <a:pt x="9" y="27"/>
                        <a:pt x="10" y="26"/>
                      </a:cubicBezTo>
                      <a:cubicBezTo>
                        <a:pt x="12" y="25"/>
                        <a:pt x="15" y="21"/>
                        <a:pt x="15" y="21"/>
                      </a:cubicBezTo>
                      <a:cubicBezTo>
                        <a:pt x="15" y="21"/>
                        <a:pt x="18" y="24"/>
                        <a:pt x="22" y="27"/>
                      </a:cubicBezTo>
                      <a:cubicBezTo>
                        <a:pt x="26" y="29"/>
                        <a:pt x="37" y="31"/>
                        <a:pt x="37" y="31"/>
                      </a:cubicBezTo>
                      <a:cubicBezTo>
                        <a:pt x="37" y="30"/>
                        <a:pt x="38" y="28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19"/>
                        <a:pt x="37" y="16"/>
                        <a:pt x="36" y="15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8" name="Freeform 339">
                  <a:extLst>
                    <a:ext uri="{FF2B5EF4-FFF2-40B4-BE49-F238E27FC236}">
                      <a16:creationId xmlns:a16="http://schemas.microsoft.com/office/drawing/2014/main" id="{C4A54049-BB3F-4B45-AB23-B20F83266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9"/>
                  <a:ext cx="7" cy="4"/>
                </a:xfrm>
                <a:custGeom>
                  <a:avLst/>
                  <a:gdLst>
                    <a:gd name="T0" fmla="*/ 10 w 28"/>
                    <a:gd name="T1" fmla="*/ 0 h 17"/>
                    <a:gd name="T2" fmla="*/ 6 w 28"/>
                    <a:gd name="T3" fmla="*/ 3 h 17"/>
                    <a:gd name="T4" fmla="*/ 0 w 28"/>
                    <a:gd name="T5" fmla="*/ 7 h 17"/>
                    <a:gd name="T6" fmla="*/ 2 w 28"/>
                    <a:gd name="T7" fmla="*/ 9 h 17"/>
                    <a:gd name="T8" fmla="*/ 15 w 28"/>
                    <a:gd name="T9" fmla="*/ 17 h 17"/>
                    <a:gd name="T10" fmla="*/ 27 w 28"/>
                    <a:gd name="T11" fmla="*/ 10 h 17"/>
                    <a:gd name="T12" fmla="*/ 28 w 28"/>
                    <a:gd name="T13" fmla="*/ 7 h 17"/>
                    <a:gd name="T14" fmla="*/ 15 w 28"/>
                    <a:gd name="T15" fmla="*/ 1 h 17"/>
                    <a:gd name="T16" fmla="*/ 10 w 28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7">
                      <a:moveTo>
                        <a:pt x="10" y="0"/>
                      </a:moveTo>
                      <a:cubicBezTo>
                        <a:pt x="9" y="1"/>
                        <a:pt x="8" y="2"/>
                        <a:pt x="6" y="3"/>
                      </a:cubicBezTo>
                      <a:cubicBezTo>
                        <a:pt x="5" y="4"/>
                        <a:pt x="2" y="6"/>
                        <a:pt x="0" y="7"/>
                      </a:cubicBezTo>
                      <a:cubicBezTo>
                        <a:pt x="1" y="8"/>
                        <a:pt x="2" y="9"/>
                        <a:pt x="2" y="9"/>
                      </a:cubicBezTo>
                      <a:cubicBezTo>
                        <a:pt x="8" y="14"/>
                        <a:pt x="12" y="17"/>
                        <a:pt x="15" y="17"/>
                      </a:cubicBezTo>
                      <a:cubicBezTo>
                        <a:pt x="18" y="17"/>
                        <a:pt x="23" y="15"/>
                        <a:pt x="27" y="10"/>
                      </a:cubicBezTo>
                      <a:cubicBezTo>
                        <a:pt x="27" y="9"/>
                        <a:pt x="28" y="8"/>
                        <a:pt x="28" y="7"/>
                      </a:cubicBezTo>
                      <a:cubicBezTo>
                        <a:pt x="25" y="5"/>
                        <a:pt x="17" y="1"/>
                        <a:pt x="15" y="1"/>
                      </a:cubicBezTo>
                      <a:cubicBezTo>
                        <a:pt x="13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9" name="Freeform 340">
                  <a:extLst>
                    <a:ext uri="{FF2B5EF4-FFF2-40B4-BE49-F238E27FC236}">
                      <a16:creationId xmlns:a16="http://schemas.microsoft.com/office/drawing/2014/main" id="{DFB10E82-F5C9-43B7-B07B-4FF78CCF2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56"/>
                  <a:ext cx="7" cy="5"/>
                </a:xfrm>
                <a:custGeom>
                  <a:avLst/>
                  <a:gdLst>
                    <a:gd name="T0" fmla="*/ 24 w 28"/>
                    <a:gd name="T1" fmla="*/ 0 h 21"/>
                    <a:gd name="T2" fmla="*/ 28 w 28"/>
                    <a:gd name="T3" fmla="*/ 21 h 21"/>
                    <a:gd name="T4" fmla="*/ 26 w 28"/>
                    <a:gd name="T5" fmla="*/ 20 h 21"/>
                    <a:gd name="T6" fmla="*/ 22 w 28"/>
                    <a:gd name="T7" fmla="*/ 17 h 21"/>
                    <a:gd name="T8" fmla="*/ 17 w 28"/>
                    <a:gd name="T9" fmla="*/ 19 h 21"/>
                    <a:gd name="T10" fmla="*/ 0 w 28"/>
                    <a:gd name="T11" fmla="*/ 20 h 21"/>
                    <a:gd name="T12" fmla="*/ 3 w 28"/>
                    <a:gd name="T13" fmla="*/ 10 h 21"/>
                    <a:gd name="T14" fmla="*/ 14 w 28"/>
                    <a:gd name="T15" fmla="*/ 0 h 21"/>
                    <a:gd name="T16" fmla="*/ 24 w 28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1">
                      <a:moveTo>
                        <a:pt x="24" y="0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0"/>
                        <a:pt x="26" y="20"/>
                      </a:cubicBezTo>
                      <a:cubicBezTo>
                        <a:pt x="26" y="20"/>
                        <a:pt x="22" y="17"/>
                        <a:pt x="22" y="17"/>
                      </a:cubicBezTo>
                      <a:cubicBezTo>
                        <a:pt x="22" y="17"/>
                        <a:pt x="20" y="19"/>
                        <a:pt x="17" y="19"/>
                      </a:cubicBezTo>
                      <a:cubicBezTo>
                        <a:pt x="15" y="19"/>
                        <a:pt x="8" y="16"/>
                        <a:pt x="0" y="20"/>
                      </a:cubicBezTo>
                      <a:cubicBezTo>
                        <a:pt x="0" y="20"/>
                        <a:pt x="2" y="13"/>
                        <a:pt x="3" y="10"/>
                      </a:cubicBezTo>
                      <a:cubicBezTo>
                        <a:pt x="4" y="7"/>
                        <a:pt x="7" y="2"/>
                        <a:pt x="14" y="0"/>
                      </a:cubicBezTo>
                      <a:cubicBezTo>
                        <a:pt x="17" y="0"/>
                        <a:pt x="2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0" name="Freeform 341">
                  <a:extLst>
                    <a:ext uri="{FF2B5EF4-FFF2-40B4-BE49-F238E27FC236}">
                      <a16:creationId xmlns:a16="http://schemas.microsoft.com/office/drawing/2014/main" id="{91175F56-DDD4-4446-B98E-3F1716EA4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3"/>
                  <a:ext cx="9" cy="6"/>
                </a:xfrm>
                <a:custGeom>
                  <a:avLst/>
                  <a:gdLst>
                    <a:gd name="T0" fmla="*/ 19 w 38"/>
                    <a:gd name="T1" fmla="*/ 4 h 26"/>
                    <a:gd name="T2" fmla="*/ 14 w 38"/>
                    <a:gd name="T3" fmla="*/ 0 h 26"/>
                    <a:gd name="T4" fmla="*/ 10 w 38"/>
                    <a:gd name="T5" fmla="*/ 0 h 26"/>
                    <a:gd name="T6" fmla="*/ 8 w 38"/>
                    <a:gd name="T7" fmla="*/ 0 h 26"/>
                    <a:gd name="T8" fmla="*/ 4 w 38"/>
                    <a:gd name="T9" fmla="*/ 4 h 26"/>
                    <a:gd name="T10" fmla="*/ 1 w 38"/>
                    <a:gd name="T11" fmla="*/ 12 h 26"/>
                    <a:gd name="T12" fmla="*/ 1 w 38"/>
                    <a:gd name="T13" fmla="*/ 19 h 26"/>
                    <a:gd name="T14" fmla="*/ 13 w 38"/>
                    <a:gd name="T15" fmla="*/ 12 h 26"/>
                    <a:gd name="T16" fmla="*/ 17 w 38"/>
                    <a:gd name="T17" fmla="*/ 18 h 26"/>
                    <a:gd name="T18" fmla="*/ 23 w 38"/>
                    <a:gd name="T19" fmla="*/ 21 h 26"/>
                    <a:gd name="T20" fmla="*/ 33 w 38"/>
                    <a:gd name="T21" fmla="*/ 26 h 26"/>
                    <a:gd name="T22" fmla="*/ 36 w 38"/>
                    <a:gd name="T23" fmla="*/ 20 h 26"/>
                    <a:gd name="T24" fmla="*/ 38 w 38"/>
                    <a:gd name="T25" fmla="*/ 18 h 26"/>
                    <a:gd name="T26" fmla="*/ 24 w 38"/>
                    <a:gd name="T27" fmla="*/ 6 h 26"/>
                    <a:gd name="T28" fmla="*/ 19 w 38"/>
                    <a:gd name="T29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" h="26">
                      <a:moveTo>
                        <a:pt x="19" y="4"/>
                      </a:moveTo>
                      <a:cubicBezTo>
                        <a:pt x="18" y="2"/>
                        <a:pt x="15" y="1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7" y="1"/>
                        <a:pt x="6" y="2"/>
                        <a:pt x="4" y="4"/>
                      </a:cubicBezTo>
                      <a:cubicBezTo>
                        <a:pt x="1" y="5"/>
                        <a:pt x="1" y="8"/>
                        <a:pt x="1" y="12"/>
                      </a:cubicBezTo>
                      <a:cubicBezTo>
                        <a:pt x="0" y="16"/>
                        <a:pt x="1" y="19"/>
                        <a:pt x="1" y="19"/>
                      </a:cubicBezTo>
                      <a:cubicBezTo>
                        <a:pt x="5" y="18"/>
                        <a:pt x="13" y="12"/>
                        <a:pt x="13" y="12"/>
                      </a:cubicBezTo>
                      <a:cubicBezTo>
                        <a:pt x="12" y="15"/>
                        <a:pt x="15" y="17"/>
                        <a:pt x="17" y="18"/>
                      </a:cubicBezTo>
                      <a:cubicBezTo>
                        <a:pt x="20" y="20"/>
                        <a:pt x="20" y="19"/>
                        <a:pt x="23" y="21"/>
                      </a:cubicBezTo>
                      <a:cubicBezTo>
                        <a:pt x="26" y="23"/>
                        <a:pt x="33" y="26"/>
                        <a:pt x="33" y="26"/>
                      </a:cubicBezTo>
                      <a:cubicBezTo>
                        <a:pt x="34" y="24"/>
                        <a:pt x="36" y="22"/>
                        <a:pt x="36" y="20"/>
                      </a:cubicBezTo>
                      <a:cubicBezTo>
                        <a:pt x="37" y="20"/>
                        <a:pt x="37" y="19"/>
                        <a:pt x="38" y="18"/>
                      </a:cubicBezTo>
                      <a:cubicBezTo>
                        <a:pt x="33" y="11"/>
                        <a:pt x="25" y="7"/>
                        <a:pt x="24" y="6"/>
                      </a:cubicBezTo>
                      <a:cubicBezTo>
                        <a:pt x="22" y="6"/>
                        <a:pt x="21" y="5"/>
                        <a:pt x="19" y="4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1" name="Freeform 342">
                  <a:extLst>
                    <a:ext uri="{FF2B5EF4-FFF2-40B4-BE49-F238E27FC236}">
                      <a16:creationId xmlns:a16="http://schemas.microsoft.com/office/drawing/2014/main" id="{B0427432-F597-4325-88B3-1CB862A88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" y="1570"/>
                  <a:ext cx="3" cy="2"/>
                </a:xfrm>
                <a:custGeom>
                  <a:avLst/>
                  <a:gdLst>
                    <a:gd name="T0" fmla="*/ 0 w 15"/>
                    <a:gd name="T1" fmla="*/ 6 h 10"/>
                    <a:gd name="T2" fmla="*/ 1 w 15"/>
                    <a:gd name="T3" fmla="*/ 3 h 10"/>
                    <a:gd name="T4" fmla="*/ 5 w 15"/>
                    <a:gd name="T5" fmla="*/ 0 h 10"/>
                    <a:gd name="T6" fmla="*/ 11 w 15"/>
                    <a:gd name="T7" fmla="*/ 1 h 10"/>
                    <a:gd name="T8" fmla="*/ 14 w 15"/>
                    <a:gd name="T9" fmla="*/ 4 h 10"/>
                    <a:gd name="T10" fmla="*/ 12 w 15"/>
                    <a:gd name="T11" fmla="*/ 8 h 10"/>
                    <a:gd name="T12" fmla="*/ 4 w 15"/>
                    <a:gd name="T13" fmla="*/ 10 h 10"/>
                    <a:gd name="T14" fmla="*/ 0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0" y="6"/>
                      </a:moveTo>
                      <a:cubicBezTo>
                        <a:pt x="0" y="6"/>
                        <a:pt x="0" y="4"/>
                        <a:pt x="1" y="3"/>
                      </a:cubicBezTo>
                      <a:cubicBezTo>
                        <a:pt x="1" y="2"/>
                        <a:pt x="3" y="0"/>
                        <a:pt x="5" y="0"/>
                      </a:cubicBezTo>
                      <a:cubicBezTo>
                        <a:pt x="7" y="0"/>
                        <a:pt x="9" y="0"/>
                        <a:pt x="11" y="1"/>
                      </a:cubicBezTo>
                      <a:cubicBezTo>
                        <a:pt x="12" y="2"/>
                        <a:pt x="14" y="3"/>
                        <a:pt x="14" y="4"/>
                      </a:cubicBezTo>
                      <a:cubicBezTo>
                        <a:pt x="14" y="6"/>
                        <a:pt x="15" y="7"/>
                        <a:pt x="12" y="8"/>
                      </a:cubicBezTo>
                      <a:cubicBezTo>
                        <a:pt x="10" y="9"/>
                        <a:pt x="5" y="10"/>
                        <a:pt x="4" y="10"/>
                      </a:cubicBezTo>
                      <a:cubicBezTo>
                        <a:pt x="3" y="10"/>
                        <a:pt x="1" y="9"/>
                        <a:pt x="0" y="6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2" name="Freeform 343">
                  <a:extLst>
                    <a:ext uri="{FF2B5EF4-FFF2-40B4-BE49-F238E27FC236}">
                      <a16:creationId xmlns:a16="http://schemas.microsoft.com/office/drawing/2014/main" id="{602073D2-9936-455E-9C78-59649461F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50"/>
                  <a:ext cx="13" cy="27"/>
                </a:xfrm>
                <a:custGeom>
                  <a:avLst/>
                  <a:gdLst>
                    <a:gd name="T0" fmla="*/ 50 w 55"/>
                    <a:gd name="T1" fmla="*/ 72 h 115"/>
                    <a:gd name="T2" fmla="*/ 38 w 55"/>
                    <a:gd name="T3" fmla="*/ 98 h 115"/>
                    <a:gd name="T4" fmla="*/ 22 w 55"/>
                    <a:gd name="T5" fmla="*/ 112 h 115"/>
                    <a:gd name="T6" fmla="*/ 13 w 55"/>
                    <a:gd name="T7" fmla="*/ 113 h 115"/>
                    <a:gd name="T8" fmla="*/ 5 w 55"/>
                    <a:gd name="T9" fmla="*/ 101 h 115"/>
                    <a:gd name="T10" fmla="*/ 1 w 55"/>
                    <a:gd name="T11" fmla="*/ 79 h 115"/>
                    <a:gd name="T12" fmla="*/ 1 w 55"/>
                    <a:gd name="T13" fmla="*/ 58 h 115"/>
                    <a:gd name="T14" fmla="*/ 9 w 55"/>
                    <a:gd name="T15" fmla="*/ 30 h 115"/>
                    <a:gd name="T16" fmla="*/ 20 w 55"/>
                    <a:gd name="T17" fmla="*/ 17 h 115"/>
                    <a:gd name="T18" fmla="*/ 37 w 55"/>
                    <a:gd name="T19" fmla="*/ 0 h 115"/>
                    <a:gd name="T20" fmla="*/ 28 w 55"/>
                    <a:gd name="T21" fmla="*/ 8 h 115"/>
                    <a:gd name="T22" fmla="*/ 20 w 55"/>
                    <a:gd name="T23" fmla="*/ 25 h 115"/>
                    <a:gd name="T24" fmla="*/ 20 w 55"/>
                    <a:gd name="T25" fmla="*/ 26 h 115"/>
                    <a:gd name="T26" fmla="*/ 19 w 55"/>
                    <a:gd name="T27" fmla="*/ 27 h 115"/>
                    <a:gd name="T28" fmla="*/ 19 w 55"/>
                    <a:gd name="T29" fmla="*/ 27 h 115"/>
                    <a:gd name="T30" fmla="*/ 18 w 55"/>
                    <a:gd name="T31" fmla="*/ 28 h 115"/>
                    <a:gd name="T32" fmla="*/ 15 w 55"/>
                    <a:gd name="T33" fmla="*/ 33 h 115"/>
                    <a:gd name="T34" fmla="*/ 15 w 55"/>
                    <a:gd name="T35" fmla="*/ 34 h 115"/>
                    <a:gd name="T36" fmla="*/ 15 w 55"/>
                    <a:gd name="T37" fmla="*/ 35 h 115"/>
                    <a:gd name="T38" fmla="*/ 15 w 55"/>
                    <a:gd name="T39" fmla="*/ 35 h 115"/>
                    <a:gd name="T40" fmla="*/ 15 w 55"/>
                    <a:gd name="T41" fmla="*/ 36 h 115"/>
                    <a:gd name="T42" fmla="*/ 14 w 55"/>
                    <a:gd name="T43" fmla="*/ 36 h 115"/>
                    <a:gd name="T44" fmla="*/ 14 w 55"/>
                    <a:gd name="T45" fmla="*/ 37 h 115"/>
                    <a:gd name="T46" fmla="*/ 14 w 55"/>
                    <a:gd name="T47" fmla="*/ 38 h 115"/>
                    <a:gd name="T48" fmla="*/ 14 w 55"/>
                    <a:gd name="T49" fmla="*/ 38 h 115"/>
                    <a:gd name="T50" fmla="*/ 10 w 55"/>
                    <a:gd name="T51" fmla="*/ 51 h 115"/>
                    <a:gd name="T52" fmla="*/ 10 w 55"/>
                    <a:gd name="T53" fmla="*/ 52 h 115"/>
                    <a:gd name="T54" fmla="*/ 9 w 55"/>
                    <a:gd name="T55" fmla="*/ 54 h 115"/>
                    <a:gd name="T56" fmla="*/ 8 w 55"/>
                    <a:gd name="T57" fmla="*/ 55 h 115"/>
                    <a:gd name="T58" fmla="*/ 8 w 55"/>
                    <a:gd name="T59" fmla="*/ 56 h 115"/>
                    <a:gd name="T60" fmla="*/ 8 w 55"/>
                    <a:gd name="T61" fmla="*/ 57 h 115"/>
                    <a:gd name="T62" fmla="*/ 8 w 55"/>
                    <a:gd name="T63" fmla="*/ 57 h 115"/>
                    <a:gd name="T64" fmla="*/ 8 w 55"/>
                    <a:gd name="T65" fmla="*/ 58 h 115"/>
                    <a:gd name="T66" fmla="*/ 8 w 55"/>
                    <a:gd name="T67" fmla="*/ 58 h 115"/>
                    <a:gd name="T68" fmla="*/ 8 w 55"/>
                    <a:gd name="T69" fmla="*/ 75 h 115"/>
                    <a:gd name="T70" fmla="*/ 27 w 55"/>
                    <a:gd name="T71" fmla="*/ 98 h 115"/>
                    <a:gd name="T72" fmla="*/ 47 w 55"/>
                    <a:gd name="T73" fmla="*/ 75 h 115"/>
                    <a:gd name="T74" fmla="*/ 55 w 55"/>
                    <a:gd name="T75" fmla="*/ 6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115">
                      <a:moveTo>
                        <a:pt x="55" y="60"/>
                      </a:moveTo>
                      <a:cubicBezTo>
                        <a:pt x="53" y="63"/>
                        <a:pt x="51" y="68"/>
                        <a:pt x="50" y="72"/>
                      </a:cubicBezTo>
                      <a:cubicBezTo>
                        <a:pt x="47" y="78"/>
                        <a:pt x="46" y="85"/>
                        <a:pt x="45" y="86"/>
                      </a:cubicBezTo>
                      <a:cubicBezTo>
                        <a:pt x="45" y="89"/>
                        <a:pt x="40" y="95"/>
                        <a:pt x="38" y="98"/>
                      </a:cubicBezTo>
                      <a:cubicBezTo>
                        <a:pt x="36" y="101"/>
                        <a:pt x="31" y="104"/>
                        <a:pt x="29" y="106"/>
                      </a:cubicBezTo>
                      <a:cubicBezTo>
                        <a:pt x="27" y="108"/>
                        <a:pt x="25" y="110"/>
                        <a:pt x="22" y="112"/>
                      </a:cubicBezTo>
                      <a:cubicBezTo>
                        <a:pt x="18" y="113"/>
                        <a:pt x="15" y="115"/>
                        <a:pt x="15" y="115"/>
                      </a:cubicBezTo>
                      <a:cubicBezTo>
                        <a:pt x="15" y="115"/>
                        <a:pt x="15" y="114"/>
                        <a:pt x="13" y="113"/>
                      </a:cubicBezTo>
                      <a:cubicBezTo>
                        <a:pt x="10" y="112"/>
                        <a:pt x="9" y="111"/>
                        <a:pt x="8" y="108"/>
                      </a:cubicBezTo>
                      <a:cubicBezTo>
                        <a:pt x="7" y="106"/>
                        <a:pt x="6" y="107"/>
                        <a:pt x="5" y="101"/>
                      </a:cubicBezTo>
                      <a:cubicBezTo>
                        <a:pt x="5" y="94"/>
                        <a:pt x="4" y="93"/>
                        <a:pt x="4" y="90"/>
                      </a:cubicBezTo>
                      <a:cubicBezTo>
                        <a:pt x="3" y="88"/>
                        <a:pt x="0" y="82"/>
                        <a:pt x="1" y="79"/>
                      </a:cubicBezTo>
                      <a:cubicBezTo>
                        <a:pt x="2" y="76"/>
                        <a:pt x="2" y="71"/>
                        <a:pt x="2" y="69"/>
                      </a:cubicBezTo>
                      <a:cubicBezTo>
                        <a:pt x="2" y="66"/>
                        <a:pt x="0" y="60"/>
                        <a:pt x="1" y="58"/>
                      </a:cubicBezTo>
                      <a:cubicBezTo>
                        <a:pt x="1" y="56"/>
                        <a:pt x="6" y="48"/>
                        <a:pt x="7" y="44"/>
                      </a:cubicBezTo>
                      <a:cubicBezTo>
                        <a:pt x="9" y="40"/>
                        <a:pt x="9" y="30"/>
                        <a:pt x="9" y="30"/>
                      </a:cubicBezTo>
                      <a:cubicBezTo>
                        <a:pt x="9" y="30"/>
                        <a:pt x="12" y="28"/>
                        <a:pt x="13" y="27"/>
                      </a:cubicBezTo>
                      <a:cubicBezTo>
                        <a:pt x="13" y="26"/>
                        <a:pt x="18" y="19"/>
                        <a:pt x="20" y="17"/>
                      </a:cubicBezTo>
                      <a:cubicBezTo>
                        <a:pt x="21" y="14"/>
                        <a:pt x="24" y="6"/>
                        <a:pt x="24" y="6"/>
                      </a:cubicBezTo>
                      <a:cubicBezTo>
                        <a:pt x="29" y="5"/>
                        <a:pt x="34" y="2"/>
                        <a:pt x="37" y="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5" y="6"/>
                        <a:pt x="32" y="8"/>
                        <a:pt x="28" y="8"/>
                      </a:cubicBezTo>
                      <a:cubicBezTo>
                        <a:pt x="28" y="8"/>
                        <a:pt x="25" y="18"/>
                        <a:pt x="21" y="23"/>
                      </a:cubicBezTo>
                      <a:cubicBezTo>
                        <a:pt x="21" y="24"/>
                        <a:pt x="21" y="25"/>
                        <a:pt x="20" y="25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40"/>
                        <a:pt x="12" y="47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9" y="52"/>
                        <a:pt x="9" y="53"/>
                        <a:pt x="9" y="53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7" y="59"/>
                        <a:pt x="7" y="60"/>
                        <a:pt x="8" y="61"/>
                      </a:cubicBezTo>
                      <a:cubicBezTo>
                        <a:pt x="8" y="64"/>
                        <a:pt x="9" y="70"/>
                        <a:pt x="8" y="75"/>
                      </a:cubicBezTo>
                      <a:cubicBezTo>
                        <a:pt x="8" y="80"/>
                        <a:pt x="9" y="86"/>
                        <a:pt x="14" y="90"/>
                      </a:cubicBezTo>
                      <a:cubicBezTo>
                        <a:pt x="20" y="95"/>
                        <a:pt x="24" y="98"/>
                        <a:pt x="27" y="98"/>
                      </a:cubicBezTo>
                      <a:cubicBezTo>
                        <a:pt x="30" y="98"/>
                        <a:pt x="35" y="96"/>
                        <a:pt x="39" y="91"/>
                      </a:cubicBezTo>
                      <a:cubicBezTo>
                        <a:pt x="42" y="86"/>
                        <a:pt x="46" y="79"/>
                        <a:pt x="47" y="75"/>
                      </a:cubicBezTo>
                      <a:cubicBezTo>
                        <a:pt x="48" y="74"/>
                        <a:pt x="49" y="73"/>
                        <a:pt x="50" y="71"/>
                      </a:cubicBezTo>
                      <a:cubicBezTo>
                        <a:pt x="51" y="67"/>
                        <a:pt x="53" y="63"/>
                        <a:pt x="55" y="60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3" name="Freeform 344">
                  <a:extLst>
                    <a:ext uri="{FF2B5EF4-FFF2-40B4-BE49-F238E27FC236}">
                      <a16:creationId xmlns:a16="http://schemas.microsoft.com/office/drawing/2014/main" id="{01E35E7A-15B6-4FC2-9772-7500912D8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73"/>
                  <a:ext cx="15" cy="24"/>
                </a:xfrm>
                <a:custGeom>
                  <a:avLst/>
                  <a:gdLst>
                    <a:gd name="T0" fmla="*/ 48 w 61"/>
                    <a:gd name="T1" fmla="*/ 34 h 103"/>
                    <a:gd name="T2" fmla="*/ 31 w 61"/>
                    <a:gd name="T3" fmla="*/ 59 h 103"/>
                    <a:gd name="T4" fmla="*/ 7 w 61"/>
                    <a:gd name="T5" fmla="*/ 85 h 103"/>
                    <a:gd name="T6" fmla="*/ 0 w 61"/>
                    <a:gd name="T7" fmla="*/ 101 h 103"/>
                    <a:gd name="T8" fmla="*/ 7 w 61"/>
                    <a:gd name="T9" fmla="*/ 103 h 103"/>
                    <a:gd name="T10" fmla="*/ 14 w 61"/>
                    <a:gd name="T11" fmla="*/ 87 h 103"/>
                    <a:gd name="T12" fmla="*/ 21 w 61"/>
                    <a:gd name="T13" fmla="*/ 80 h 103"/>
                    <a:gd name="T14" fmla="*/ 27 w 61"/>
                    <a:gd name="T15" fmla="*/ 74 h 103"/>
                    <a:gd name="T16" fmla="*/ 33 w 61"/>
                    <a:gd name="T17" fmla="*/ 67 h 103"/>
                    <a:gd name="T18" fmla="*/ 39 w 61"/>
                    <a:gd name="T19" fmla="*/ 60 h 103"/>
                    <a:gd name="T20" fmla="*/ 48 w 61"/>
                    <a:gd name="T21" fmla="*/ 45 h 103"/>
                    <a:gd name="T22" fmla="*/ 52 w 61"/>
                    <a:gd name="T23" fmla="*/ 25 h 103"/>
                    <a:gd name="T24" fmla="*/ 56 w 61"/>
                    <a:gd name="T25" fmla="*/ 10 h 103"/>
                    <a:gd name="T26" fmla="*/ 61 w 61"/>
                    <a:gd name="T27" fmla="*/ 0 h 103"/>
                    <a:gd name="T28" fmla="*/ 48 w 61"/>
                    <a:gd name="T29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" h="103">
                      <a:moveTo>
                        <a:pt x="48" y="34"/>
                      </a:moveTo>
                      <a:cubicBezTo>
                        <a:pt x="46" y="43"/>
                        <a:pt x="35" y="55"/>
                        <a:pt x="31" y="59"/>
                      </a:cubicBezTo>
                      <a:cubicBezTo>
                        <a:pt x="26" y="64"/>
                        <a:pt x="15" y="71"/>
                        <a:pt x="7" y="85"/>
                      </a:cubicBezTo>
                      <a:cubicBezTo>
                        <a:pt x="4" y="91"/>
                        <a:pt x="1" y="96"/>
                        <a:pt x="0" y="101"/>
                      </a:cubicBezTo>
                      <a:cubicBezTo>
                        <a:pt x="2" y="101"/>
                        <a:pt x="5" y="102"/>
                        <a:pt x="7" y="103"/>
                      </a:cubicBezTo>
                      <a:cubicBezTo>
                        <a:pt x="8" y="96"/>
                        <a:pt x="13" y="88"/>
                        <a:pt x="14" y="87"/>
                      </a:cubicBezTo>
                      <a:cubicBezTo>
                        <a:pt x="15" y="85"/>
                        <a:pt x="19" y="81"/>
                        <a:pt x="21" y="80"/>
                      </a:cubicBezTo>
                      <a:cubicBezTo>
                        <a:pt x="22" y="79"/>
                        <a:pt x="26" y="76"/>
                        <a:pt x="27" y="74"/>
                      </a:cubicBezTo>
                      <a:cubicBezTo>
                        <a:pt x="28" y="72"/>
                        <a:pt x="31" y="69"/>
                        <a:pt x="33" y="67"/>
                      </a:cubicBezTo>
                      <a:cubicBezTo>
                        <a:pt x="35" y="65"/>
                        <a:pt x="37" y="63"/>
                        <a:pt x="39" y="60"/>
                      </a:cubicBezTo>
                      <a:cubicBezTo>
                        <a:pt x="41" y="57"/>
                        <a:pt x="46" y="48"/>
                        <a:pt x="48" y="45"/>
                      </a:cubicBezTo>
                      <a:cubicBezTo>
                        <a:pt x="49" y="42"/>
                        <a:pt x="52" y="28"/>
                        <a:pt x="52" y="25"/>
                      </a:cubicBezTo>
                      <a:cubicBezTo>
                        <a:pt x="53" y="22"/>
                        <a:pt x="53" y="16"/>
                        <a:pt x="56" y="10"/>
                      </a:cubicBezTo>
                      <a:cubicBezTo>
                        <a:pt x="57" y="7"/>
                        <a:pt x="59" y="3"/>
                        <a:pt x="61" y="0"/>
                      </a:cubicBezTo>
                      <a:cubicBezTo>
                        <a:pt x="51" y="8"/>
                        <a:pt x="49" y="25"/>
                        <a:pt x="48" y="34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4" name="Freeform 345">
                  <a:extLst>
                    <a:ext uri="{FF2B5EF4-FFF2-40B4-BE49-F238E27FC236}">
                      <a16:creationId xmlns:a16="http://schemas.microsoft.com/office/drawing/2014/main" id="{BB0BF685-A1E5-4476-A04E-74FAC5B0A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3"/>
                  <a:ext cx="6" cy="6"/>
                </a:xfrm>
                <a:custGeom>
                  <a:avLst/>
                  <a:gdLst>
                    <a:gd name="T0" fmla="*/ 3 w 26"/>
                    <a:gd name="T1" fmla="*/ 10 h 27"/>
                    <a:gd name="T2" fmla="*/ 10 w 26"/>
                    <a:gd name="T3" fmla="*/ 2 h 27"/>
                    <a:gd name="T4" fmla="*/ 23 w 26"/>
                    <a:gd name="T5" fmla="*/ 7 h 27"/>
                    <a:gd name="T6" fmla="*/ 21 w 26"/>
                    <a:gd name="T7" fmla="*/ 24 h 27"/>
                    <a:gd name="T8" fmla="*/ 16 w 26"/>
                    <a:gd name="T9" fmla="*/ 27 h 27"/>
                    <a:gd name="T10" fmla="*/ 3 w 26"/>
                    <a:gd name="T11" fmla="*/ 21 h 27"/>
                    <a:gd name="T12" fmla="*/ 3 w 26"/>
                    <a:gd name="T13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10"/>
                      </a:moveTo>
                      <a:cubicBezTo>
                        <a:pt x="3" y="10"/>
                        <a:pt x="8" y="4"/>
                        <a:pt x="10" y="2"/>
                      </a:cubicBezTo>
                      <a:cubicBezTo>
                        <a:pt x="13" y="1"/>
                        <a:pt x="20" y="0"/>
                        <a:pt x="23" y="7"/>
                      </a:cubicBezTo>
                      <a:cubicBezTo>
                        <a:pt x="26" y="13"/>
                        <a:pt x="21" y="23"/>
                        <a:pt x="21" y="24"/>
                      </a:cubicBezTo>
                      <a:cubicBezTo>
                        <a:pt x="20" y="25"/>
                        <a:pt x="20" y="27"/>
                        <a:pt x="16" y="27"/>
                      </a:cubicBezTo>
                      <a:cubicBezTo>
                        <a:pt x="13" y="26"/>
                        <a:pt x="7" y="22"/>
                        <a:pt x="3" y="21"/>
                      </a:cubicBezTo>
                      <a:cubicBezTo>
                        <a:pt x="0" y="19"/>
                        <a:pt x="0" y="15"/>
                        <a:pt x="3" y="10"/>
                      </a:cubicBezTo>
                      <a:close/>
                    </a:path>
                  </a:pathLst>
                </a:custGeom>
                <a:solidFill>
                  <a:srgbClr val="F6E8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5" name="Freeform 346">
                  <a:extLst>
                    <a:ext uri="{FF2B5EF4-FFF2-40B4-BE49-F238E27FC236}">
                      <a16:creationId xmlns:a16="http://schemas.microsoft.com/office/drawing/2014/main" id="{575083D2-CD70-49B0-9ACF-E2D9FD7FC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9"/>
                  <a:ext cx="3" cy="2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1 h 7"/>
                    <a:gd name="T4" fmla="*/ 1 w 13"/>
                    <a:gd name="T5" fmla="*/ 1 h 7"/>
                    <a:gd name="T6" fmla="*/ 2 w 13"/>
                    <a:gd name="T7" fmla="*/ 1 h 7"/>
                    <a:gd name="T8" fmla="*/ 3 w 13"/>
                    <a:gd name="T9" fmla="*/ 1 h 7"/>
                    <a:gd name="T10" fmla="*/ 3 w 13"/>
                    <a:gd name="T11" fmla="*/ 1 h 7"/>
                    <a:gd name="T12" fmla="*/ 4 w 13"/>
                    <a:gd name="T13" fmla="*/ 1 h 7"/>
                    <a:gd name="T14" fmla="*/ 4 w 13"/>
                    <a:gd name="T15" fmla="*/ 1 h 7"/>
                    <a:gd name="T16" fmla="*/ 5 w 13"/>
                    <a:gd name="T17" fmla="*/ 1 h 7"/>
                    <a:gd name="T18" fmla="*/ 6 w 13"/>
                    <a:gd name="T19" fmla="*/ 2 h 7"/>
                    <a:gd name="T20" fmla="*/ 7 w 13"/>
                    <a:gd name="T21" fmla="*/ 2 h 7"/>
                    <a:gd name="T22" fmla="*/ 7 w 13"/>
                    <a:gd name="T23" fmla="*/ 2 h 7"/>
                    <a:gd name="T24" fmla="*/ 7 w 13"/>
                    <a:gd name="T25" fmla="*/ 2 h 7"/>
                    <a:gd name="T26" fmla="*/ 9 w 13"/>
                    <a:gd name="T27" fmla="*/ 3 h 7"/>
                    <a:gd name="T28" fmla="*/ 9 w 13"/>
                    <a:gd name="T29" fmla="*/ 3 h 7"/>
                    <a:gd name="T30" fmla="*/ 10 w 13"/>
                    <a:gd name="T31" fmla="*/ 3 h 7"/>
                    <a:gd name="T32" fmla="*/ 10 w 13"/>
                    <a:gd name="T33" fmla="*/ 3 h 7"/>
                    <a:gd name="T34" fmla="*/ 11 w 13"/>
                    <a:gd name="T35" fmla="*/ 4 h 7"/>
                    <a:gd name="T36" fmla="*/ 12 w 13"/>
                    <a:gd name="T37" fmla="*/ 5 h 7"/>
                    <a:gd name="T38" fmla="*/ 12 w 13"/>
                    <a:gd name="T39" fmla="*/ 6 h 7"/>
                    <a:gd name="T40" fmla="*/ 12 w 13"/>
                    <a:gd name="T41" fmla="*/ 6 h 7"/>
                    <a:gd name="T42" fmla="*/ 12 w 13"/>
                    <a:gd name="T43" fmla="*/ 6 h 7"/>
                    <a:gd name="T44" fmla="*/ 13 w 13"/>
                    <a:gd name="T45" fmla="*/ 7 h 7"/>
                    <a:gd name="T46" fmla="*/ 13 w 13"/>
                    <a:gd name="T47" fmla="*/ 7 h 7"/>
                    <a:gd name="T48" fmla="*/ 13 w 13"/>
                    <a:gd name="T49" fmla="*/ 7 h 7"/>
                    <a:gd name="T50" fmla="*/ 13 w 13"/>
                    <a:gd name="T51" fmla="*/ 7 h 7"/>
                    <a:gd name="T52" fmla="*/ 13 w 13"/>
                    <a:gd name="T53" fmla="*/ 7 h 7"/>
                    <a:gd name="T54" fmla="*/ 13 w 13"/>
                    <a:gd name="T55" fmla="*/ 7 h 7"/>
                    <a:gd name="T56" fmla="*/ 12 w 13"/>
                    <a:gd name="T57" fmla="*/ 7 h 7"/>
                    <a:gd name="T58" fmla="*/ 12 w 13"/>
                    <a:gd name="T59" fmla="*/ 7 h 7"/>
                    <a:gd name="T60" fmla="*/ 12 w 13"/>
                    <a:gd name="T61" fmla="*/ 6 h 7"/>
                    <a:gd name="T62" fmla="*/ 12 w 13"/>
                    <a:gd name="T63" fmla="*/ 6 h 7"/>
                    <a:gd name="T64" fmla="*/ 11 w 13"/>
                    <a:gd name="T65" fmla="*/ 6 h 7"/>
                    <a:gd name="T66" fmla="*/ 10 w 13"/>
                    <a:gd name="T67" fmla="*/ 5 h 7"/>
                    <a:gd name="T68" fmla="*/ 9 w 13"/>
                    <a:gd name="T69" fmla="*/ 4 h 7"/>
                    <a:gd name="T70" fmla="*/ 9 w 13"/>
                    <a:gd name="T71" fmla="*/ 4 h 7"/>
                    <a:gd name="T72" fmla="*/ 8 w 13"/>
                    <a:gd name="T73" fmla="*/ 3 h 7"/>
                    <a:gd name="T74" fmla="*/ 7 w 13"/>
                    <a:gd name="T75" fmla="*/ 3 h 7"/>
                    <a:gd name="T76" fmla="*/ 7 w 13"/>
                    <a:gd name="T77" fmla="*/ 2 h 7"/>
                    <a:gd name="T78" fmla="*/ 6 w 13"/>
                    <a:gd name="T79" fmla="*/ 2 h 7"/>
                    <a:gd name="T80" fmla="*/ 6 w 13"/>
                    <a:gd name="T81" fmla="*/ 2 h 7"/>
                    <a:gd name="T82" fmla="*/ 5 w 13"/>
                    <a:gd name="T83" fmla="*/ 2 h 7"/>
                    <a:gd name="T84" fmla="*/ 4 w 13"/>
                    <a:gd name="T85" fmla="*/ 2 h 7"/>
                    <a:gd name="T86" fmla="*/ 4 w 13"/>
                    <a:gd name="T87" fmla="*/ 1 h 7"/>
                    <a:gd name="T88" fmla="*/ 3 w 13"/>
                    <a:gd name="T89" fmla="*/ 1 h 7"/>
                    <a:gd name="T90" fmla="*/ 2 w 13"/>
                    <a:gd name="T91" fmla="*/ 1 h 7"/>
                    <a:gd name="T92" fmla="*/ 2 w 13"/>
                    <a:gd name="T93" fmla="*/ 1 h 7"/>
                    <a:gd name="T94" fmla="*/ 1 w 13"/>
                    <a:gd name="T95" fmla="*/ 1 h 7"/>
                    <a:gd name="T96" fmla="*/ 0 w 13"/>
                    <a:gd name="T97" fmla="*/ 1 h 7"/>
                    <a:gd name="T98" fmla="*/ 0 w 13"/>
                    <a:gd name="T99" fmla="*/ 1 h 7"/>
                    <a:gd name="T100" fmla="*/ 0 w 13"/>
                    <a:gd name="T10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6" name="Freeform 347">
                  <a:extLst>
                    <a:ext uri="{FF2B5EF4-FFF2-40B4-BE49-F238E27FC236}">
                      <a16:creationId xmlns:a16="http://schemas.microsoft.com/office/drawing/2014/main" id="{F64616FF-42A0-47D5-8A51-6401918BF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1"/>
                  <a:ext cx="3" cy="2"/>
                </a:xfrm>
                <a:custGeom>
                  <a:avLst/>
                  <a:gdLst>
                    <a:gd name="T0" fmla="*/ 0 w 12"/>
                    <a:gd name="T1" fmla="*/ 0 h 9"/>
                    <a:gd name="T2" fmla="*/ 2 w 12"/>
                    <a:gd name="T3" fmla="*/ 1 h 9"/>
                    <a:gd name="T4" fmla="*/ 4 w 12"/>
                    <a:gd name="T5" fmla="*/ 1 h 9"/>
                    <a:gd name="T6" fmla="*/ 5 w 12"/>
                    <a:gd name="T7" fmla="*/ 2 h 9"/>
                    <a:gd name="T8" fmla="*/ 6 w 12"/>
                    <a:gd name="T9" fmla="*/ 2 h 9"/>
                    <a:gd name="T10" fmla="*/ 6 w 12"/>
                    <a:gd name="T11" fmla="*/ 2 h 9"/>
                    <a:gd name="T12" fmla="*/ 7 w 12"/>
                    <a:gd name="T13" fmla="*/ 2 h 9"/>
                    <a:gd name="T14" fmla="*/ 7 w 12"/>
                    <a:gd name="T15" fmla="*/ 3 h 9"/>
                    <a:gd name="T16" fmla="*/ 9 w 12"/>
                    <a:gd name="T17" fmla="*/ 4 h 9"/>
                    <a:gd name="T18" fmla="*/ 9 w 12"/>
                    <a:gd name="T19" fmla="*/ 4 h 9"/>
                    <a:gd name="T20" fmla="*/ 10 w 12"/>
                    <a:gd name="T21" fmla="*/ 4 h 9"/>
                    <a:gd name="T22" fmla="*/ 10 w 12"/>
                    <a:gd name="T23" fmla="*/ 5 h 9"/>
                    <a:gd name="T24" fmla="*/ 11 w 12"/>
                    <a:gd name="T25" fmla="*/ 6 h 9"/>
                    <a:gd name="T26" fmla="*/ 11 w 12"/>
                    <a:gd name="T27" fmla="*/ 7 h 9"/>
                    <a:gd name="T28" fmla="*/ 12 w 12"/>
                    <a:gd name="T29" fmla="*/ 7 h 9"/>
                    <a:gd name="T30" fmla="*/ 12 w 12"/>
                    <a:gd name="T31" fmla="*/ 8 h 9"/>
                    <a:gd name="T32" fmla="*/ 12 w 12"/>
                    <a:gd name="T33" fmla="*/ 9 h 9"/>
                    <a:gd name="T34" fmla="*/ 12 w 12"/>
                    <a:gd name="T35" fmla="*/ 9 h 9"/>
                    <a:gd name="T36" fmla="*/ 12 w 12"/>
                    <a:gd name="T37" fmla="*/ 9 h 9"/>
                    <a:gd name="T38" fmla="*/ 12 w 12"/>
                    <a:gd name="T39" fmla="*/ 8 h 9"/>
                    <a:gd name="T40" fmla="*/ 11 w 12"/>
                    <a:gd name="T41" fmla="*/ 7 h 9"/>
                    <a:gd name="T42" fmla="*/ 11 w 12"/>
                    <a:gd name="T43" fmla="*/ 7 h 9"/>
                    <a:gd name="T44" fmla="*/ 11 w 12"/>
                    <a:gd name="T45" fmla="*/ 7 h 9"/>
                    <a:gd name="T46" fmla="*/ 10 w 12"/>
                    <a:gd name="T47" fmla="*/ 6 h 9"/>
                    <a:gd name="T48" fmla="*/ 9 w 12"/>
                    <a:gd name="T49" fmla="*/ 5 h 9"/>
                    <a:gd name="T50" fmla="*/ 9 w 12"/>
                    <a:gd name="T51" fmla="*/ 5 h 9"/>
                    <a:gd name="T52" fmla="*/ 8 w 12"/>
                    <a:gd name="T53" fmla="*/ 4 h 9"/>
                    <a:gd name="T54" fmla="*/ 7 w 12"/>
                    <a:gd name="T55" fmla="*/ 3 h 9"/>
                    <a:gd name="T56" fmla="*/ 7 w 12"/>
                    <a:gd name="T57" fmla="*/ 3 h 9"/>
                    <a:gd name="T58" fmla="*/ 6 w 12"/>
                    <a:gd name="T59" fmla="*/ 3 h 9"/>
                    <a:gd name="T60" fmla="*/ 5 w 12"/>
                    <a:gd name="T61" fmla="*/ 2 h 9"/>
                    <a:gd name="T62" fmla="*/ 3 w 12"/>
                    <a:gd name="T63" fmla="*/ 1 h 9"/>
                    <a:gd name="T64" fmla="*/ 1 w 12"/>
                    <a:gd name="T65" fmla="*/ 1 h 9"/>
                    <a:gd name="T66" fmla="*/ 0 w 12"/>
                    <a:gd name="T6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7" name="Freeform 348">
                  <a:extLst>
                    <a:ext uri="{FF2B5EF4-FFF2-40B4-BE49-F238E27FC236}">
                      <a16:creationId xmlns:a16="http://schemas.microsoft.com/office/drawing/2014/main" id="{3E37D628-5B6D-4432-9F88-1E42C814B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3"/>
                  <a:ext cx="1" cy="1"/>
                </a:xfrm>
                <a:custGeom>
                  <a:avLst/>
                  <a:gdLst>
                    <a:gd name="T0" fmla="*/ 0 w 7"/>
                    <a:gd name="T1" fmla="*/ 0 h 5"/>
                    <a:gd name="T2" fmla="*/ 1 w 7"/>
                    <a:gd name="T3" fmla="*/ 0 h 5"/>
                    <a:gd name="T4" fmla="*/ 2 w 7"/>
                    <a:gd name="T5" fmla="*/ 1 h 5"/>
                    <a:gd name="T6" fmla="*/ 3 w 7"/>
                    <a:gd name="T7" fmla="*/ 1 h 5"/>
                    <a:gd name="T8" fmla="*/ 3 w 7"/>
                    <a:gd name="T9" fmla="*/ 2 h 5"/>
                    <a:gd name="T10" fmla="*/ 4 w 7"/>
                    <a:gd name="T11" fmla="*/ 2 h 5"/>
                    <a:gd name="T12" fmla="*/ 5 w 7"/>
                    <a:gd name="T13" fmla="*/ 2 h 5"/>
                    <a:gd name="T14" fmla="*/ 5 w 7"/>
                    <a:gd name="T15" fmla="*/ 3 h 5"/>
                    <a:gd name="T16" fmla="*/ 6 w 7"/>
                    <a:gd name="T17" fmla="*/ 3 h 5"/>
                    <a:gd name="T18" fmla="*/ 6 w 7"/>
                    <a:gd name="T19" fmla="*/ 4 h 5"/>
                    <a:gd name="T20" fmla="*/ 6 w 7"/>
                    <a:gd name="T21" fmla="*/ 4 h 5"/>
                    <a:gd name="T22" fmla="*/ 6 w 7"/>
                    <a:gd name="T23" fmla="*/ 4 h 5"/>
                    <a:gd name="T24" fmla="*/ 6 w 7"/>
                    <a:gd name="T25" fmla="*/ 4 h 5"/>
                    <a:gd name="T26" fmla="*/ 7 w 7"/>
                    <a:gd name="T27" fmla="*/ 4 h 5"/>
                    <a:gd name="T28" fmla="*/ 7 w 7"/>
                    <a:gd name="T29" fmla="*/ 5 h 5"/>
                    <a:gd name="T30" fmla="*/ 7 w 7"/>
                    <a:gd name="T31" fmla="*/ 5 h 5"/>
                    <a:gd name="T32" fmla="*/ 7 w 7"/>
                    <a:gd name="T33" fmla="*/ 5 h 5"/>
                    <a:gd name="T34" fmla="*/ 7 w 7"/>
                    <a:gd name="T35" fmla="*/ 5 h 5"/>
                    <a:gd name="T36" fmla="*/ 7 w 7"/>
                    <a:gd name="T37" fmla="*/ 5 h 5"/>
                    <a:gd name="T38" fmla="*/ 7 w 7"/>
                    <a:gd name="T39" fmla="*/ 5 h 5"/>
                    <a:gd name="T40" fmla="*/ 7 w 7"/>
                    <a:gd name="T41" fmla="*/ 5 h 5"/>
                    <a:gd name="T42" fmla="*/ 7 w 7"/>
                    <a:gd name="T43" fmla="*/ 5 h 5"/>
                    <a:gd name="T44" fmla="*/ 7 w 7"/>
                    <a:gd name="T45" fmla="*/ 5 h 5"/>
                    <a:gd name="T46" fmla="*/ 7 w 7"/>
                    <a:gd name="T47" fmla="*/ 5 h 5"/>
                    <a:gd name="T48" fmla="*/ 6 w 7"/>
                    <a:gd name="T49" fmla="*/ 5 h 5"/>
                    <a:gd name="T50" fmla="*/ 6 w 7"/>
                    <a:gd name="T51" fmla="*/ 5 h 5"/>
                    <a:gd name="T52" fmla="*/ 6 w 7"/>
                    <a:gd name="T53" fmla="*/ 5 h 5"/>
                    <a:gd name="T54" fmla="*/ 6 w 7"/>
                    <a:gd name="T55" fmla="*/ 5 h 5"/>
                    <a:gd name="T56" fmla="*/ 6 w 7"/>
                    <a:gd name="T57" fmla="*/ 4 h 5"/>
                    <a:gd name="T58" fmla="*/ 6 w 7"/>
                    <a:gd name="T59" fmla="*/ 4 h 5"/>
                    <a:gd name="T60" fmla="*/ 6 w 7"/>
                    <a:gd name="T61" fmla="*/ 4 h 5"/>
                    <a:gd name="T62" fmla="*/ 5 w 7"/>
                    <a:gd name="T63" fmla="*/ 4 h 5"/>
                    <a:gd name="T64" fmla="*/ 5 w 7"/>
                    <a:gd name="T65" fmla="*/ 4 h 5"/>
                    <a:gd name="T66" fmla="*/ 5 w 7"/>
                    <a:gd name="T67" fmla="*/ 4 h 5"/>
                    <a:gd name="T68" fmla="*/ 4 w 7"/>
                    <a:gd name="T69" fmla="*/ 3 h 5"/>
                    <a:gd name="T70" fmla="*/ 4 w 7"/>
                    <a:gd name="T71" fmla="*/ 3 h 5"/>
                    <a:gd name="T72" fmla="*/ 4 w 7"/>
                    <a:gd name="T73" fmla="*/ 2 h 5"/>
                    <a:gd name="T74" fmla="*/ 3 w 7"/>
                    <a:gd name="T75" fmla="*/ 2 h 5"/>
                    <a:gd name="T76" fmla="*/ 2 w 7"/>
                    <a:gd name="T77" fmla="*/ 2 h 5"/>
                    <a:gd name="T78" fmla="*/ 2 w 7"/>
                    <a:gd name="T79" fmla="*/ 1 h 5"/>
                    <a:gd name="T80" fmla="*/ 1 w 7"/>
                    <a:gd name="T81" fmla="*/ 1 h 5"/>
                    <a:gd name="T82" fmla="*/ 0 w 7"/>
                    <a:gd name="T83" fmla="*/ 0 h 5"/>
                    <a:gd name="T84" fmla="*/ 0 w 7"/>
                    <a:gd name="T8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8" name="Freeform 349">
                  <a:extLst>
                    <a:ext uri="{FF2B5EF4-FFF2-40B4-BE49-F238E27FC236}">
                      <a16:creationId xmlns:a16="http://schemas.microsoft.com/office/drawing/2014/main" id="{EF9B457D-24BE-44DB-83F6-01F26A7DE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1 w 1"/>
                    <a:gd name="T19" fmla="*/ 1 h 1"/>
                    <a:gd name="T20" fmla="*/ 1 w 1"/>
                    <a:gd name="T21" fmla="*/ 1 h 1"/>
                    <a:gd name="T22" fmla="*/ 1 w 1"/>
                    <a:gd name="T23" fmla="*/ 1 h 1"/>
                    <a:gd name="T24" fmla="*/ 1 w 1"/>
                    <a:gd name="T25" fmla="*/ 1 h 1"/>
                    <a:gd name="T26" fmla="*/ 1 w 1"/>
                    <a:gd name="T27" fmla="*/ 1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1 w 1"/>
                    <a:gd name="T61" fmla="*/ 0 h 1"/>
                    <a:gd name="T62" fmla="*/ 1 w 1"/>
                    <a:gd name="T63" fmla="*/ 0 h 1"/>
                    <a:gd name="T64" fmla="*/ 1 w 1"/>
                    <a:gd name="T65" fmla="*/ 0 h 1"/>
                    <a:gd name="T66" fmla="*/ 1 w 1"/>
                    <a:gd name="T67" fmla="*/ 0 h 1"/>
                    <a:gd name="T68" fmla="*/ 1 w 1"/>
                    <a:gd name="T69" fmla="*/ 1 h 1"/>
                    <a:gd name="T70" fmla="*/ 1 w 1"/>
                    <a:gd name="T71" fmla="*/ 1 h 1"/>
                    <a:gd name="T72" fmla="*/ 1 w 1"/>
                    <a:gd name="T73" fmla="*/ 1 h 1"/>
                    <a:gd name="T74" fmla="*/ 1 w 1"/>
                    <a:gd name="T75" fmla="*/ 1 h 1"/>
                    <a:gd name="T76" fmla="*/ 1 w 1"/>
                    <a:gd name="T77" fmla="*/ 1 h 1"/>
                    <a:gd name="T78" fmla="*/ 1 w 1"/>
                    <a:gd name="T79" fmla="*/ 1 h 1"/>
                    <a:gd name="T80" fmla="*/ 1 w 1"/>
                    <a:gd name="T81" fmla="*/ 1 h 1"/>
                    <a:gd name="T82" fmla="*/ 1 w 1"/>
                    <a:gd name="T83" fmla="*/ 1 h 1"/>
                    <a:gd name="T84" fmla="*/ 1 w 1"/>
                    <a:gd name="T85" fmla="*/ 1 h 1"/>
                    <a:gd name="T86" fmla="*/ 1 w 1"/>
                    <a:gd name="T87" fmla="*/ 1 h 1"/>
                    <a:gd name="T88" fmla="*/ 1 w 1"/>
                    <a:gd name="T8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9" name="Freeform 350">
                  <a:extLst>
                    <a:ext uri="{FF2B5EF4-FFF2-40B4-BE49-F238E27FC236}">
                      <a16:creationId xmlns:a16="http://schemas.microsoft.com/office/drawing/2014/main" id="{0690F3F0-3841-46BE-990A-782FD2A3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2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  <a:gd name="T18" fmla="*/ 1 w 2"/>
                    <a:gd name="T19" fmla="*/ 1 h 1"/>
                    <a:gd name="T20" fmla="*/ 1 w 2"/>
                    <a:gd name="T21" fmla="*/ 1 h 1"/>
                    <a:gd name="T22" fmla="*/ 1 w 2"/>
                    <a:gd name="T23" fmla="*/ 0 h 1"/>
                    <a:gd name="T24" fmla="*/ 1 w 2"/>
                    <a:gd name="T25" fmla="*/ 0 h 1"/>
                    <a:gd name="T26" fmla="*/ 1 w 2"/>
                    <a:gd name="T27" fmla="*/ 0 h 1"/>
                    <a:gd name="T28" fmla="*/ 1 w 2"/>
                    <a:gd name="T29" fmla="*/ 0 h 1"/>
                    <a:gd name="T30" fmla="*/ 0 w 2"/>
                    <a:gd name="T31" fmla="*/ 0 h 1"/>
                    <a:gd name="T32" fmla="*/ 1 w 2"/>
                    <a:gd name="T33" fmla="*/ 0 h 1"/>
                    <a:gd name="T34" fmla="*/ 1 w 2"/>
                    <a:gd name="T35" fmla="*/ 0 h 1"/>
                    <a:gd name="T36" fmla="*/ 1 w 2"/>
                    <a:gd name="T37" fmla="*/ 0 h 1"/>
                    <a:gd name="T38" fmla="*/ 1 w 2"/>
                    <a:gd name="T39" fmla="*/ 0 h 1"/>
                    <a:gd name="T40" fmla="*/ 1 w 2"/>
                    <a:gd name="T41" fmla="*/ 0 h 1"/>
                    <a:gd name="T42" fmla="*/ 1 w 2"/>
                    <a:gd name="T43" fmla="*/ 0 h 1"/>
                    <a:gd name="T44" fmla="*/ 1 w 2"/>
                    <a:gd name="T45" fmla="*/ 0 h 1"/>
                    <a:gd name="T46" fmla="*/ 1 w 2"/>
                    <a:gd name="T47" fmla="*/ 1 h 1"/>
                    <a:gd name="T48" fmla="*/ 1 w 2"/>
                    <a:gd name="T49" fmla="*/ 1 h 1"/>
                    <a:gd name="T50" fmla="*/ 1 w 2"/>
                    <a:gd name="T51" fmla="*/ 1 h 1"/>
                    <a:gd name="T52" fmla="*/ 1 w 2"/>
                    <a:gd name="T53" fmla="*/ 1 h 1"/>
                    <a:gd name="T54" fmla="*/ 1 w 2"/>
                    <a:gd name="T55" fmla="*/ 1 h 1"/>
                    <a:gd name="T56" fmla="*/ 1 w 2"/>
                    <a:gd name="T57" fmla="*/ 1 h 1"/>
                    <a:gd name="T58" fmla="*/ 1 w 2"/>
                    <a:gd name="T59" fmla="*/ 1 h 1"/>
                    <a:gd name="T60" fmla="*/ 2 w 2"/>
                    <a:gd name="T61" fmla="*/ 1 h 1"/>
                    <a:gd name="T62" fmla="*/ 2 w 2"/>
                    <a:gd name="T63" fmla="*/ 1 h 1"/>
                    <a:gd name="T64" fmla="*/ 2 w 2"/>
                    <a:gd name="T65" fmla="*/ 1 h 1"/>
                    <a:gd name="T66" fmla="*/ 2 w 2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0" name="Freeform 351">
                  <a:extLst>
                    <a:ext uri="{FF2B5EF4-FFF2-40B4-BE49-F238E27FC236}">
                      <a16:creationId xmlns:a16="http://schemas.microsoft.com/office/drawing/2014/main" id="{3DCC6B71-59F0-49F3-8C92-4C156639D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55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0 h 1"/>
                    <a:gd name="T20" fmla="*/ 1 w 1"/>
                    <a:gd name="T21" fmla="*/ 0 h 1"/>
                    <a:gd name="T22" fmla="*/ 1 w 1"/>
                    <a:gd name="T23" fmla="*/ 0 h 1"/>
                    <a:gd name="T24" fmla="*/ 1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1 w 1"/>
                    <a:gd name="T43" fmla="*/ 0 h 1"/>
                    <a:gd name="T44" fmla="*/ 1 w 1"/>
                    <a:gd name="T45" fmla="*/ 0 h 1"/>
                    <a:gd name="T46" fmla="*/ 1 w 1"/>
                    <a:gd name="T47" fmla="*/ 0 h 1"/>
                    <a:gd name="T48" fmla="*/ 1 w 1"/>
                    <a:gd name="T49" fmla="*/ 0 h 1"/>
                    <a:gd name="T50" fmla="*/ 1 w 1"/>
                    <a:gd name="T51" fmla="*/ 0 h 1"/>
                    <a:gd name="T52" fmla="*/ 1 w 1"/>
                    <a:gd name="T53" fmla="*/ 0 h 1"/>
                    <a:gd name="T54" fmla="*/ 1 w 1"/>
                    <a:gd name="T55" fmla="*/ 0 h 1"/>
                    <a:gd name="T56" fmla="*/ 1 w 1"/>
                    <a:gd name="T57" fmla="*/ 0 h 1"/>
                    <a:gd name="T58" fmla="*/ 1 w 1"/>
                    <a:gd name="T59" fmla="*/ 0 h 1"/>
                    <a:gd name="T60" fmla="*/ 1 w 1"/>
                    <a:gd name="T61" fmla="*/ 0 h 1"/>
                    <a:gd name="T62" fmla="*/ 1 w 1"/>
                    <a:gd name="T63" fmla="*/ 1 h 1"/>
                    <a:gd name="T64" fmla="*/ 1 w 1"/>
                    <a:gd name="T65" fmla="*/ 1 h 1"/>
                    <a:gd name="T66" fmla="*/ 1 w 1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1" name="Oval 352">
                  <a:extLst>
                    <a:ext uri="{FF2B5EF4-FFF2-40B4-BE49-F238E27FC236}">
                      <a16:creationId xmlns:a16="http://schemas.microsoft.com/office/drawing/2014/main" id="{5856DFDD-8771-4051-A48F-2FB62F2B8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620"/>
                  <a:ext cx="90" cy="101"/>
                </a:xfrm>
                <a:prstGeom prst="ellipse">
                  <a:avLst/>
                </a:prstGeom>
                <a:solidFill>
                  <a:srgbClr val="5F4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2" name="Freeform 353">
                  <a:extLst>
                    <a:ext uri="{FF2B5EF4-FFF2-40B4-BE49-F238E27FC236}">
                      <a16:creationId xmlns:a16="http://schemas.microsoft.com/office/drawing/2014/main" id="{D4C589A3-80F8-472D-A26D-9576C9B66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87"/>
                  <a:ext cx="32" cy="37"/>
                </a:xfrm>
                <a:custGeom>
                  <a:avLst/>
                  <a:gdLst>
                    <a:gd name="T0" fmla="*/ 129 w 136"/>
                    <a:gd name="T1" fmla="*/ 6 h 162"/>
                    <a:gd name="T2" fmla="*/ 98 w 136"/>
                    <a:gd name="T3" fmla="*/ 32 h 162"/>
                    <a:gd name="T4" fmla="*/ 82 w 136"/>
                    <a:gd name="T5" fmla="*/ 48 h 162"/>
                    <a:gd name="T6" fmla="*/ 71 w 136"/>
                    <a:gd name="T7" fmla="*/ 59 h 162"/>
                    <a:gd name="T8" fmla="*/ 58 w 136"/>
                    <a:gd name="T9" fmla="*/ 73 h 162"/>
                    <a:gd name="T10" fmla="*/ 42 w 136"/>
                    <a:gd name="T11" fmla="*/ 92 h 162"/>
                    <a:gd name="T12" fmla="*/ 39 w 136"/>
                    <a:gd name="T13" fmla="*/ 96 h 162"/>
                    <a:gd name="T14" fmla="*/ 34 w 136"/>
                    <a:gd name="T15" fmla="*/ 104 h 162"/>
                    <a:gd name="T16" fmla="*/ 22 w 136"/>
                    <a:gd name="T17" fmla="*/ 120 h 162"/>
                    <a:gd name="T18" fmla="*/ 19 w 136"/>
                    <a:gd name="T19" fmla="*/ 125 h 162"/>
                    <a:gd name="T20" fmla="*/ 17 w 136"/>
                    <a:gd name="T21" fmla="*/ 129 h 162"/>
                    <a:gd name="T22" fmla="*/ 11 w 136"/>
                    <a:gd name="T23" fmla="*/ 138 h 162"/>
                    <a:gd name="T24" fmla="*/ 8 w 136"/>
                    <a:gd name="T25" fmla="*/ 144 h 162"/>
                    <a:gd name="T26" fmla="*/ 6 w 136"/>
                    <a:gd name="T27" fmla="*/ 148 h 162"/>
                    <a:gd name="T28" fmla="*/ 4 w 136"/>
                    <a:gd name="T29" fmla="*/ 154 h 162"/>
                    <a:gd name="T30" fmla="*/ 3 w 136"/>
                    <a:gd name="T31" fmla="*/ 157 h 162"/>
                    <a:gd name="T32" fmla="*/ 1 w 136"/>
                    <a:gd name="T33" fmla="*/ 162 h 162"/>
                    <a:gd name="T34" fmla="*/ 0 w 136"/>
                    <a:gd name="T35" fmla="*/ 160 h 162"/>
                    <a:gd name="T36" fmla="*/ 1 w 136"/>
                    <a:gd name="T37" fmla="*/ 155 h 162"/>
                    <a:gd name="T38" fmla="*/ 3 w 136"/>
                    <a:gd name="T39" fmla="*/ 148 h 162"/>
                    <a:gd name="T40" fmla="*/ 3 w 136"/>
                    <a:gd name="T41" fmla="*/ 145 h 162"/>
                    <a:gd name="T42" fmla="*/ 5 w 136"/>
                    <a:gd name="T43" fmla="*/ 139 h 162"/>
                    <a:gd name="T44" fmla="*/ 9 w 136"/>
                    <a:gd name="T45" fmla="*/ 129 h 162"/>
                    <a:gd name="T46" fmla="*/ 12 w 136"/>
                    <a:gd name="T47" fmla="*/ 124 h 162"/>
                    <a:gd name="T48" fmla="*/ 15 w 136"/>
                    <a:gd name="T49" fmla="*/ 118 h 162"/>
                    <a:gd name="T50" fmla="*/ 17 w 136"/>
                    <a:gd name="T51" fmla="*/ 115 h 162"/>
                    <a:gd name="T52" fmla="*/ 33 w 136"/>
                    <a:gd name="T53" fmla="*/ 91 h 162"/>
                    <a:gd name="T54" fmla="*/ 36 w 136"/>
                    <a:gd name="T55" fmla="*/ 88 h 162"/>
                    <a:gd name="T56" fmla="*/ 46 w 136"/>
                    <a:gd name="T57" fmla="*/ 76 h 162"/>
                    <a:gd name="T58" fmla="*/ 61 w 136"/>
                    <a:gd name="T59" fmla="*/ 62 h 162"/>
                    <a:gd name="T60" fmla="*/ 82 w 136"/>
                    <a:gd name="T61" fmla="*/ 42 h 162"/>
                    <a:gd name="T62" fmla="*/ 109 w 136"/>
                    <a:gd name="T63" fmla="*/ 19 h 162"/>
                    <a:gd name="T64" fmla="*/ 128 w 136"/>
                    <a:gd name="T65" fmla="*/ 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" h="162">
                      <a:moveTo>
                        <a:pt x="136" y="0"/>
                      </a:moveTo>
                      <a:cubicBezTo>
                        <a:pt x="136" y="0"/>
                        <a:pt x="134" y="2"/>
                        <a:pt x="129" y="6"/>
                      </a:cubicBezTo>
                      <a:cubicBezTo>
                        <a:pt x="125" y="10"/>
                        <a:pt x="118" y="15"/>
                        <a:pt x="111" y="22"/>
                      </a:cubicBezTo>
                      <a:cubicBezTo>
                        <a:pt x="107" y="25"/>
                        <a:pt x="103" y="29"/>
                        <a:pt x="98" y="32"/>
                      </a:cubicBezTo>
                      <a:cubicBezTo>
                        <a:pt x="94" y="36"/>
                        <a:pt x="90" y="40"/>
                        <a:pt x="85" y="45"/>
                      </a:cubicBezTo>
                      <a:cubicBezTo>
                        <a:pt x="84" y="46"/>
                        <a:pt x="83" y="47"/>
                        <a:pt x="82" y="48"/>
                      </a:cubicBezTo>
                      <a:cubicBezTo>
                        <a:pt x="78" y="52"/>
                        <a:pt x="78" y="52"/>
                        <a:pt x="78" y="52"/>
                      </a:cubicBezTo>
                      <a:cubicBezTo>
                        <a:pt x="76" y="54"/>
                        <a:pt x="74" y="56"/>
                        <a:pt x="71" y="59"/>
                      </a:cubicBezTo>
                      <a:cubicBezTo>
                        <a:pt x="69" y="61"/>
                        <a:pt x="67" y="63"/>
                        <a:pt x="65" y="66"/>
                      </a:cubicBezTo>
                      <a:cubicBezTo>
                        <a:pt x="62" y="68"/>
                        <a:pt x="60" y="71"/>
                        <a:pt x="58" y="73"/>
                      </a:cubicBezTo>
                      <a:cubicBezTo>
                        <a:pt x="53" y="78"/>
                        <a:pt x="49" y="83"/>
                        <a:pt x="45" y="88"/>
                      </a:cubicBezTo>
                      <a:cubicBezTo>
                        <a:pt x="44" y="90"/>
                        <a:pt x="43" y="91"/>
                        <a:pt x="42" y="92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41" y="94"/>
                        <a:pt x="40" y="95"/>
                        <a:pt x="39" y="96"/>
                      </a:cubicBezTo>
                      <a:cubicBezTo>
                        <a:pt x="38" y="97"/>
                        <a:pt x="37" y="99"/>
                        <a:pt x="36" y="100"/>
                      </a:cubicBezTo>
                      <a:cubicBezTo>
                        <a:pt x="35" y="101"/>
                        <a:pt x="34" y="103"/>
                        <a:pt x="34" y="104"/>
                      </a:cubicBezTo>
                      <a:cubicBezTo>
                        <a:pt x="30" y="109"/>
                        <a:pt x="26" y="114"/>
                        <a:pt x="23" y="118"/>
                      </a:cubicBezTo>
                      <a:cubicBezTo>
                        <a:pt x="23" y="119"/>
                        <a:pt x="22" y="120"/>
                        <a:pt x="22" y="120"/>
                      </a:cubicBezTo>
                      <a:cubicBezTo>
                        <a:pt x="22" y="121"/>
                        <a:pt x="21" y="121"/>
                        <a:pt x="21" y="122"/>
                      </a:cubicBezTo>
                      <a:cubicBezTo>
                        <a:pt x="20" y="123"/>
                        <a:pt x="19" y="124"/>
                        <a:pt x="19" y="125"/>
                      </a:cubicBezTo>
                      <a:cubicBezTo>
                        <a:pt x="18" y="126"/>
                        <a:pt x="18" y="127"/>
                        <a:pt x="18" y="127"/>
                      </a:cubicBezTo>
                      <a:cubicBezTo>
                        <a:pt x="17" y="128"/>
                        <a:pt x="17" y="128"/>
                        <a:pt x="17" y="129"/>
                      </a:cubicBezTo>
                      <a:cubicBezTo>
                        <a:pt x="16" y="130"/>
                        <a:pt x="15" y="131"/>
                        <a:pt x="15" y="132"/>
                      </a:cubicBezTo>
                      <a:cubicBezTo>
                        <a:pt x="13" y="134"/>
                        <a:pt x="12" y="136"/>
                        <a:pt x="11" y="138"/>
                      </a:cubicBezTo>
                      <a:cubicBezTo>
                        <a:pt x="11" y="139"/>
                        <a:pt x="10" y="140"/>
                        <a:pt x="10" y="141"/>
                      </a:cubicBezTo>
                      <a:cubicBezTo>
                        <a:pt x="9" y="142"/>
                        <a:pt x="9" y="143"/>
                        <a:pt x="8" y="144"/>
                      </a:cubicBezTo>
                      <a:cubicBezTo>
                        <a:pt x="8" y="145"/>
                        <a:pt x="7" y="146"/>
                        <a:pt x="7" y="147"/>
                      </a:cubicBezTo>
                      <a:cubicBezTo>
                        <a:pt x="7" y="147"/>
                        <a:pt x="7" y="147"/>
                        <a:pt x="6" y="148"/>
                      </a:cubicBezTo>
                      <a:cubicBezTo>
                        <a:pt x="6" y="148"/>
                        <a:pt x="6" y="149"/>
                        <a:pt x="6" y="149"/>
                      </a:cubicBezTo>
                      <a:cubicBezTo>
                        <a:pt x="5" y="151"/>
                        <a:pt x="5" y="152"/>
                        <a:pt x="4" y="154"/>
                      </a:cubicBezTo>
                      <a:cubicBezTo>
                        <a:pt x="4" y="154"/>
                        <a:pt x="3" y="155"/>
                        <a:pt x="3" y="155"/>
                      </a:cubicBezTo>
                      <a:cubicBezTo>
                        <a:pt x="3" y="156"/>
                        <a:pt x="3" y="157"/>
                        <a:pt x="3" y="157"/>
                      </a:cubicBezTo>
                      <a:cubicBezTo>
                        <a:pt x="2" y="158"/>
                        <a:pt x="2" y="159"/>
                        <a:pt x="2" y="160"/>
                      </a:cubicBezTo>
                      <a:cubicBezTo>
                        <a:pt x="1" y="161"/>
                        <a:pt x="1" y="162"/>
                        <a:pt x="1" y="162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1"/>
                        <a:pt x="0" y="160"/>
                        <a:pt x="0" y="160"/>
                      </a:cubicBezTo>
                      <a:cubicBezTo>
                        <a:pt x="0" y="159"/>
                        <a:pt x="1" y="158"/>
                        <a:pt x="1" y="157"/>
                      </a:cubicBezTo>
                      <a:cubicBezTo>
                        <a:pt x="1" y="156"/>
                        <a:pt x="1" y="155"/>
                        <a:pt x="1" y="155"/>
                      </a:cubicBezTo>
                      <a:cubicBezTo>
                        <a:pt x="1" y="154"/>
                        <a:pt x="1" y="153"/>
                        <a:pt x="1" y="153"/>
                      </a:cubicBezTo>
                      <a:cubicBezTo>
                        <a:pt x="2" y="151"/>
                        <a:pt x="2" y="150"/>
                        <a:pt x="3" y="148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6"/>
                        <a:pt x="3" y="146"/>
                        <a:pt x="3" y="145"/>
                      </a:cubicBezTo>
                      <a:cubicBezTo>
                        <a:pt x="4" y="144"/>
                        <a:pt x="4" y="143"/>
                        <a:pt x="4" y="142"/>
                      </a:cubicBezTo>
                      <a:cubicBezTo>
                        <a:pt x="5" y="141"/>
                        <a:pt x="5" y="140"/>
                        <a:pt x="5" y="139"/>
                      </a:cubicBezTo>
                      <a:cubicBezTo>
                        <a:pt x="6" y="138"/>
                        <a:pt x="6" y="137"/>
                        <a:pt x="7" y="136"/>
                      </a:cubicBezTo>
                      <a:cubicBezTo>
                        <a:pt x="7" y="134"/>
                        <a:pt x="8" y="132"/>
                        <a:pt x="9" y="129"/>
                      </a:cubicBezTo>
                      <a:cubicBezTo>
                        <a:pt x="10" y="128"/>
                        <a:pt x="10" y="127"/>
                        <a:pt x="11" y="126"/>
                      </a:cubicBezTo>
                      <a:cubicBezTo>
                        <a:pt x="11" y="125"/>
                        <a:pt x="12" y="124"/>
                        <a:pt x="12" y="124"/>
                      </a:cubicBezTo>
                      <a:cubicBezTo>
                        <a:pt x="12" y="123"/>
                        <a:pt x="13" y="123"/>
                        <a:pt x="13" y="122"/>
                      </a:cubicBezTo>
                      <a:cubicBezTo>
                        <a:pt x="14" y="121"/>
                        <a:pt x="14" y="120"/>
                        <a:pt x="15" y="118"/>
                      </a:cubicBezTo>
                      <a:cubicBezTo>
                        <a:pt x="15" y="118"/>
                        <a:pt x="16" y="117"/>
                        <a:pt x="16" y="116"/>
                      </a:cubicBezTo>
                      <a:cubicBezTo>
                        <a:pt x="16" y="116"/>
                        <a:pt x="17" y="115"/>
                        <a:pt x="17" y="115"/>
                      </a:cubicBezTo>
                      <a:cubicBezTo>
                        <a:pt x="20" y="109"/>
                        <a:pt x="23" y="104"/>
                        <a:pt x="27" y="99"/>
                      </a:cubicBezTo>
                      <a:cubicBezTo>
                        <a:pt x="29" y="97"/>
                        <a:pt x="31" y="94"/>
                        <a:pt x="33" y="91"/>
                      </a:cubicBezTo>
                      <a:cubicBezTo>
                        <a:pt x="34" y="91"/>
                        <a:pt x="34" y="90"/>
                        <a:pt x="34" y="90"/>
                      </a:cubicBezTo>
                      <a:cubicBezTo>
                        <a:pt x="35" y="89"/>
                        <a:pt x="36" y="88"/>
                        <a:pt x="36" y="88"/>
                      </a:cubicBezTo>
                      <a:cubicBezTo>
                        <a:pt x="37" y="86"/>
                        <a:pt x="39" y="85"/>
                        <a:pt x="40" y="84"/>
                      </a:cubicBezTo>
                      <a:cubicBezTo>
                        <a:pt x="42" y="81"/>
                        <a:pt x="44" y="79"/>
                        <a:pt x="46" y="76"/>
                      </a:cubicBezTo>
                      <a:cubicBezTo>
                        <a:pt x="49" y="74"/>
                        <a:pt x="51" y="71"/>
                        <a:pt x="53" y="69"/>
                      </a:cubicBezTo>
                      <a:cubicBezTo>
                        <a:pt x="56" y="67"/>
                        <a:pt x="58" y="64"/>
                        <a:pt x="61" y="62"/>
                      </a:cubicBezTo>
                      <a:cubicBezTo>
                        <a:pt x="63" y="59"/>
                        <a:pt x="65" y="57"/>
                        <a:pt x="68" y="55"/>
                      </a:cubicBezTo>
                      <a:cubicBezTo>
                        <a:pt x="73" y="50"/>
                        <a:pt x="77" y="46"/>
                        <a:pt x="82" y="42"/>
                      </a:cubicBezTo>
                      <a:cubicBezTo>
                        <a:pt x="87" y="37"/>
                        <a:pt x="92" y="33"/>
                        <a:pt x="96" y="30"/>
                      </a:cubicBezTo>
                      <a:cubicBezTo>
                        <a:pt x="101" y="26"/>
                        <a:pt x="105" y="23"/>
                        <a:pt x="109" y="19"/>
                      </a:cubicBezTo>
                      <a:cubicBezTo>
                        <a:pt x="113" y="16"/>
                        <a:pt x="116" y="14"/>
                        <a:pt x="120" y="11"/>
                      </a:cubicBezTo>
                      <a:cubicBezTo>
                        <a:pt x="123" y="9"/>
                        <a:pt x="126" y="7"/>
                        <a:pt x="128" y="5"/>
                      </a:cubicBezTo>
                      <a:cubicBezTo>
                        <a:pt x="133" y="2"/>
                        <a:pt x="136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3" name="Freeform 354">
                  <a:extLst>
                    <a:ext uri="{FF2B5EF4-FFF2-40B4-BE49-F238E27FC236}">
                      <a16:creationId xmlns:a16="http://schemas.microsoft.com/office/drawing/2014/main" id="{BCBE0D39-EEFF-468B-8EAC-DE5D8B402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41" cy="131"/>
                </a:xfrm>
                <a:custGeom>
                  <a:avLst/>
                  <a:gdLst>
                    <a:gd name="T0" fmla="*/ 117 w 178"/>
                    <a:gd name="T1" fmla="*/ 556 h 561"/>
                    <a:gd name="T2" fmla="*/ 117 w 178"/>
                    <a:gd name="T3" fmla="*/ 554 h 561"/>
                    <a:gd name="T4" fmla="*/ 117 w 178"/>
                    <a:gd name="T5" fmla="*/ 552 h 561"/>
                    <a:gd name="T6" fmla="*/ 119 w 178"/>
                    <a:gd name="T7" fmla="*/ 547 h 561"/>
                    <a:gd name="T8" fmla="*/ 119 w 178"/>
                    <a:gd name="T9" fmla="*/ 546 h 561"/>
                    <a:gd name="T10" fmla="*/ 119 w 178"/>
                    <a:gd name="T11" fmla="*/ 544 h 561"/>
                    <a:gd name="T12" fmla="*/ 120 w 178"/>
                    <a:gd name="T13" fmla="*/ 541 h 561"/>
                    <a:gd name="T14" fmla="*/ 121 w 178"/>
                    <a:gd name="T15" fmla="*/ 538 h 561"/>
                    <a:gd name="T16" fmla="*/ 123 w 178"/>
                    <a:gd name="T17" fmla="*/ 535 h 561"/>
                    <a:gd name="T18" fmla="*/ 125 w 178"/>
                    <a:gd name="T19" fmla="*/ 528 h 561"/>
                    <a:gd name="T20" fmla="*/ 127 w 178"/>
                    <a:gd name="T21" fmla="*/ 525 h 561"/>
                    <a:gd name="T22" fmla="*/ 128 w 178"/>
                    <a:gd name="T23" fmla="*/ 523 h 561"/>
                    <a:gd name="T24" fmla="*/ 129 w 178"/>
                    <a:gd name="T25" fmla="*/ 521 h 561"/>
                    <a:gd name="T26" fmla="*/ 131 w 178"/>
                    <a:gd name="T27" fmla="*/ 517 h 561"/>
                    <a:gd name="T28" fmla="*/ 132 w 178"/>
                    <a:gd name="T29" fmla="*/ 515 h 561"/>
                    <a:gd name="T30" fmla="*/ 133 w 178"/>
                    <a:gd name="T31" fmla="*/ 514 h 561"/>
                    <a:gd name="T32" fmla="*/ 143 w 178"/>
                    <a:gd name="T33" fmla="*/ 498 h 561"/>
                    <a:gd name="T34" fmla="*/ 149 w 178"/>
                    <a:gd name="T35" fmla="*/ 490 h 561"/>
                    <a:gd name="T36" fmla="*/ 150 w 178"/>
                    <a:gd name="T37" fmla="*/ 489 h 561"/>
                    <a:gd name="T38" fmla="*/ 152 w 178"/>
                    <a:gd name="T39" fmla="*/ 487 h 561"/>
                    <a:gd name="T40" fmla="*/ 152 w 178"/>
                    <a:gd name="T41" fmla="*/ 487 h 561"/>
                    <a:gd name="T42" fmla="*/ 63 w 178"/>
                    <a:gd name="T43" fmla="*/ 318 h 561"/>
                    <a:gd name="T44" fmla="*/ 178 w 178"/>
                    <a:gd name="T45" fmla="*/ 23 h 561"/>
                    <a:gd name="T46" fmla="*/ 178 w 178"/>
                    <a:gd name="T47" fmla="*/ 23 h 561"/>
                    <a:gd name="T48" fmla="*/ 167 w 178"/>
                    <a:gd name="T49" fmla="*/ 14 h 561"/>
                    <a:gd name="T50" fmla="*/ 165 w 178"/>
                    <a:gd name="T51" fmla="*/ 11 h 561"/>
                    <a:gd name="T52" fmla="*/ 162 w 178"/>
                    <a:gd name="T53" fmla="*/ 1 h 561"/>
                    <a:gd name="T54" fmla="*/ 163 w 178"/>
                    <a:gd name="T55" fmla="*/ 0 h 561"/>
                    <a:gd name="T56" fmla="*/ 19 w 178"/>
                    <a:gd name="T57" fmla="*/ 331 h 561"/>
                    <a:gd name="T58" fmla="*/ 56 w 178"/>
                    <a:gd name="T59" fmla="*/ 485 h 561"/>
                    <a:gd name="T60" fmla="*/ 116 w 178"/>
                    <a:gd name="T61" fmla="*/ 561 h 561"/>
                    <a:gd name="T62" fmla="*/ 116 w 178"/>
                    <a:gd name="T63" fmla="*/ 559 h 561"/>
                    <a:gd name="T64" fmla="*/ 117 w 178"/>
                    <a:gd name="T65" fmla="*/ 556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8" h="561">
                      <a:moveTo>
                        <a:pt x="117" y="556"/>
                      </a:moveTo>
                      <a:cubicBezTo>
                        <a:pt x="117" y="555"/>
                        <a:pt x="117" y="554"/>
                        <a:pt x="117" y="554"/>
                      </a:cubicBezTo>
                      <a:cubicBezTo>
                        <a:pt x="117" y="553"/>
                        <a:pt x="117" y="552"/>
                        <a:pt x="117" y="552"/>
                      </a:cubicBezTo>
                      <a:cubicBezTo>
                        <a:pt x="118" y="550"/>
                        <a:pt x="118" y="549"/>
                        <a:pt x="119" y="547"/>
                      </a:cubicBezTo>
                      <a:cubicBezTo>
                        <a:pt x="119" y="546"/>
                        <a:pt x="119" y="546"/>
                        <a:pt x="119" y="546"/>
                      </a:cubicBezTo>
                      <a:cubicBezTo>
                        <a:pt x="119" y="545"/>
                        <a:pt x="119" y="545"/>
                        <a:pt x="119" y="544"/>
                      </a:cubicBezTo>
                      <a:cubicBezTo>
                        <a:pt x="120" y="543"/>
                        <a:pt x="120" y="542"/>
                        <a:pt x="120" y="541"/>
                      </a:cubicBezTo>
                      <a:cubicBezTo>
                        <a:pt x="121" y="540"/>
                        <a:pt x="121" y="539"/>
                        <a:pt x="121" y="538"/>
                      </a:cubicBezTo>
                      <a:cubicBezTo>
                        <a:pt x="122" y="537"/>
                        <a:pt x="122" y="536"/>
                        <a:pt x="123" y="535"/>
                      </a:cubicBezTo>
                      <a:cubicBezTo>
                        <a:pt x="123" y="533"/>
                        <a:pt x="124" y="531"/>
                        <a:pt x="125" y="528"/>
                      </a:cubicBezTo>
                      <a:cubicBezTo>
                        <a:pt x="126" y="527"/>
                        <a:pt x="126" y="526"/>
                        <a:pt x="127" y="525"/>
                      </a:cubicBezTo>
                      <a:cubicBezTo>
                        <a:pt x="127" y="524"/>
                        <a:pt x="128" y="523"/>
                        <a:pt x="128" y="523"/>
                      </a:cubicBezTo>
                      <a:cubicBezTo>
                        <a:pt x="128" y="522"/>
                        <a:pt x="129" y="522"/>
                        <a:pt x="129" y="521"/>
                      </a:cubicBezTo>
                      <a:cubicBezTo>
                        <a:pt x="130" y="520"/>
                        <a:pt x="130" y="519"/>
                        <a:pt x="131" y="517"/>
                      </a:cubicBezTo>
                      <a:cubicBezTo>
                        <a:pt x="131" y="517"/>
                        <a:pt x="132" y="516"/>
                        <a:pt x="132" y="515"/>
                      </a:cubicBezTo>
                      <a:cubicBezTo>
                        <a:pt x="132" y="515"/>
                        <a:pt x="133" y="514"/>
                        <a:pt x="133" y="514"/>
                      </a:cubicBezTo>
                      <a:cubicBezTo>
                        <a:pt x="136" y="508"/>
                        <a:pt x="139" y="503"/>
                        <a:pt x="143" y="498"/>
                      </a:cubicBezTo>
                      <a:cubicBezTo>
                        <a:pt x="145" y="496"/>
                        <a:pt x="147" y="493"/>
                        <a:pt x="149" y="490"/>
                      </a:cubicBezTo>
                      <a:cubicBezTo>
                        <a:pt x="150" y="490"/>
                        <a:pt x="150" y="489"/>
                        <a:pt x="150" y="489"/>
                      </a:cubicBezTo>
                      <a:cubicBezTo>
                        <a:pt x="151" y="488"/>
                        <a:pt x="152" y="487"/>
                        <a:pt x="152" y="487"/>
                      </a:cubicBezTo>
                      <a:cubicBezTo>
                        <a:pt x="153" y="486"/>
                        <a:pt x="152" y="487"/>
                        <a:pt x="152" y="487"/>
                      </a:cubicBezTo>
                      <a:cubicBezTo>
                        <a:pt x="129" y="475"/>
                        <a:pt x="55" y="426"/>
                        <a:pt x="63" y="318"/>
                      </a:cubicBezTo>
                      <a:cubicBezTo>
                        <a:pt x="73" y="192"/>
                        <a:pt x="178" y="23"/>
                        <a:pt x="178" y="23"/>
                      </a:cubicBezTo>
                      <a:cubicBezTo>
                        <a:pt x="178" y="23"/>
                        <a:pt x="178" y="23"/>
                        <a:pt x="178" y="23"/>
                      </a:cubicBezTo>
                      <a:cubicBezTo>
                        <a:pt x="173" y="20"/>
                        <a:pt x="169" y="17"/>
                        <a:pt x="167" y="14"/>
                      </a:cubicBezTo>
                      <a:cubicBezTo>
                        <a:pt x="166" y="13"/>
                        <a:pt x="166" y="12"/>
                        <a:pt x="165" y="11"/>
                      </a:cubicBezTo>
                      <a:cubicBezTo>
                        <a:pt x="163" y="7"/>
                        <a:pt x="162" y="4"/>
                        <a:pt x="162" y="1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3" y="0"/>
                        <a:pt x="25" y="284"/>
                        <a:pt x="19" y="331"/>
                      </a:cubicBezTo>
                      <a:cubicBezTo>
                        <a:pt x="14" y="378"/>
                        <a:pt x="0" y="406"/>
                        <a:pt x="56" y="485"/>
                      </a:cubicBezTo>
                      <a:cubicBezTo>
                        <a:pt x="71" y="506"/>
                        <a:pt x="91" y="533"/>
                        <a:pt x="116" y="561"/>
                      </a:cubicBezTo>
                      <a:cubicBezTo>
                        <a:pt x="116" y="560"/>
                        <a:pt x="116" y="559"/>
                        <a:pt x="116" y="559"/>
                      </a:cubicBezTo>
                      <a:cubicBezTo>
                        <a:pt x="116" y="558"/>
                        <a:pt x="117" y="557"/>
                        <a:pt x="117" y="556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4" name="Freeform 355">
                  <a:extLst>
                    <a:ext uri="{FF2B5EF4-FFF2-40B4-BE49-F238E27FC236}">
                      <a16:creationId xmlns:a16="http://schemas.microsoft.com/office/drawing/2014/main" id="{47E9D51E-5C70-41FC-B25F-9C7AEB02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686"/>
                  <a:ext cx="32" cy="34"/>
                </a:xfrm>
                <a:custGeom>
                  <a:avLst/>
                  <a:gdLst>
                    <a:gd name="T0" fmla="*/ 136 w 137"/>
                    <a:gd name="T1" fmla="*/ 144 h 144"/>
                    <a:gd name="T2" fmla="*/ 136 w 137"/>
                    <a:gd name="T3" fmla="*/ 142 h 144"/>
                    <a:gd name="T4" fmla="*/ 133 w 137"/>
                    <a:gd name="T5" fmla="*/ 136 h 144"/>
                    <a:gd name="T6" fmla="*/ 129 w 137"/>
                    <a:gd name="T7" fmla="*/ 127 h 144"/>
                    <a:gd name="T8" fmla="*/ 119 w 137"/>
                    <a:gd name="T9" fmla="*/ 110 h 144"/>
                    <a:gd name="T10" fmla="*/ 112 w 137"/>
                    <a:gd name="T11" fmla="*/ 101 h 144"/>
                    <a:gd name="T12" fmla="*/ 105 w 137"/>
                    <a:gd name="T13" fmla="*/ 91 h 144"/>
                    <a:gd name="T14" fmla="*/ 100 w 137"/>
                    <a:gd name="T15" fmla="*/ 85 h 144"/>
                    <a:gd name="T16" fmla="*/ 90 w 137"/>
                    <a:gd name="T17" fmla="*/ 73 h 144"/>
                    <a:gd name="T18" fmla="*/ 80 w 137"/>
                    <a:gd name="T19" fmla="*/ 63 h 144"/>
                    <a:gd name="T20" fmla="*/ 77 w 137"/>
                    <a:gd name="T21" fmla="*/ 60 h 144"/>
                    <a:gd name="T22" fmla="*/ 67 w 137"/>
                    <a:gd name="T23" fmla="*/ 50 h 144"/>
                    <a:gd name="T24" fmla="*/ 39 w 137"/>
                    <a:gd name="T25" fmla="*/ 28 h 144"/>
                    <a:gd name="T26" fmla="*/ 27 w 137"/>
                    <a:gd name="T27" fmla="*/ 19 h 144"/>
                    <a:gd name="T28" fmla="*/ 8 w 137"/>
                    <a:gd name="T29" fmla="*/ 6 h 144"/>
                    <a:gd name="T30" fmla="*/ 1 w 137"/>
                    <a:gd name="T31" fmla="*/ 0 h 144"/>
                    <a:gd name="T32" fmla="*/ 2 w 137"/>
                    <a:gd name="T33" fmla="*/ 0 h 144"/>
                    <a:gd name="T34" fmla="*/ 17 w 137"/>
                    <a:gd name="T35" fmla="*/ 10 h 144"/>
                    <a:gd name="T36" fmla="*/ 35 w 137"/>
                    <a:gd name="T37" fmla="*/ 21 h 144"/>
                    <a:gd name="T38" fmla="*/ 48 w 137"/>
                    <a:gd name="T39" fmla="*/ 30 h 144"/>
                    <a:gd name="T40" fmla="*/ 55 w 137"/>
                    <a:gd name="T41" fmla="*/ 35 h 144"/>
                    <a:gd name="T42" fmla="*/ 77 w 137"/>
                    <a:gd name="T43" fmla="*/ 52 h 144"/>
                    <a:gd name="T44" fmla="*/ 83 w 137"/>
                    <a:gd name="T45" fmla="*/ 57 h 144"/>
                    <a:gd name="T46" fmla="*/ 88 w 137"/>
                    <a:gd name="T47" fmla="*/ 62 h 144"/>
                    <a:gd name="T48" fmla="*/ 95 w 137"/>
                    <a:gd name="T49" fmla="*/ 68 h 144"/>
                    <a:gd name="T50" fmla="*/ 105 w 137"/>
                    <a:gd name="T51" fmla="*/ 79 h 144"/>
                    <a:gd name="T52" fmla="*/ 112 w 137"/>
                    <a:gd name="T53" fmla="*/ 87 h 144"/>
                    <a:gd name="T54" fmla="*/ 116 w 137"/>
                    <a:gd name="T55" fmla="*/ 93 h 144"/>
                    <a:gd name="T56" fmla="*/ 125 w 137"/>
                    <a:gd name="T57" fmla="*/ 107 h 144"/>
                    <a:gd name="T58" fmla="*/ 131 w 137"/>
                    <a:gd name="T59" fmla="*/ 120 h 144"/>
                    <a:gd name="T60" fmla="*/ 136 w 137"/>
                    <a:gd name="T61" fmla="*/ 136 h 144"/>
                    <a:gd name="T62" fmla="*/ 137 w 137"/>
                    <a:gd name="T63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7" h="144">
                      <a:moveTo>
                        <a:pt x="137" y="144"/>
                      </a:move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3"/>
                        <a:pt x="136" y="142"/>
                      </a:cubicBezTo>
                      <a:cubicBezTo>
                        <a:pt x="135" y="142"/>
                        <a:pt x="135" y="141"/>
                        <a:pt x="135" y="140"/>
                      </a:cubicBezTo>
                      <a:cubicBezTo>
                        <a:pt x="134" y="139"/>
                        <a:pt x="134" y="138"/>
                        <a:pt x="133" y="136"/>
                      </a:cubicBezTo>
                      <a:cubicBezTo>
                        <a:pt x="133" y="135"/>
                        <a:pt x="132" y="134"/>
                        <a:pt x="131" y="132"/>
                      </a:cubicBezTo>
                      <a:cubicBezTo>
                        <a:pt x="131" y="131"/>
                        <a:pt x="130" y="129"/>
                        <a:pt x="129" y="127"/>
                      </a:cubicBezTo>
                      <a:cubicBezTo>
                        <a:pt x="128" y="124"/>
                        <a:pt x="125" y="120"/>
                        <a:pt x="123" y="116"/>
                      </a:cubicBezTo>
                      <a:cubicBezTo>
                        <a:pt x="122" y="114"/>
                        <a:pt x="120" y="112"/>
                        <a:pt x="119" y="110"/>
                      </a:cubicBezTo>
                      <a:cubicBezTo>
                        <a:pt x="118" y="108"/>
                        <a:pt x="116" y="106"/>
                        <a:pt x="115" y="104"/>
                      </a:cubicBezTo>
                      <a:cubicBezTo>
                        <a:pt x="114" y="103"/>
                        <a:pt x="113" y="102"/>
                        <a:pt x="112" y="101"/>
                      </a:cubicBezTo>
                      <a:cubicBezTo>
                        <a:pt x="111" y="100"/>
                        <a:pt x="111" y="98"/>
                        <a:pt x="110" y="97"/>
                      </a:cubicBezTo>
                      <a:cubicBezTo>
                        <a:pt x="108" y="95"/>
                        <a:pt x="106" y="93"/>
                        <a:pt x="105" y="91"/>
                      </a:cubicBezTo>
                      <a:cubicBezTo>
                        <a:pt x="103" y="89"/>
                        <a:pt x="102" y="87"/>
                        <a:pt x="100" y="85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98" y="82"/>
                        <a:pt x="95" y="79"/>
                        <a:pt x="93" y="77"/>
                      </a:cubicBezTo>
                      <a:cubicBezTo>
                        <a:pt x="92" y="76"/>
                        <a:pt x="91" y="74"/>
                        <a:pt x="90" y="73"/>
                      </a:cubicBezTo>
                      <a:cubicBezTo>
                        <a:pt x="89" y="72"/>
                        <a:pt x="88" y="71"/>
                        <a:pt x="87" y="70"/>
                      </a:cubicBezTo>
                      <a:cubicBezTo>
                        <a:pt x="85" y="68"/>
                        <a:pt x="82" y="65"/>
                        <a:pt x="80" y="63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6" y="59"/>
                        <a:pt x="75" y="58"/>
                        <a:pt x="73" y="57"/>
                      </a:cubicBezTo>
                      <a:cubicBezTo>
                        <a:pt x="71" y="54"/>
                        <a:pt x="69" y="52"/>
                        <a:pt x="67" y="50"/>
                      </a:cubicBezTo>
                      <a:cubicBezTo>
                        <a:pt x="62" y="46"/>
                        <a:pt x="57" y="42"/>
                        <a:pt x="53" y="39"/>
                      </a:cubicBezTo>
                      <a:cubicBezTo>
                        <a:pt x="48" y="35"/>
                        <a:pt x="44" y="31"/>
                        <a:pt x="39" y="28"/>
                      </a:cubicBezTo>
                      <a:cubicBezTo>
                        <a:pt x="37" y="26"/>
                        <a:pt x="35" y="25"/>
                        <a:pt x="33" y="23"/>
                      </a:cubicBezTo>
                      <a:cubicBezTo>
                        <a:pt x="31" y="22"/>
                        <a:pt x="29" y="20"/>
                        <a:pt x="27" y="19"/>
                      </a:cubicBezTo>
                      <a:cubicBezTo>
                        <a:pt x="23" y="16"/>
                        <a:pt x="20" y="14"/>
                        <a:pt x="16" y="12"/>
                      </a:cubicBezTo>
                      <a:cubicBezTo>
                        <a:pt x="13" y="9"/>
                        <a:pt x="10" y="8"/>
                        <a:pt x="8" y="6"/>
                      </a:cubicBezTo>
                      <a:cubicBezTo>
                        <a:pt x="3" y="3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5" y="3"/>
                        <a:pt x="9" y="5"/>
                      </a:cubicBezTo>
                      <a:cubicBezTo>
                        <a:pt x="11" y="6"/>
                        <a:pt x="14" y="8"/>
                        <a:pt x="17" y="10"/>
                      </a:cubicBezTo>
                      <a:cubicBezTo>
                        <a:pt x="21" y="12"/>
                        <a:pt x="25" y="14"/>
                        <a:pt x="29" y="17"/>
                      </a:cubicBezTo>
                      <a:cubicBezTo>
                        <a:pt x="31" y="18"/>
                        <a:pt x="33" y="19"/>
                        <a:pt x="35" y="21"/>
                      </a:cubicBezTo>
                      <a:cubicBezTo>
                        <a:pt x="37" y="22"/>
                        <a:pt x="39" y="24"/>
                        <a:pt x="41" y="25"/>
                      </a:cubicBezTo>
                      <a:cubicBezTo>
                        <a:pt x="44" y="27"/>
                        <a:pt x="46" y="28"/>
                        <a:pt x="48" y="30"/>
                      </a:cubicBezTo>
                      <a:cubicBezTo>
                        <a:pt x="49" y="31"/>
                        <a:pt x="51" y="32"/>
                        <a:pt x="52" y="32"/>
                      </a:cubicBezTo>
                      <a:cubicBezTo>
                        <a:pt x="53" y="33"/>
                        <a:pt x="54" y="34"/>
                        <a:pt x="55" y="35"/>
                      </a:cubicBezTo>
                      <a:cubicBezTo>
                        <a:pt x="60" y="39"/>
                        <a:pt x="65" y="42"/>
                        <a:pt x="70" y="46"/>
                      </a:cubicBezTo>
                      <a:cubicBezTo>
                        <a:pt x="72" y="48"/>
                        <a:pt x="75" y="50"/>
                        <a:pt x="77" y="52"/>
                      </a:cubicBezTo>
                      <a:cubicBezTo>
                        <a:pt x="78" y="53"/>
                        <a:pt x="80" y="54"/>
                        <a:pt x="81" y="56"/>
                      </a:cubicBezTo>
                      <a:cubicBezTo>
                        <a:pt x="83" y="57"/>
                        <a:pt x="83" y="57"/>
                        <a:pt x="83" y="57"/>
                      </a:cubicBez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9" y="63"/>
                        <a:pt x="90" y="64"/>
                        <a:pt x="91" y="65"/>
                      </a:cubicBezTo>
                      <a:cubicBezTo>
                        <a:pt x="93" y="66"/>
                        <a:pt x="94" y="67"/>
                        <a:pt x="95" y="68"/>
                      </a:cubicBezTo>
                      <a:cubicBezTo>
                        <a:pt x="96" y="70"/>
                        <a:pt x="97" y="71"/>
                        <a:pt x="98" y="72"/>
                      </a:cubicBezTo>
                      <a:cubicBezTo>
                        <a:pt x="101" y="74"/>
                        <a:pt x="103" y="77"/>
                        <a:pt x="105" y="79"/>
                      </a:cubicBezTo>
                      <a:cubicBezTo>
                        <a:pt x="107" y="81"/>
                        <a:pt x="109" y="84"/>
                        <a:pt x="111" y="86"/>
                      </a:cubicBezTo>
                      <a:cubicBezTo>
                        <a:pt x="111" y="86"/>
                        <a:pt x="111" y="86"/>
                        <a:pt x="112" y="87"/>
                      </a:cubicBezTo>
                      <a:cubicBezTo>
                        <a:pt x="112" y="88"/>
                        <a:pt x="113" y="88"/>
                        <a:pt x="113" y="89"/>
                      </a:cubicBezTo>
                      <a:cubicBezTo>
                        <a:pt x="114" y="90"/>
                        <a:pt x="115" y="92"/>
                        <a:pt x="116" y="93"/>
                      </a:cubicBezTo>
                      <a:cubicBezTo>
                        <a:pt x="118" y="95"/>
                        <a:pt x="119" y="97"/>
                        <a:pt x="121" y="100"/>
                      </a:cubicBezTo>
                      <a:cubicBezTo>
                        <a:pt x="122" y="102"/>
                        <a:pt x="124" y="104"/>
                        <a:pt x="125" y="107"/>
                      </a:cubicBezTo>
                      <a:cubicBezTo>
                        <a:pt x="126" y="109"/>
                        <a:pt x="127" y="111"/>
                        <a:pt x="128" y="114"/>
                      </a:cubicBezTo>
                      <a:cubicBezTo>
                        <a:pt x="129" y="116"/>
                        <a:pt x="130" y="118"/>
                        <a:pt x="131" y="120"/>
                      </a:cubicBezTo>
                      <a:cubicBezTo>
                        <a:pt x="132" y="122"/>
                        <a:pt x="133" y="124"/>
                        <a:pt x="133" y="126"/>
                      </a:cubicBezTo>
                      <a:cubicBezTo>
                        <a:pt x="135" y="129"/>
                        <a:pt x="135" y="133"/>
                        <a:pt x="136" y="136"/>
                      </a:cubicBezTo>
                      <a:cubicBezTo>
                        <a:pt x="136" y="137"/>
                        <a:pt x="136" y="138"/>
                        <a:pt x="137" y="139"/>
                      </a:cubicBezTo>
                      <a:cubicBezTo>
                        <a:pt x="137" y="140"/>
                        <a:pt x="137" y="141"/>
                        <a:pt x="137" y="142"/>
                      </a:cubicBezTo>
                      <a:cubicBezTo>
                        <a:pt x="137" y="143"/>
                        <a:pt x="137" y="143"/>
                        <a:pt x="137" y="144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5" name="Freeform 356">
                  <a:extLst>
                    <a:ext uri="{FF2B5EF4-FFF2-40B4-BE49-F238E27FC236}">
                      <a16:creationId xmlns:a16="http://schemas.microsoft.com/office/drawing/2014/main" id="{A37DB10F-8F26-46A4-AF41-967F1076C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610"/>
                  <a:ext cx="36" cy="110"/>
                </a:xfrm>
                <a:custGeom>
                  <a:avLst/>
                  <a:gdLst>
                    <a:gd name="T0" fmla="*/ 138 w 156"/>
                    <a:gd name="T1" fmla="*/ 267 h 469"/>
                    <a:gd name="T2" fmla="*/ 0 w 156"/>
                    <a:gd name="T3" fmla="*/ 0 h 469"/>
                    <a:gd name="T4" fmla="*/ 92 w 156"/>
                    <a:gd name="T5" fmla="*/ 259 h 469"/>
                    <a:gd name="T6" fmla="*/ 28 w 156"/>
                    <a:gd name="T7" fmla="*/ 404 h 469"/>
                    <a:gd name="T8" fmla="*/ 34 w 156"/>
                    <a:gd name="T9" fmla="*/ 411 h 469"/>
                    <a:gd name="T10" fmla="*/ 35 w 156"/>
                    <a:gd name="T11" fmla="*/ 412 h 469"/>
                    <a:gd name="T12" fmla="*/ 36 w 156"/>
                    <a:gd name="T13" fmla="*/ 414 h 469"/>
                    <a:gd name="T14" fmla="*/ 39 w 156"/>
                    <a:gd name="T15" fmla="*/ 418 h 469"/>
                    <a:gd name="T16" fmla="*/ 44 w 156"/>
                    <a:gd name="T17" fmla="*/ 425 h 469"/>
                    <a:gd name="T18" fmla="*/ 48 w 156"/>
                    <a:gd name="T19" fmla="*/ 432 h 469"/>
                    <a:gd name="T20" fmla="*/ 51 w 156"/>
                    <a:gd name="T21" fmla="*/ 439 h 469"/>
                    <a:gd name="T22" fmla="*/ 54 w 156"/>
                    <a:gd name="T23" fmla="*/ 445 h 469"/>
                    <a:gd name="T24" fmla="*/ 56 w 156"/>
                    <a:gd name="T25" fmla="*/ 451 h 469"/>
                    <a:gd name="T26" fmla="*/ 59 w 156"/>
                    <a:gd name="T27" fmla="*/ 461 h 469"/>
                    <a:gd name="T28" fmla="*/ 60 w 156"/>
                    <a:gd name="T29" fmla="*/ 464 h 469"/>
                    <a:gd name="T30" fmla="*/ 60 w 156"/>
                    <a:gd name="T31" fmla="*/ 467 h 469"/>
                    <a:gd name="T32" fmla="*/ 60 w 156"/>
                    <a:gd name="T33" fmla="*/ 469 h 469"/>
                    <a:gd name="T34" fmla="*/ 60 w 156"/>
                    <a:gd name="T35" fmla="*/ 469 h 469"/>
                    <a:gd name="T36" fmla="*/ 60 w 156"/>
                    <a:gd name="T37" fmla="*/ 468 h 469"/>
                    <a:gd name="T38" fmla="*/ 84 w 156"/>
                    <a:gd name="T39" fmla="*/ 437 h 469"/>
                    <a:gd name="T40" fmla="*/ 104 w 156"/>
                    <a:gd name="T41" fmla="*/ 410 h 469"/>
                    <a:gd name="T42" fmla="*/ 138 w 156"/>
                    <a:gd name="T43" fmla="*/ 267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6" h="469">
                      <a:moveTo>
                        <a:pt x="138" y="267"/>
                      </a:moveTo>
                      <a:cubicBezTo>
                        <a:pt x="127" y="233"/>
                        <a:pt x="48" y="88"/>
                        <a:pt x="0" y="0"/>
                      </a:cubicBezTo>
                      <a:cubicBezTo>
                        <a:pt x="1" y="4"/>
                        <a:pt x="74" y="181"/>
                        <a:pt x="92" y="259"/>
                      </a:cubicBezTo>
                      <a:cubicBezTo>
                        <a:pt x="108" y="325"/>
                        <a:pt x="47" y="387"/>
                        <a:pt x="28" y="404"/>
                      </a:cubicBezTo>
                      <a:cubicBezTo>
                        <a:pt x="30" y="406"/>
                        <a:pt x="32" y="409"/>
                        <a:pt x="34" y="411"/>
                      </a:cubicBezTo>
                      <a:cubicBezTo>
                        <a:pt x="34" y="411"/>
                        <a:pt x="34" y="411"/>
                        <a:pt x="35" y="412"/>
                      </a:cubicBezTo>
                      <a:cubicBezTo>
                        <a:pt x="35" y="413"/>
                        <a:pt x="36" y="413"/>
                        <a:pt x="36" y="414"/>
                      </a:cubicBezTo>
                      <a:cubicBezTo>
                        <a:pt x="37" y="415"/>
                        <a:pt x="38" y="417"/>
                        <a:pt x="39" y="418"/>
                      </a:cubicBezTo>
                      <a:cubicBezTo>
                        <a:pt x="41" y="420"/>
                        <a:pt x="42" y="422"/>
                        <a:pt x="44" y="425"/>
                      </a:cubicBezTo>
                      <a:cubicBezTo>
                        <a:pt x="45" y="427"/>
                        <a:pt x="47" y="429"/>
                        <a:pt x="48" y="432"/>
                      </a:cubicBezTo>
                      <a:cubicBezTo>
                        <a:pt x="49" y="434"/>
                        <a:pt x="50" y="436"/>
                        <a:pt x="51" y="439"/>
                      </a:cubicBezTo>
                      <a:cubicBezTo>
                        <a:pt x="52" y="441"/>
                        <a:pt x="53" y="443"/>
                        <a:pt x="54" y="445"/>
                      </a:cubicBezTo>
                      <a:cubicBezTo>
                        <a:pt x="55" y="447"/>
                        <a:pt x="56" y="449"/>
                        <a:pt x="56" y="451"/>
                      </a:cubicBezTo>
                      <a:cubicBezTo>
                        <a:pt x="58" y="454"/>
                        <a:pt x="58" y="458"/>
                        <a:pt x="59" y="461"/>
                      </a:cubicBezTo>
                      <a:cubicBezTo>
                        <a:pt x="59" y="462"/>
                        <a:pt x="59" y="463"/>
                        <a:pt x="60" y="464"/>
                      </a:cubicBezTo>
                      <a:cubicBezTo>
                        <a:pt x="60" y="465"/>
                        <a:pt x="60" y="466"/>
                        <a:pt x="60" y="467"/>
                      </a:cubicBezTo>
                      <a:cubicBezTo>
                        <a:pt x="60" y="468"/>
                        <a:pt x="60" y="468"/>
                        <a:pt x="60" y="469"/>
                      </a:cubicBezTo>
                      <a:cubicBezTo>
                        <a:pt x="60" y="469"/>
                        <a:pt x="60" y="469"/>
                        <a:pt x="60" y="469"/>
                      </a:cubicBezTo>
                      <a:cubicBezTo>
                        <a:pt x="60" y="468"/>
                        <a:pt x="60" y="468"/>
                        <a:pt x="60" y="468"/>
                      </a:cubicBezTo>
                      <a:cubicBezTo>
                        <a:pt x="69" y="457"/>
                        <a:pt x="77" y="447"/>
                        <a:pt x="84" y="437"/>
                      </a:cubicBezTo>
                      <a:cubicBezTo>
                        <a:pt x="91" y="427"/>
                        <a:pt x="98" y="418"/>
                        <a:pt x="104" y="410"/>
                      </a:cubicBezTo>
                      <a:cubicBezTo>
                        <a:pt x="156" y="337"/>
                        <a:pt x="152" y="314"/>
                        <a:pt x="138" y="267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6" name="Freeform 357">
                  <a:extLst>
                    <a:ext uri="{FF2B5EF4-FFF2-40B4-BE49-F238E27FC236}">
                      <a16:creationId xmlns:a16="http://schemas.microsoft.com/office/drawing/2014/main" id="{F9E6064B-701E-458F-921A-CEA733A97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706"/>
                  <a:ext cx="211" cy="75"/>
                </a:xfrm>
                <a:custGeom>
                  <a:avLst/>
                  <a:gdLst>
                    <a:gd name="T0" fmla="*/ 895 w 900"/>
                    <a:gd name="T1" fmla="*/ 48 h 321"/>
                    <a:gd name="T2" fmla="*/ 879 w 900"/>
                    <a:gd name="T3" fmla="*/ 20 h 321"/>
                    <a:gd name="T4" fmla="*/ 864 w 900"/>
                    <a:gd name="T5" fmla="*/ 1 h 321"/>
                    <a:gd name="T6" fmla="*/ 41 w 900"/>
                    <a:gd name="T7" fmla="*/ 9 h 321"/>
                    <a:gd name="T8" fmla="*/ 33 w 900"/>
                    <a:gd name="T9" fmla="*/ 21 h 321"/>
                    <a:gd name="T10" fmla="*/ 18 w 900"/>
                    <a:gd name="T11" fmla="*/ 42 h 321"/>
                    <a:gd name="T12" fmla="*/ 10 w 900"/>
                    <a:gd name="T13" fmla="*/ 55 h 321"/>
                    <a:gd name="T14" fmla="*/ 5 w 900"/>
                    <a:gd name="T15" fmla="*/ 65 h 321"/>
                    <a:gd name="T16" fmla="*/ 2 w 900"/>
                    <a:gd name="T17" fmla="*/ 74 h 321"/>
                    <a:gd name="T18" fmla="*/ 2 w 900"/>
                    <a:gd name="T19" fmla="*/ 82 h 321"/>
                    <a:gd name="T20" fmla="*/ 16 w 900"/>
                    <a:gd name="T21" fmla="*/ 97 h 321"/>
                    <a:gd name="T22" fmla="*/ 29 w 900"/>
                    <a:gd name="T23" fmla="*/ 110 h 321"/>
                    <a:gd name="T24" fmla="*/ 44 w 900"/>
                    <a:gd name="T25" fmla="*/ 124 h 321"/>
                    <a:gd name="T26" fmla="*/ 61 w 900"/>
                    <a:gd name="T27" fmla="*/ 139 h 321"/>
                    <a:gd name="T28" fmla="*/ 72 w 900"/>
                    <a:gd name="T29" fmla="*/ 148 h 321"/>
                    <a:gd name="T30" fmla="*/ 80 w 900"/>
                    <a:gd name="T31" fmla="*/ 155 h 321"/>
                    <a:gd name="T32" fmla="*/ 94 w 900"/>
                    <a:gd name="T33" fmla="*/ 166 h 321"/>
                    <a:gd name="T34" fmla="*/ 105 w 900"/>
                    <a:gd name="T35" fmla="*/ 173 h 321"/>
                    <a:gd name="T36" fmla="*/ 123 w 900"/>
                    <a:gd name="T37" fmla="*/ 185 h 321"/>
                    <a:gd name="T38" fmla="*/ 138 w 900"/>
                    <a:gd name="T39" fmla="*/ 194 h 321"/>
                    <a:gd name="T40" fmla="*/ 162 w 900"/>
                    <a:gd name="T41" fmla="*/ 207 h 321"/>
                    <a:gd name="T42" fmla="*/ 184 w 900"/>
                    <a:gd name="T43" fmla="*/ 218 h 321"/>
                    <a:gd name="T44" fmla="*/ 197 w 900"/>
                    <a:gd name="T45" fmla="*/ 223 h 321"/>
                    <a:gd name="T46" fmla="*/ 209 w 900"/>
                    <a:gd name="T47" fmla="*/ 228 h 321"/>
                    <a:gd name="T48" fmla="*/ 222 w 900"/>
                    <a:gd name="T49" fmla="*/ 232 h 321"/>
                    <a:gd name="T50" fmla="*/ 240 w 900"/>
                    <a:gd name="T51" fmla="*/ 238 h 321"/>
                    <a:gd name="T52" fmla="*/ 253 w 900"/>
                    <a:gd name="T53" fmla="*/ 242 h 321"/>
                    <a:gd name="T54" fmla="*/ 268 w 900"/>
                    <a:gd name="T55" fmla="*/ 245 h 321"/>
                    <a:gd name="T56" fmla="*/ 280 w 900"/>
                    <a:gd name="T57" fmla="*/ 247 h 321"/>
                    <a:gd name="T58" fmla="*/ 292 w 900"/>
                    <a:gd name="T59" fmla="*/ 250 h 321"/>
                    <a:gd name="T60" fmla="*/ 303 w 900"/>
                    <a:gd name="T61" fmla="*/ 251 h 321"/>
                    <a:gd name="T62" fmla="*/ 322 w 900"/>
                    <a:gd name="T63" fmla="*/ 253 h 321"/>
                    <a:gd name="T64" fmla="*/ 386 w 900"/>
                    <a:gd name="T65" fmla="*/ 252 h 321"/>
                    <a:gd name="T66" fmla="*/ 571 w 900"/>
                    <a:gd name="T67" fmla="*/ 254 h 321"/>
                    <a:gd name="T68" fmla="*/ 589 w 900"/>
                    <a:gd name="T69" fmla="*/ 252 h 321"/>
                    <a:gd name="T70" fmla="*/ 598 w 900"/>
                    <a:gd name="T71" fmla="*/ 251 h 321"/>
                    <a:gd name="T72" fmla="*/ 610 w 900"/>
                    <a:gd name="T73" fmla="*/ 249 h 321"/>
                    <a:gd name="T74" fmla="*/ 628 w 900"/>
                    <a:gd name="T75" fmla="*/ 246 h 321"/>
                    <a:gd name="T76" fmla="*/ 642 w 900"/>
                    <a:gd name="T77" fmla="*/ 243 h 321"/>
                    <a:gd name="T78" fmla="*/ 659 w 900"/>
                    <a:gd name="T79" fmla="*/ 238 h 321"/>
                    <a:gd name="T80" fmla="*/ 682 w 900"/>
                    <a:gd name="T81" fmla="*/ 230 h 321"/>
                    <a:gd name="T82" fmla="*/ 720 w 900"/>
                    <a:gd name="T83" fmla="*/ 214 h 321"/>
                    <a:gd name="T84" fmla="*/ 736 w 900"/>
                    <a:gd name="T85" fmla="*/ 206 h 321"/>
                    <a:gd name="T86" fmla="*/ 754 w 900"/>
                    <a:gd name="T87" fmla="*/ 196 h 321"/>
                    <a:gd name="T88" fmla="*/ 775 w 900"/>
                    <a:gd name="T89" fmla="*/ 182 h 321"/>
                    <a:gd name="T90" fmla="*/ 791 w 900"/>
                    <a:gd name="T91" fmla="*/ 170 h 321"/>
                    <a:gd name="T92" fmla="*/ 806 w 900"/>
                    <a:gd name="T93" fmla="*/ 158 h 321"/>
                    <a:gd name="T94" fmla="*/ 814 w 900"/>
                    <a:gd name="T95" fmla="*/ 152 h 321"/>
                    <a:gd name="T96" fmla="*/ 824 w 900"/>
                    <a:gd name="T97" fmla="*/ 143 h 321"/>
                    <a:gd name="T98" fmla="*/ 841 w 900"/>
                    <a:gd name="T99" fmla="*/ 127 h 321"/>
                    <a:gd name="T100" fmla="*/ 848 w 900"/>
                    <a:gd name="T101" fmla="*/ 120 h 321"/>
                    <a:gd name="T102" fmla="*/ 857 w 900"/>
                    <a:gd name="T103" fmla="*/ 111 h 321"/>
                    <a:gd name="T104" fmla="*/ 865 w 900"/>
                    <a:gd name="T105" fmla="*/ 102 h 321"/>
                    <a:gd name="T106" fmla="*/ 900 w 900"/>
                    <a:gd name="T107" fmla="*/ 60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00" h="321">
                      <a:moveTo>
                        <a:pt x="900" y="58"/>
                      </a:moveTo>
                      <a:cubicBezTo>
                        <a:pt x="899" y="58"/>
                        <a:pt x="899" y="57"/>
                        <a:pt x="899" y="56"/>
                      </a:cubicBezTo>
                      <a:cubicBezTo>
                        <a:pt x="898" y="55"/>
                        <a:pt x="898" y="54"/>
                        <a:pt x="897" y="52"/>
                      </a:cubicBezTo>
                      <a:cubicBezTo>
                        <a:pt x="897" y="51"/>
                        <a:pt x="896" y="50"/>
                        <a:pt x="895" y="48"/>
                      </a:cubicBezTo>
                      <a:cubicBezTo>
                        <a:pt x="895" y="47"/>
                        <a:pt x="894" y="45"/>
                        <a:pt x="893" y="43"/>
                      </a:cubicBezTo>
                      <a:cubicBezTo>
                        <a:pt x="892" y="40"/>
                        <a:pt x="889" y="36"/>
                        <a:pt x="887" y="32"/>
                      </a:cubicBezTo>
                      <a:cubicBezTo>
                        <a:pt x="886" y="30"/>
                        <a:pt x="884" y="28"/>
                        <a:pt x="883" y="26"/>
                      </a:cubicBezTo>
                      <a:cubicBezTo>
                        <a:pt x="882" y="24"/>
                        <a:pt x="880" y="22"/>
                        <a:pt x="879" y="20"/>
                      </a:cubicBezTo>
                      <a:cubicBezTo>
                        <a:pt x="878" y="19"/>
                        <a:pt x="877" y="18"/>
                        <a:pt x="876" y="17"/>
                      </a:cubicBezTo>
                      <a:cubicBezTo>
                        <a:pt x="875" y="16"/>
                        <a:pt x="875" y="14"/>
                        <a:pt x="874" y="13"/>
                      </a:cubicBezTo>
                      <a:cubicBezTo>
                        <a:pt x="872" y="11"/>
                        <a:pt x="870" y="9"/>
                        <a:pt x="869" y="7"/>
                      </a:cubicBezTo>
                      <a:cubicBezTo>
                        <a:pt x="867" y="5"/>
                        <a:pt x="866" y="3"/>
                        <a:pt x="864" y="1"/>
                      </a:cubicBezTo>
                      <a:cubicBezTo>
                        <a:pt x="864" y="1"/>
                        <a:pt x="864" y="1"/>
                        <a:pt x="864" y="1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40" y="21"/>
                        <a:pt x="817" y="38"/>
                        <a:pt x="794" y="54"/>
                      </a:cubicBezTo>
                      <a:cubicBezTo>
                        <a:pt x="410" y="321"/>
                        <a:pt x="76" y="41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0" y="11"/>
                        <a:pt x="39" y="12"/>
                        <a:pt x="38" y="13"/>
                      </a:cubicBezTo>
                      <a:cubicBezTo>
                        <a:pt x="37" y="14"/>
                        <a:pt x="36" y="16"/>
                        <a:pt x="35" y="17"/>
                      </a:cubicBezTo>
                      <a:cubicBezTo>
                        <a:pt x="34" y="18"/>
                        <a:pt x="33" y="20"/>
                        <a:pt x="33" y="21"/>
                      </a:cubicBezTo>
                      <a:cubicBezTo>
                        <a:pt x="29" y="26"/>
                        <a:pt x="25" y="31"/>
                        <a:pt x="22" y="35"/>
                      </a:cubicBezTo>
                      <a:cubicBezTo>
                        <a:pt x="22" y="36"/>
                        <a:pt x="21" y="37"/>
                        <a:pt x="21" y="37"/>
                      </a:cubicBezTo>
                      <a:cubicBezTo>
                        <a:pt x="21" y="38"/>
                        <a:pt x="20" y="38"/>
                        <a:pt x="20" y="39"/>
                      </a:cubicBezTo>
                      <a:cubicBezTo>
                        <a:pt x="19" y="40"/>
                        <a:pt x="18" y="41"/>
                        <a:pt x="18" y="42"/>
                      </a:cubicBezTo>
                      <a:cubicBezTo>
                        <a:pt x="17" y="43"/>
                        <a:pt x="17" y="44"/>
                        <a:pt x="17" y="44"/>
                      </a:cubicBezTo>
                      <a:cubicBezTo>
                        <a:pt x="16" y="45"/>
                        <a:pt x="16" y="45"/>
                        <a:pt x="16" y="46"/>
                      </a:cubicBezTo>
                      <a:cubicBezTo>
                        <a:pt x="15" y="47"/>
                        <a:pt x="14" y="48"/>
                        <a:pt x="14" y="49"/>
                      </a:cubicBezTo>
                      <a:cubicBezTo>
                        <a:pt x="12" y="51"/>
                        <a:pt x="11" y="53"/>
                        <a:pt x="10" y="55"/>
                      </a:cubicBezTo>
                      <a:cubicBezTo>
                        <a:pt x="10" y="56"/>
                        <a:pt x="9" y="57"/>
                        <a:pt x="9" y="58"/>
                      </a:cubicBezTo>
                      <a:cubicBezTo>
                        <a:pt x="8" y="59"/>
                        <a:pt x="8" y="60"/>
                        <a:pt x="7" y="61"/>
                      </a:cubicBezTo>
                      <a:cubicBezTo>
                        <a:pt x="7" y="62"/>
                        <a:pt x="6" y="63"/>
                        <a:pt x="6" y="64"/>
                      </a:cubicBezTo>
                      <a:cubicBezTo>
                        <a:pt x="6" y="64"/>
                        <a:pt x="6" y="64"/>
                        <a:pt x="5" y="65"/>
                      </a:cubicBezTo>
                      <a:cubicBezTo>
                        <a:pt x="5" y="65"/>
                        <a:pt x="5" y="66"/>
                        <a:pt x="5" y="66"/>
                      </a:cubicBezTo>
                      <a:cubicBezTo>
                        <a:pt x="4" y="68"/>
                        <a:pt x="4" y="69"/>
                        <a:pt x="3" y="71"/>
                      </a:cubicBezTo>
                      <a:cubicBezTo>
                        <a:pt x="3" y="71"/>
                        <a:pt x="2" y="72"/>
                        <a:pt x="2" y="72"/>
                      </a:cubicBezTo>
                      <a:cubicBezTo>
                        <a:pt x="2" y="73"/>
                        <a:pt x="2" y="74"/>
                        <a:pt x="2" y="74"/>
                      </a:cubicBezTo>
                      <a:cubicBezTo>
                        <a:pt x="1" y="75"/>
                        <a:pt x="1" y="76"/>
                        <a:pt x="1" y="77"/>
                      </a:cubicBezTo>
                      <a:cubicBezTo>
                        <a:pt x="0" y="78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1" y="81"/>
                        <a:pt x="2" y="82"/>
                      </a:cubicBezTo>
                      <a:cubicBezTo>
                        <a:pt x="4" y="84"/>
                        <a:pt x="5" y="85"/>
                        <a:pt x="7" y="87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8" y="89"/>
                        <a:pt x="10" y="90"/>
                        <a:pt x="11" y="92"/>
                      </a:cubicBezTo>
                      <a:cubicBezTo>
                        <a:pt x="13" y="93"/>
                        <a:pt x="14" y="95"/>
                        <a:pt x="16" y="97"/>
                      </a:cubicBezTo>
                      <a:cubicBezTo>
                        <a:pt x="17" y="98"/>
                        <a:pt x="18" y="99"/>
                        <a:pt x="18" y="99"/>
                      </a:cubicBezTo>
                      <a:cubicBezTo>
                        <a:pt x="21" y="102"/>
                        <a:pt x="23" y="104"/>
                        <a:pt x="26" y="107"/>
                      </a:cubicBezTo>
                      <a:cubicBezTo>
                        <a:pt x="26" y="108"/>
                        <a:pt x="27" y="108"/>
                        <a:pt x="28" y="109"/>
                      </a:cubicBezTo>
                      <a:cubicBezTo>
                        <a:pt x="29" y="110"/>
                        <a:pt x="29" y="110"/>
                        <a:pt x="29" y="110"/>
                      </a:cubicBezTo>
                      <a:cubicBezTo>
                        <a:pt x="30" y="111"/>
                        <a:pt x="32" y="113"/>
                        <a:pt x="33" y="114"/>
                      </a:cubicBezTo>
                      <a:cubicBezTo>
                        <a:pt x="35" y="116"/>
                        <a:pt x="37" y="118"/>
                        <a:pt x="38" y="119"/>
                      </a:cubicBezTo>
                      <a:cubicBezTo>
                        <a:pt x="39" y="120"/>
                        <a:pt x="40" y="121"/>
                        <a:pt x="41" y="122"/>
                      </a:cubicBezTo>
                      <a:cubicBezTo>
                        <a:pt x="42" y="122"/>
                        <a:pt x="43" y="123"/>
                        <a:pt x="44" y="124"/>
                      </a:cubicBezTo>
                      <a:cubicBezTo>
                        <a:pt x="44" y="125"/>
                        <a:pt x="45" y="125"/>
                        <a:pt x="46" y="126"/>
                      </a:cubicBezTo>
                      <a:cubicBezTo>
                        <a:pt x="48" y="128"/>
                        <a:pt x="50" y="130"/>
                        <a:pt x="52" y="131"/>
                      </a:cubicBezTo>
                      <a:cubicBezTo>
                        <a:pt x="53" y="133"/>
                        <a:pt x="55" y="134"/>
                        <a:pt x="56" y="136"/>
                      </a:cubicBezTo>
                      <a:cubicBezTo>
                        <a:pt x="58" y="137"/>
                        <a:pt x="59" y="138"/>
                        <a:pt x="61" y="139"/>
                      </a:cubicBezTo>
                      <a:cubicBezTo>
                        <a:pt x="61" y="140"/>
                        <a:pt x="62" y="140"/>
                        <a:pt x="63" y="141"/>
                      </a:cubicBezTo>
                      <a:cubicBezTo>
                        <a:pt x="65" y="143"/>
                        <a:pt x="67" y="144"/>
                        <a:pt x="69" y="146"/>
                      </a:cubicBezTo>
                      <a:cubicBezTo>
                        <a:pt x="70" y="147"/>
                        <a:pt x="70" y="147"/>
                        <a:pt x="71" y="148"/>
                      </a:cubicBezTo>
                      <a:cubicBezTo>
                        <a:pt x="72" y="148"/>
                        <a:pt x="72" y="148"/>
                        <a:pt x="72" y="148"/>
                      </a:cubicBezTo>
                      <a:cubicBezTo>
                        <a:pt x="73" y="149"/>
                        <a:pt x="73" y="150"/>
                        <a:pt x="74" y="151"/>
                      </a:cubicBezTo>
                      <a:cubicBezTo>
                        <a:pt x="75" y="151"/>
                        <a:pt x="76" y="152"/>
                        <a:pt x="77" y="153"/>
                      </a:cubicBezTo>
                      <a:cubicBezTo>
                        <a:pt x="78" y="154"/>
                        <a:pt x="79" y="154"/>
                        <a:pt x="80" y="155"/>
                      </a:cubicBezTo>
                      <a:cubicBezTo>
                        <a:pt x="80" y="155"/>
                        <a:pt x="80" y="155"/>
                        <a:pt x="80" y="155"/>
                      </a:cubicBezTo>
                      <a:cubicBezTo>
                        <a:pt x="81" y="156"/>
                        <a:pt x="82" y="157"/>
                        <a:pt x="83" y="158"/>
                      </a:cubicBezTo>
                      <a:cubicBezTo>
                        <a:pt x="86" y="159"/>
                        <a:pt x="88" y="161"/>
                        <a:pt x="90" y="162"/>
                      </a:cubicBezTo>
                      <a:cubicBezTo>
                        <a:pt x="91" y="163"/>
                        <a:pt x="91" y="164"/>
                        <a:pt x="92" y="164"/>
                      </a:cubicBezTo>
                      <a:cubicBezTo>
                        <a:pt x="93" y="165"/>
                        <a:pt x="93" y="165"/>
                        <a:pt x="94" y="166"/>
                      </a:cubicBezTo>
                      <a:cubicBezTo>
                        <a:pt x="95" y="167"/>
                        <a:pt x="97" y="168"/>
                        <a:pt x="99" y="169"/>
                      </a:cubicBezTo>
                      <a:cubicBezTo>
                        <a:pt x="99" y="169"/>
                        <a:pt x="99" y="169"/>
                        <a:pt x="99" y="169"/>
                      </a:cubicBezTo>
                      <a:cubicBezTo>
                        <a:pt x="100" y="170"/>
                        <a:pt x="101" y="171"/>
                        <a:pt x="102" y="171"/>
                      </a:cubicBezTo>
                      <a:cubicBezTo>
                        <a:pt x="103" y="172"/>
                        <a:pt x="104" y="173"/>
                        <a:pt x="105" y="173"/>
                      </a:cubicBezTo>
                      <a:cubicBezTo>
                        <a:pt x="106" y="174"/>
                        <a:pt x="108" y="175"/>
                        <a:pt x="109" y="176"/>
                      </a:cubicBezTo>
                      <a:cubicBezTo>
                        <a:pt x="110" y="177"/>
                        <a:pt x="111" y="178"/>
                        <a:pt x="112" y="178"/>
                      </a:cubicBezTo>
                      <a:cubicBezTo>
                        <a:pt x="115" y="180"/>
                        <a:pt x="118" y="182"/>
                        <a:pt x="121" y="184"/>
                      </a:cubicBezTo>
                      <a:cubicBezTo>
                        <a:pt x="121" y="184"/>
                        <a:pt x="122" y="185"/>
                        <a:pt x="123" y="185"/>
                      </a:cubicBezTo>
                      <a:cubicBezTo>
                        <a:pt x="124" y="186"/>
                        <a:pt x="125" y="186"/>
                        <a:pt x="126" y="187"/>
                      </a:cubicBezTo>
                      <a:cubicBezTo>
                        <a:pt x="127" y="188"/>
                        <a:pt x="129" y="189"/>
                        <a:pt x="131" y="190"/>
                      </a:cubicBezTo>
                      <a:cubicBezTo>
                        <a:pt x="131" y="190"/>
                        <a:pt x="132" y="191"/>
                        <a:pt x="133" y="192"/>
                      </a:cubicBezTo>
                      <a:cubicBezTo>
                        <a:pt x="135" y="193"/>
                        <a:pt x="137" y="194"/>
                        <a:pt x="138" y="194"/>
                      </a:cubicBezTo>
                      <a:cubicBezTo>
                        <a:pt x="143" y="197"/>
                        <a:pt x="147" y="200"/>
                        <a:pt x="152" y="202"/>
                      </a:cubicBezTo>
                      <a:cubicBezTo>
                        <a:pt x="153" y="203"/>
                        <a:pt x="154" y="203"/>
                        <a:pt x="155" y="203"/>
                      </a:cubicBezTo>
                      <a:cubicBezTo>
                        <a:pt x="156" y="204"/>
                        <a:pt x="158" y="205"/>
                        <a:pt x="160" y="206"/>
                      </a:cubicBezTo>
                      <a:cubicBezTo>
                        <a:pt x="161" y="207"/>
                        <a:pt x="161" y="207"/>
                        <a:pt x="162" y="207"/>
                      </a:cubicBezTo>
                      <a:cubicBezTo>
                        <a:pt x="166" y="209"/>
                        <a:pt x="170" y="211"/>
                        <a:pt x="174" y="213"/>
                      </a:cubicBezTo>
                      <a:cubicBezTo>
                        <a:pt x="175" y="214"/>
                        <a:pt x="176" y="214"/>
                        <a:pt x="177" y="214"/>
                      </a:cubicBezTo>
                      <a:cubicBezTo>
                        <a:pt x="178" y="215"/>
                        <a:pt x="179" y="215"/>
                        <a:pt x="180" y="216"/>
                      </a:cubicBezTo>
                      <a:cubicBezTo>
                        <a:pt x="181" y="217"/>
                        <a:pt x="183" y="217"/>
                        <a:pt x="184" y="218"/>
                      </a:cubicBezTo>
                      <a:cubicBezTo>
                        <a:pt x="185" y="218"/>
                        <a:pt x="185" y="218"/>
                        <a:pt x="186" y="219"/>
                      </a:cubicBezTo>
                      <a:cubicBezTo>
                        <a:pt x="187" y="219"/>
                        <a:pt x="188" y="219"/>
                        <a:pt x="188" y="220"/>
                      </a:cubicBezTo>
                      <a:cubicBezTo>
                        <a:pt x="190" y="220"/>
                        <a:pt x="192" y="221"/>
                        <a:pt x="194" y="222"/>
                      </a:cubicBezTo>
                      <a:cubicBezTo>
                        <a:pt x="195" y="222"/>
                        <a:pt x="196" y="223"/>
                        <a:pt x="197" y="223"/>
                      </a:cubicBezTo>
                      <a:cubicBezTo>
                        <a:pt x="197" y="223"/>
                        <a:pt x="197" y="223"/>
                        <a:pt x="197" y="223"/>
                      </a:cubicBezTo>
                      <a:cubicBezTo>
                        <a:pt x="198" y="224"/>
                        <a:pt x="199" y="224"/>
                        <a:pt x="200" y="224"/>
                      </a:cubicBezTo>
                      <a:cubicBezTo>
                        <a:pt x="202" y="225"/>
                        <a:pt x="204" y="226"/>
                        <a:pt x="206" y="227"/>
                      </a:cubicBezTo>
                      <a:cubicBezTo>
                        <a:pt x="207" y="227"/>
                        <a:pt x="208" y="227"/>
                        <a:pt x="209" y="228"/>
                      </a:cubicBezTo>
                      <a:cubicBezTo>
                        <a:pt x="210" y="228"/>
                        <a:pt x="211" y="229"/>
                        <a:pt x="212" y="229"/>
                      </a:cubicBezTo>
                      <a:cubicBezTo>
                        <a:pt x="214" y="230"/>
                        <a:pt x="216" y="230"/>
                        <a:pt x="218" y="231"/>
                      </a:cubicBezTo>
                      <a:cubicBezTo>
                        <a:pt x="219" y="231"/>
                        <a:pt x="220" y="232"/>
                        <a:pt x="221" y="232"/>
                      </a:cubicBezTo>
                      <a:cubicBezTo>
                        <a:pt x="222" y="232"/>
                        <a:pt x="222" y="232"/>
                        <a:pt x="222" y="232"/>
                      </a:cubicBezTo>
                      <a:cubicBezTo>
                        <a:pt x="223" y="233"/>
                        <a:pt x="224" y="233"/>
                        <a:pt x="224" y="233"/>
                      </a:cubicBezTo>
                      <a:cubicBezTo>
                        <a:pt x="227" y="234"/>
                        <a:pt x="229" y="235"/>
                        <a:pt x="231" y="235"/>
                      </a:cubicBezTo>
                      <a:cubicBezTo>
                        <a:pt x="232" y="236"/>
                        <a:pt x="233" y="236"/>
                        <a:pt x="234" y="236"/>
                      </a:cubicBezTo>
                      <a:cubicBezTo>
                        <a:pt x="236" y="237"/>
                        <a:pt x="238" y="237"/>
                        <a:pt x="240" y="238"/>
                      </a:cubicBezTo>
                      <a:cubicBezTo>
                        <a:pt x="241" y="238"/>
                        <a:pt x="242" y="239"/>
                        <a:pt x="243" y="239"/>
                      </a:cubicBezTo>
                      <a:cubicBezTo>
                        <a:pt x="243" y="239"/>
                        <a:pt x="243" y="239"/>
                        <a:pt x="244" y="239"/>
                      </a:cubicBezTo>
                      <a:cubicBezTo>
                        <a:pt x="245" y="239"/>
                        <a:pt x="245" y="240"/>
                        <a:pt x="246" y="240"/>
                      </a:cubicBezTo>
                      <a:cubicBezTo>
                        <a:pt x="249" y="240"/>
                        <a:pt x="251" y="241"/>
                        <a:pt x="253" y="242"/>
                      </a:cubicBezTo>
                      <a:cubicBezTo>
                        <a:pt x="254" y="242"/>
                        <a:pt x="255" y="242"/>
                        <a:pt x="255" y="242"/>
                      </a:cubicBezTo>
                      <a:cubicBezTo>
                        <a:pt x="257" y="243"/>
                        <a:pt x="259" y="243"/>
                        <a:pt x="260" y="243"/>
                      </a:cubicBezTo>
                      <a:cubicBezTo>
                        <a:pt x="261" y="244"/>
                        <a:pt x="262" y="244"/>
                        <a:pt x="263" y="244"/>
                      </a:cubicBezTo>
                      <a:cubicBezTo>
                        <a:pt x="265" y="244"/>
                        <a:pt x="266" y="245"/>
                        <a:pt x="268" y="245"/>
                      </a:cubicBezTo>
                      <a:cubicBezTo>
                        <a:pt x="269" y="245"/>
                        <a:pt x="270" y="245"/>
                        <a:pt x="271" y="246"/>
                      </a:cubicBezTo>
                      <a:cubicBezTo>
                        <a:pt x="271" y="246"/>
                        <a:pt x="272" y="246"/>
                        <a:pt x="272" y="246"/>
                      </a:cubicBezTo>
                      <a:cubicBezTo>
                        <a:pt x="273" y="246"/>
                        <a:pt x="274" y="246"/>
                        <a:pt x="275" y="247"/>
                      </a:cubicBezTo>
                      <a:cubicBezTo>
                        <a:pt x="277" y="247"/>
                        <a:pt x="278" y="247"/>
                        <a:pt x="280" y="247"/>
                      </a:cubicBezTo>
                      <a:cubicBezTo>
                        <a:pt x="281" y="248"/>
                        <a:pt x="282" y="248"/>
                        <a:pt x="283" y="248"/>
                      </a:cubicBezTo>
                      <a:cubicBezTo>
                        <a:pt x="284" y="248"/>
                        <a:pt x="285" y="248"/>
                        <a:pt x="286" y="249"/>
                      </a:cubicBezTo>
                      <a:cubicBezTo>
                        <a:pt x="287" y="249"/>
                        <a:pt x="287" y="249"/>
                        <a:pt x="288" y="249"/>
                      </a:cubicBezTo>
                      <a:cubicBezTo>
                        <a:pt x="289" y="249"/>
                        <a:pt x="291" y="249"/>
                        <a:pt x="292" y="250"/>
                      </a:cubicBezTo>
                      <a:cubicBezTo>
                        <a:pt x="293" y="250"/>
                        <a:pt x="294" y="250"/>
                        <a:pt x="295" y="250"/>
                      </a:cubicBezTo>
                      <a:cubicBezTo>
                        <a:pt x="296" y="250"/>
                        <a:pt x="297" y="250"/>
                        <a:pt x="298" y="251"/>
                      </a:cubicBezTo>
                      <a:cubicBezTo>
                        <a:pt x="299" y="251"/>
                        <a:pt x="299" y="251"/>
                        <a:pt x="299" y="251"/>
                      </a:cubicBezTo>
                      <a:cubicBezTo>
                        <a:pt x="301" y="251"/>
                        <a:pt x="302" y="251"/>
                        <a:pt x="303" y="251"/>
                      </a:cubicBezTo>
                      <a:cubicBezTo>
                        <a:pt x="305" y="251"/>
                        <a:pt x="306" y="252"/>
                        <a:pt x="308" y="252"/>
                      </a:cubicBezTo>
                      <a:cubicBezTo>
                        <a:pt x="308" y="252"/>
                        <a:pt x="309" y="252"/>
                        <a:pt x="310" y="252"/>
                      </a:cubicBezTo>
                      <a:cubicBezTo>
                        <a:pt x="311" y="252"/>
                        <a:pt x="312" y="252"/>
                        <a:pt x="314" y="253"/>
                      </a:cubicBezTo>
                      <a:cubicBezTo>
                        <a:pt x="316" y="253"/>
                        <a:pt x="319" y="253"/>
                        <a:pt x="322" y="253"/>
                      </a:cubicBezTo>
                      <a:cubicBezTo>
                        <a:pt x="322" y="253"/>
                        <a:pt x="323" y="253"/>
                        <a:pt x="323" y="254"/>
                      </a:cubicBezTo>
                      <a:cubicBezTo>
                        <a:pt x="325" y="254"/>
                        <a:pt x="326" y="254"/>
                        <a:pt x="328" y="254"/>
                      </a:cubicBezTo>
                      <a:cubicBezTo>
                        <a:pt x="329" y="254"/>
                        <a:pt x="331" y="254"/>
                        <a:pt x="332" y="254"/>
                      </a:cubicBezTo>
                      <a:cubicBezTo>
                        <a:pt x="356" y="256"/>
                        <a:pt x="373" y="255"/>
                        <a:pt x="386" y="252"/>
                      </a:cubicBezTo>
                      <a:cubicBezTo>
                        <a:pt x="407" y="253"/>
                        <a:pt x="428" y="254"/>
                        <a:pt x="450" y="254"/>
                      </a:cubicBezTo>
                      <a:cubicBezTo>
                        <a:pt x="472" y="254"/>
                        <a:pt x="493" y="253"/>
                        <a:pt x="514" y="252"/>
                      </a:cubicBezTo>
                      <a:cubicBezTo>
                        <a:pt x="527" y="255"/>
                        <a:pt x="544" y="256"/>
                        <a:pt x="568" y="254"/>
                      </a:cubicBezTo>
                      <a:cubicBezTo>
                        <a:pt x="569" y="254"/>
                        <a:pt x="570" y="254"/>
                        <a:pt x="571" y="254"/>
                      </a:cubicBezTo>
                      <a:cubicBezTo>
                        <a:pt x="572" y="254"/>
                        <a:pt x="573" y="254"/>
                        <a:pt x="574" y="254"/>
                      </a:cubicBezTo>
                      <a:cubicBezTo>
                        <a:pt x="575" y="254"/>
                        <a:pt x="576" y="254"/>
                        <a:pt x="577" y="254"/>
                      </a:cubicBezTo>
                      <a:cubicBezTo>
                        <a:pt x="580" y="253"/>
                        <a:pt x="583" y="253"/>
                        <a:pt x="586" y="253"/>
                      </a:cubicBezTo>
                      <a:cubicBezTo>
                        <a:pt x="587" y="252"/>
                        <a:pt x="588" y="252"/>
                        <a:pt x="589" y="252"/>
                      </a:cubicBezTo>
                      <a:cubicBezTo>
                        <a:pt x="590" y="252"/>
                        <a:pt x="591" y="252"/>
                        <a:pt x="591" y="252"/>
                      </a:cubicBezTo>
                      <a:cubicBezTo>
                        <a:pt x="592" y="252"/>
                        <a:pt x="593" y="252"/>
                        <a:pt x="593" y="252"/>
                      </a:cubicBezTo>
                      <a:cubicBezTo>
                        <a:pt x="594" y="252"/>
                        <a:pt x="595" y="252"/>
                        <a:pt x="595" y="251"/>
                      </a:cubicBezTo>
                      <a:cubicBezTo>
                        <a:pt x="596" y="251"/>
                        <a:pt x="597" y="251"/>
                        <a:pt x="598" y="251"/>
                      </a:cubicBezTo>
                      <a:cubicBezTo>
                        <a:pt x="599" y="251"/>
                        <a:pt x="600" y="251"/>
                        <a:pt x="601" y="251"/>
                      </a:cubicBezTo>
                      <a:cubicBezTo>
                        <a:pt x="603" y="250"/>
                        <a:pt x="604" y="250"/>
                        <a:pt x="604" y="250"/>
                      </a:cubicBezTo>
                      <a:cubicBezTo>
                        <a:pt x="605" y="250"/>
                        <a:pt x="606" y="250"/>
                        <a:pt x="607" y="250"/>
                      </a:cubicBezTo>
                      <a:cubicBezTo>
                        <a:pt x="608" y="249"/>
                        <a:pt x="609" y="249"/>
                        <a:pt x="610" y="249"/>
                      </a:cubicBezTo>
                      <a:cubicBezTo>
                        <a:pt x="612" y="249"/>
                        <a:pt x="614" y="248"/>
                        <a:pt x="616" y="248"/>
                      </a:cubicBezTo>
                      <a:cubicBezTo>
                        <a:pt x="618" y="248"/>
                        <a:pt x="620" y="247"/>
                        <a:pt x="622" y="247"/>
                      </a:cubicBezTo>
                      <a:cubicBezTo>
                        <a:pt x="623" y="247"/>
                        <a:pt x="624" y="247"/>
                        <a:pt x="626" y="246"/>
                      </a:cubicBezTo>
                      <a:cubicBezTo>
                        <a:pt x="626" y="246"/>
                        <a:pt x="627" y="246"/>
                        <a:pt x="628" y="246"/>
                      </a:cubicBezTo>
                      <a:cubicBezTo>
                        <a:pt x="630" y="245"/>
                        <a:pt x="632" y="245"/>
                        <a:pt x="634" y="245"/>
                      </a:cubicBezTo>
                      <a:cubicBezTo>
                        <a:pt x="634" y="244"/>
                        <a:pt x="635" y="244"/>
                        <a:pt x="636" y="244"/>
                      </a:cubicBezTo>
                      <a:cubicBezTo>
                        <a:pt x="637" y="244"/>
                        <a:pt x="638" y="243"/>
                        <a:pt x="640" y="243"/>
                      </a:cubicBezTo>
                      <a:cubicBezTo>
                        <a:pt x="640" y="243"/>
                        <a:pt x="641" y="243"/>
                        <a:pt x="642" y="243"/>
                      </a:cubicBezTo>
                      <a:cubicBezTo>
                        <a:pt x="642" y="242"/>
                        <a:pt x="642" y="242"/>
                        <a:pt x="642" y="242"/>
                      </a:cubicBezTo>
                      <a:cubicBezTo>
                        <a:pt x="644" y="242"/>
                        <a:pt x="646" y="241"/>
                        <a:pt x="648" y="241"/>
                      </a:cubicBezTo>
                      <a:cubicBezTo>
                        <a:pt x="650" y="240"/>
                        <a:pt x="652" y="240"/>
                        <a:pt x="654" y="239"/>
                      </a:cubicBezTo>
                      <a:cubicBezTo>
                        <a:pt x="655" y="239"/>
                        <a:pt x="657" y="238"/>
                        <a:pt x="659" y="238"/>
                      </a:cubicBezTo>
                      <a:cubicBezTo>
                        <a:pt x="660" y="238"/>
                        <a:pt x="660" y="237"/>
                        <a:pt x="661" y="237"/>
                      </a:cubicBezTo>
                      <a:cubicBezTo>
                        <a:pt x="665" y="236"/>
                        <a:pt x="668" y="235"/>
                        <a:pt x="672" y="234"/>
                      </a:cubicBezTo>
                      <a:cubicBezTo>
                        <a:pt x="675" y="233"/>
                        <a:pt x="677" y="232"/>
                        <a:pt x="680" y="231"/>
                      </a:cubicBezTo>
                      <a:cubicBezTo>
                        <a:pt x="681" y="231"/>
                        <a:pt x="682" y="230"/>
                        <a:pt x="682" y="230"/>
                      </a:cubicBezTo>
                      <a:cubicBezTo>
                        <a:pt x="688" y="228"/>
                        <a:pt x="694" y="225"/>
                        <a:pt x="700" y="223"/>
                      </a:cubicBezTo>
                      <a:cubicBezTo>
                        <a:pt x="702" y="222"/>
                        <a:pt x="703" y="222"/>
                        <a:pt x="705" y="221"/>
                      </a:cubicBezTo>
                      <a:cubicBezTo>
                        <a:pt x="706" y="221"/>
                        <a:pt x="707" y="220"/>
                        <a:pt x="708" y="220"/>
                      </a:cubicBezTo>
                      <a:cubicBezTo>
                        <a:pt x="712" y="218"/>
                        <a:pt x="716" y="216"/>
                        <a:pt x="720" y="214"/>
                      </a:cubicBezTo>
                      <a:cubicBezTo>
                        <a:pt x="721" y="214"/>
                        <a:pt x="722" y="213"/>
                        <a:pt x="724" y="212"/>
                      </a:cubicBezTo>
                      <a:cubicBezTo>
                        <a:pt x="724" y="212"/>
                        <a:pt x="724" y="212"/>
                        <a:pt x="724" y="212"/>
                      </a:cubicBezTo>
                      <a:cubicBezTo>
                        <a:pt x="728" y="210"/>
                        <a:pt x="731" y="209"/>
                        <a:pt x="734" y="207"/>
                      </a:cubicBezTo>
                      <a:cubicBezTo>
                        <a:pt x="734" y="207"/>
                        <a:pt x="735" y="206"/>
                        <a:pt x="736" y="206"/>
                      </a:cubicBezTo>
                      <a:cubicBezTo>
                        <a:pt x="737" y="205"/>
                        <a:pt x="739" y="204"/>
                        <a:pt x="740" y="203"/>
                      </a:cubicBezTo>
                      <a:cubicBezTo>
                        <a:pt x="742" y="202"/>
                        <a:pt x="743" y="202"/>
                        <a:pt x="745" y="201"/>
                      </a:cubicBezTo>
                      <a:cubicBezTo>
                        <a:pt x="745" y="201"/>
                        <a:pt x="745" y="201"/>
                        <a:pt x="745" y="201"/>
                      </a:cubicBezTo>
                      <a:cubicBezTo>
                        <a:pt x="748" y="199"/>
                        <a:pt x="751" y="197"/>
                        <a:pt x="754" y="196"/>
                      </a:cubicBezTo>
                      <a:cubicBezTo>
                        <a:pt x="758" y="193"/>
                        <a:pt x="762" y="190"/>
                        <a:pt x="767" y="188"/>
                      </a:cubicBezTo>
                      <a:cubicBezTo>
                        <a:pt x="767" y="187"/>
                        <a:pt x="767" y="187"/>
                        <a:pt x="767" y="187"/>
                      </a:cubicBezTo>
                      <a:cubicBezTo>
                        <a:pt x="768" y="186"/>
                        <a:pt x="769" y="186"/>
                        <a:pt x="771" y="185"/>
                      </a:cubicBezTo>
                      <a:cubicBezTo>
                        <a:pt x="772" y="184"/>
                        <a:pt x="774" y="183"/>
                        <a:pt x="775" y="182"/>
                      </a:cubicBezTo>
                      <a:cubicBezTo>
                        <a:pt x="776" y="181"/>
                        <a:pt x="778" y="180"/>
                        <a:pt x="779" y="179"/>
                      </a:cubicBezTo>
                      <a:cubicBezTo>
                        <a:pt x="780" y="178"/>
                        <a:pt x="782" y="177"/>
                        <a:pt x="783" y="176"/>
                      </a:cubicBezTo>
                      <a:cubicBezTo>
                        <a:pt x="784" y="175"/>
                        <a:pt x="786" y="174"/>
                        <a:pt x="787" y="173"/>
                      </a:cubicBezTo>
                      <a:cubicBezTo>
                        <a:pt x="788" y="172"/>
                        <a:pt x="790" y="171"/>
                        <a:pt x="791" y="170"/>
                      </a:cubicBezTo>
                      <a:cubicBezTo>
                        <a:pt x="792" y="169"/>
                        <a:pt x="794" y="168"/>
                        <a:pt x="795" y="167"/>
                      </a:cubicBezTo>
                      <a:cubicBezTo>
                        <a:pt x="796" y="166"/>
                        <a:pt x="798" y="165"/>
                        <a:pt x="799" y="164"/>
                      </a:cubicBezTo>
                      <a:cubicBezTo>
                        <a:pt x="800" y="163"/>
                        <a:pt x="801" y="163"/>
                        <a:pt x="802" y="162"/>
                      </a:cubicBezTo>
                      <a:cubicBezTo>
                        <a:pt x="804" y="161"/>
                        <a:pt x="805" y="159"/>
                        <a:pt x="806" y="158"/>
                      </a:cubicBezTo>
                      <a:cubicBezTo>
                        <a:pt x="807" y="158"/>
                        <a:pt x="808" y="157"/>
                        <a:pt x="809" y="156"/>
                      </a:cubicBezTo>
                      <a:cubicBezTo>
                        <a:pt x="809" y="156"/>
                        <a:pt x="809" y="156"/>
                        <a:pt x="809" y="156"/>
                      </a:cubicBezTo>
                      <a:cubicBezTo>
                        <a:pt x="810" y="155"/>
                        <a:pt x="811" y="155"/>
                        <a:pt x="811" y="154"/>
                      </a:cubicBezTo>
                      <a:cubicBezTo>
                        <a:pt x="812" y="153"/>
                        <a:pt x="813" y="153"/>
                        <a:pt x="814" y="152"/>
                      </a:cubicBezTo>
                      <a:cubicBezTo>
                        <a:pt x="815" y="151"/>
                        <a:pt x="816" y="150"/>
                        <a:pt x="817" y="149"/>
                      </a:cubicBezTo>
                      <a:cubicBezTo>
                        <a:pt x="818" y="148"/>
                        <a:pt x="818" y="148"/>
                        <a:pt x="818" y="148"/>
                      </a:cubicBezTo>
                      <a:cubicBezTo>
                        <a:pt x="819" y="148"/>
                        <a:pt x="820" y="147"/>
                        <a:pt x="821" y="146"/>
                      </a:cubicBezTo>
                      <a:cubicBezTo>
                        <a:pt x="822" y="145"/>
                        <a:pt x="823" y="144"/>
                        <a:pt x="824" y="143"/>
                      </a:cubicBezTo>
                      <a:cubicBezTo>
                        <a:pt x="826" y="142"/>
                        <a:pt x="827" y="141"/>
                        <a:pt x="828" y="140"/>
                      </a:cubicBezTo>
                      <a:cubicBezTo>
                        <a:pt x="829" y="139"/>
                        <a:pt x="830" y="138"/>
                        <a:pt x="831" y="137"/>
                      </a:cubicBezTo>
                      <a:cubicBezTo>
                        <a:pt x="833" y="134"/>
                        <a:pt x="836" y="132"/>
                        <a:pt x="838" y="130"/>
                      </a:cubicBezTo>
                      <a:cubicBezTo>
                        <a:pt x="839" y="129"/>
                        <a:pt x="840" y="128"/>
                        <a:pt x="841" y="127"/>
                      </a:cubicBezTo>
                      <a:cubicBezTo>
                        <a:pt x="841" y="127"/>
                        <a:pt x="841" y="127"/>
                        <a:pt x="841" y="127"/>
                      </a:cubicBezTo>
                      <a:cubicBezTo>
                        <a:pt x="842" y="126"/>
                        <a:pt x="844" y="125"/>
                        <a:pt x="845" y="124"/>
                      </a:cubicBezTo>
                      <a:cubicBezTo>
                        <a:pt x="845" y="123"/>
                        <a:pt x="846" y="122"/>
                        <a:pt x="847" y="121"/>
                      </a:cubicBezTo>
                      <a:cubicBezTo>
                        <a:pt x="848" y="120"/>
                        <a:pt x="848" y="120"/>
                        <a:pt x="848" y="120"/>
                      </a:cubicBezTo>
                      <a:cubicBezTo>
                        <a:pt x="849" y="120"/>
                        <a:pt x="850" y="119"/>
                        <a:pt x="851" y="118"/>
                      </a:cubicBezTo>
                      <a:cubicBezTo>
                        <a:pt x="851" y="117"/>
                        <a:pt x="851" y="117"/>
                        <a:pt x="851" y="117"/>
                      </a:cubicBezTo>
                      <a:cubicBezTo>
                        <a:pt x="852" y="116"/>
                        <a:pt x="853" y="115"/>
                        <a:pt x="854" y="114"/>
                      </a:cubicBezTo>
                      <a:cubicBezTo>
                        <a:pt x="855" y="113"/>
                        <a:pt x="856" y="112"/>
                        <a:pt x="857" y="111"/>
                      </a:cubicBezTo>
                      <a:cubicBezTo>
                        <a:pt x="857" y="111"/>
                        <a:pt x="857" y="111"/>
                        <a:pt x="857" y="111"/>
                      </a:cubicBezTo>
                      <a:cubicBezTo>
                        <a:pt x="858" y="110"/>
                        <a:pt x="859" y="109"/>
                        <a:pt x="860" y="108"/>
                      </a:cubicBezTo>
                      <a:cubicBezTo>
                        <a:pt x="860" y="108"/>
                        <a:pt x="860" y="108"/>
                        <a:pt x="860" y="108"/>
                      </a:cubicBezTo>
                      <a:cubicBezTo>
                        <a:pt x="862" y="106"/>
                        <a:pt x="864" y="104"/>
                        <a:pt x="865" y="102"/>
                      </a:cubicBezTo>
                      <a:cubicBezTo>
                        <a:pt x="866" y="101"/>
                        <a:pt x="867" y="101"/>
                        <a:pt x="867" y="100"/>
                      </a:cubicBezTo>
                      <a:cubicBezTo>
                        <a:pt x="869" y="98"/>
                        <a:pt x="871" y="96"/>
                        <a:pt x="872" y="95"/>
                      </a:cubicBezTo>
                      <a:cubicBezTo>
                        <a:pt x="873" y="94"/>
                        <a:pt x="874" y="93"/>
                        <a:pt x="874" y="92"/>
                      </a:cubicBezTo>
                      <a:cubicBezTo>
                        <a:pt x="884" y="81"/>
                        <a:pt x="892" y="71"/>
                        <a:pt x="900" y="60"/>
                      </a:cubicBezTo>
                      <a:cubicBezTo>
                        <a:pt x="900" y="60"/>
                        <a:pt x="900" y="59"/>
                        <a:pt x="900" y="58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7" name="Freeform 358">
                  <a:extLst>
                    <a:ext uri="{FF2B5EF4-FFF2-40B4-BE49-F238E27FC236}">
                      <a16:creationId xmlns:a16="http://schemas.microsoft.com/office/drawing/2014/main" id="{99B323DD-4FDC-42AE-B83C-A6FF3934E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" y="1626"/>
                  <a:ext cx="82" cy="95"/>
                </a:xfrm>
                <a:custGeom>
                  <a:avLst/>
                  <a:gdLst>
                    <a:gd name="T0" fmla="*/ 247 w 351"/>
                    <a:gd name="T1" fmla="*/ 0 h 407"/>
                    <a:gd name="T2" fmla="*/ 288 w 351"/>
                    <a:gd name="T3" fmla="*/ 135 h 407"/>
                    <a:gd name="T4" fmla="*/ 95 w 351"/>
                    <a:gd name="T5" fmla="*/ 343 h 407"/>
                    <a:gd name="T6" fmla="*/ 0 w 351"/>
                    <a:gd name="T7" fmla="*/ 316 h 407"/>
                    <a:gd name="T8" fmla="*/ 159 w 351"/>
                    <a:gd name="T9" fmla="*/ 407 h 407"/>
                    <a:gd name="T10" fmla="*/ 351 w 351"/>
                    <a:gd name="T11" fmla="*/ 199 h 407"/>
                    <a:gd name="T12" fmla="*/ 247 w 351"/>
                    <a:gd name="T13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1" h="407">
                      <a:moveTo>
                        <a:pt x="247" y="0"/>
                      </a:moveTo>
                      <a:cubicBezTo>
                        <a:pt x="272" y="39"/>
                        <a:pt x="288" y="87"/>
                        <a:pt x="288" y="135"/>
                      </a:cubicBezTo>
                      <a:cubicBezTo>
                        <a:pt x="288" y="250"/>
                        <a:pt x="201" y="343"/>
                        <a:pt x="95" y="343"/>
                      </a:cubicBezTo>
                      <a:cubicBezTo>
                        <a:pt x="60" y="343"/>
                        <a:pt x="28" y="333"/>
                        <a:pt x="0" y="316"/>
                      </a:cubicBezTo>
                      <a:cubicBezTo>
                        <a:pt x="34" y="371"/>
                        <a:pt x="93" y="407"/>
                        <a:pt x="159" y="407"/>
                      </a:cubicBezTo>
                      <a:cubicBezTo>
                        <a:pt x="265" y="407"/>
                        <a:pt x="351" y="314"/>
                        <a:pt x="351" y="199"/>
                      </a:cubicBezTo>
                      <a:cubicBezTo>
                        <a:pt x="351" y="118"/>
                        <a:pt x="309" y="40"/>
                        <a:pt x="247" y="0"/>
                      </a:cubicBezTo>
                      <a:close/>
                    </a:path>
                  </a:pathLst>
                </a:custGeom>
                <a:solidFill>
                  <a:srgbClr val="503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8" name="Freeform 359">
                  <a:extLst>
                    <a:ext uri="{FF2B5EF4-FFF2-40B4-BE49-F238E27FC236}">
                      <a16:creationId xmlns:a16="http://schemas.microsoft.com/office/drawing/2014/main" id="{2EBA9AF5-D5FD-4B27-9B17-3DB578B0F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620"/>
                  <a:ext cx="73" cy="23"/>
                </a:xfrm>
                <a:custGeom>
                  <a:avLst/>
                  <a:gdLst>
                    <a:gd name="T0" fmla="*/ 156 w 312"/>
                    <a:gd name="T1" fmla="*/ 0 h 98"/>
                    <a:gd name="T2" fmla="*/ 0 w 312"/>
                    <a:gd name="T3" fmla="*/ 97 h 98"/>
                    <a:gd name="T4" fmla="*/ 20 w 312"/>
                    <a:gd name="T5" fmla="*/ 97 h 98"/>
                    <a:gd name="T6" fmla="*/ 52 w 312"/>
                    <a:gd name="T7" fmla="*/ 87 h 98"/>
                    <a:gd name="T8" fmla="*/ 52 w 312"/>
                    <a:gd name="T9" fmla="*/ 87 h 98"/>
                    <a:gd name="T10" fmla="*/ 156 w 312"/>
                    <a:gd name="T11" fmla="*/ 36 h 98"/>
                    <a:gd name="T12" fmla="*/ 260 w 312"/>
                    <a:gd name="T13" fmla="*/ 87 h 98"/>
                    <a:gd name="T14" fmla="*/ 292 w 312"/>
                    <a:gd name="T15" fmla="*/ 97 h 98"/>
                    <a:gd name="T16" fmla="*/ 312 w 312"/>
                    <a:gd name="T17" fmla="*/ 97 h 98"/>
                    <a:gd name="T18" fmla="*/ 156 w 312"/>
                    <a:gd name="T1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2" h="98">
                      <a:moveTo>
                        <a:pt x="156" y="0"/>
                      </a:moveTo>
                      <a:cubicBezTo>
                        <a:pt x="92" y="0"/>
                        <a:pt x="35" y="40"/>
                        <a:pt x="0" y="97"/>
                      </a:cubicBezTo>
                      <a:cubicBezTo>
                        <a:pt x="6" y="96"/>
                        <a:pt x="12" y="96"/>
                        <a:pt x="20" y="97"/>
                      </a:cubicBezTo>
                      <a:cubicBezTo>
                        <a:pt x="34" y="98"/>
                        <a:pt x="52" y="87"/>
                        <a:pt x="52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80" y="56"/>
                        <a:pt x="116" y="36"/>
                        <a:pt x="156" y="36"/>
                      </a:cubicBezTo>
                      <a:cubicBezTo>
                        <a:pt x="196" y="36"/>
                        <a:pt x="232" y="56"/>
                        <a:pt x="260" y="87"/>
                      </a:cubicBezTo>
                      <a:cubicBezTo>
                        <a:pt x="260" y="87"/>
                        <a:pt x="278" y="98"/>
                        <a:pt x="292" y="97"/>
                      </a:cubicBezTo>
                      <a:cubicBezTo>
                        <a:pt x="300" y="96"/>
                        <a:pt x="306" y="96"/>
                        <a:pt x="312" y="97"/>
                      </a:cubicBezTo>
                      <a:cubicBezTo>
                        <a:pt x="277" y="40"/>
                        <a:pt x="22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ECB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9" name="Freeform 360">
                  <a:extLst>
                    <a:ext uri="{FF2B5EF4-FFF2-40B4-BE49-F238E27FC236}">
                      <a16:creationId xmlns:a16="http://schemas.microsoft.com/office/drawing/2014/main" id="{00203B04-4295-4A12-904E-F47DFD0E2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1426"/>
                  <a:ext cx="100" cy="65"/>
                </a:xfrm>
                <a:custGeom>
                  <a:avLst/>
                  <a:gdLst>
                    <a:gd name="T0" fmla="*/ 398 w 425"/>
                    <a:gd name="T1" fmla="*/ 277 h 278"/>
                    <a:gd name="T2" fmla="*/ 13 w 425"/>
                    <a:gd name="T3" fmla="*/ 255 h 278"/>
                    <a:gd name="T4" fmla="*/ 1 w 425"/>
                    <a:gd name="T5" fmla="*/ 241 h 278"/>
                    <a:gd name="T6" fmla="*/ 14 w 425"/>
                    <a:gd name="T7" fmla="*/ 13 h 278"/>
                    <a:gd name="T8" fmla="*/ 28 w 425"/>
                    <a:gd name="T9" fmla="*/ 1 h 278"/>
                    <a:gd name="T10" fmla="*/ 413 w 425"/>
                    <a:gd name="T11" fmla="*/ 23 h 278"/>
                    <a:gd name="T12" fmla="*/ 425 w 425"/>
                    <a:gd name="T13" fmla="*/ 37 h 278"/>
                    <a:gd name="T14" fmla="*/ 412 w 425"/>
                    <a:gd name="T15" fmla="*/ 265 h 278"/>
                    <a:gd name="T16" fmla="*/ 398 w 425"/>
                    <a:gd name="T17" fmla="*/ 277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" h="278">
                      <a:moveTo>
                        <a:pt x="398" y="277"/>
                      </a:moveTo>
                      <a:cubicBezTo>
                        <a:pt x="13" y="255"/>
                        <a:pt x="13" y="255"/>
                        <a:pt x="13" y="255"/>
                      </a:cubicBezTo>
                      <a:cubicBezTo>
                        <a:pt x="6" y="255"/>
                        <a:pt x="0" y="248"/>
                        <a:pt x="1" y="241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6"/>
                        <a:pt x="20" y="0"/>
                        <a:pt x="28" y="1"/>
                      </a:cubicBezTo>
                      <a:cubicBezTo>
                        <a:pt x="413" y="23"/>
                        <a:pt x="413" y="23"/>
                        <a:pt x="413" y="23"/>
                      </a:cubicBezTo>
                      <a:cubicBezTo>
                        <a:pt x="420" y="23"/>
                        <a:pt x="425" y="29"/>
                        <a:pt x="425" y="37"/>
                      </a:cubicBezTo>
                      <a:cubicBezTo>
                        <a:pt x="412" y="265"/>
                        <a:pt x="412" y="265"/>
                        <a:pt x="412" y="265"/>
                      </a:cubicBezTo>
                      <a:cubicBezTo>
                        <a:pt x="411" y="272"/>
                        <a:pt x="405" y="278"/>
                        <a:pt x="398" y="277"/>
                      </a:cubicBezTo>
                      <a:close/>
                    </a:path>
                  </a:pathLst>
                </a:custGeom>
                <a:solidFill>
                  <a:srgbClr val="324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0" name="Freeform 361">
                  <a:extLst>
                    <a:ext uri="{FF2B5EF4-FFF2-40B4-BE49-F238E27FC236}">
                      <a16:creationId xmlns:a16="http://schemas.microsoft.com/office/drawing/2014/main" id="{4D327648-4D5C-4133-88A0-5F6AAAFA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431"/>
                  <a:ext cx="88" cy="54"/>
                </a:xfrm>
                <a:custGeom>
                  <a:avLst/>
                  <a:gdLst>
                    <a:gd name="T0" fmla="*/ 363 w 377"/>
                    <a:gd name="T1" fmla="*/ 231 h 232"/>
                    <a:gd name="T2" fmla="*/ 2 w 377"/>
                    <a:gd name="T3" fmla="*/ 211 h 232"/>
                    <a:gd name="T4" fmla="*/ 0 w 377"/>
                    <a:gd name="T5" fmla="*/ 209 h 232"/>
                    <a:gd name="T6" fmla="*/ 11 w 377"/>
                    <a:gd name="T7" fmla="*/ 2 h 232"/>
                    <a:gd name="T8" fmla="*/ 14 w 377"/>
                    <a:gd name="T9" fmla="*/ 0 h 232"/>
                    <a:gd name="T10" fmla="*/ 375 w 377"/>
                    <a:gd name="T11" fmla="*/ 21 h 232"/>
                    <a:gd name="T12" fmla="*/ 377 w 377"/>
                    <a:gd name="T13" fmla="*/ 23 h 232"/>
                    <a:gd name="T14" fmla="*/ 365 w 377"/>
                    <a:gd name="T15" fmla="*/ 230 h 232"/>
                    <a:gd name="T16" fmla="*/ 363 w 377"/>
                    <a:gd name="T17" fmla="*/ 23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232">
                      <a:moveTo>
                        <a:pt x="363" y="231"/>
                      </a:moveTo>
                      <a:cubicBezTo>
                        <a:pt x="2" y="211"/>
                        <a:pt x="2" y="211"/>
                        <a:pt x="2" y="211"/>
                      </a:cubicBezTo>
                      <a:cubicBezTo>
                        <a:pt x="0" y="211"/>
                        <a:pt x="0" y="210"/>
                        <a:pt x="0" y="209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2" y="0"/>
                        <a:pt x="14" y="0"/>
                      </a:cubicBezTo>
                      <a:cubicBezTo>
                        <a:pt x="375" y="21"/>
                        <a:pt x="375" y="21"/>
                        <a:pt x="375" y="21"/>
                      </a:cubicBezTo>
                      <a:cubicBezTo>
                        <a:pt x="376" y="21"/>
                        <a:pt x="377" y="22"/>
                        <a:pt x="377" y="23"/>
                      </a:cubicBezTo>
                      <a:cubicBezTo>
                        <a:pt x="365" y="230"/>
                        <a:pt x="365" y="230"/>
                        <a:pt x="365" y="230"/>
                      </a:cubicBezTo>
                      <a:cubicBezTo>
                        <a:pt x="365" y="231"/>
                        <a:pt x="364" y="232"/>
                        <a:pt x="363" y="23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1" name="Freeform 362">
                  <a:extLst>
                    <a:ext uri="{FF2B5EF4-FFF2-40B4-BE49-F238E27FC236}">
                      <a16:creationId xmlns:a16="http://schemas.microsoft.com/office/drawing/2014/main" id="{D925C4AB-ED86-496C-BDA2-C953F60F3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441"/>
                  <a:ext cx="3" cy="29"/>
                </a:xfrm>
                <a:custGeom>
                  <a:avLst/>
                  <a:gdLst>
                    <a:gd name="T0" fmla="*/ 5 w 14"/>
                    <a:gd name="T1" fmla="*/ 121 h 121"/>
                    <a:gd name="T2" fmla="*/ 2 w 14"/>
                    <a:gd name="T3" fmla="*/ 121 h 121"/>
                    <a:gd name="T4" fmla="*/ 0 w 14"/>
                    <a:gd name="T5" fmla="*/ 119 h 121"/>
                    <a:gd name="T6" fmla="*/ 7 w 14"/>
                    <a:gd name="T7" fmla="*/ 2 h 121"/>
                    <a:gd name="T8" fmla="*/ 9 w 14"/>
                    <a:gd name="T9" fmla="*/ 0 h 121"/>
                    <a:gd name="T10" fmla="*/ 12 w 14"/>
                    <a:gd name="T11" fmla="*/ 0 h 121"/>
                    <a:gd name="T12" fmla="*/ 14 w 14"/>
                    <a:gd name="T13" fmla="*/ 3 h 121"/>
                    <a:gd name="T14" fmla="*/ 8 w 14"/>
                    <a:gd name="T15" fmla="*/ 119 h 121"/>
                    <a:gd name="T16" fmla="*/ 5 w 14"/>
                    <a:gd name="T1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1">
                      <a:moveTo>
                        <a:pt x="5" y="121"/>
                      </a:moveTo>
                      <a:cubicBezTo>
                        <a:pt x="2" y="121"/>
                        <a:pt x="2" y="121"/>
                        <a:pt x="2" y="121"/>
                      </a:cubicBezTo>
                      <a:cubicBezTo>
                        <a:pt x="1" y="121"/>
                        <a:pt x="0" y="120"/>
                        <a:pt x="0" y="119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0"/>
                        <a:pt x="14" y="2"/>
                        <a:pt x="14" y="3"/>
                      </a:cubicBezTo>
                      <a:cubicBezTo>
                        <a:pt x="8" y="119"/>
                        <a:pt x="8" y="119"/>
                        <a:pt x="8" y="119"/>
                      </a:cubicBezTo>
                      <a:cubicBezTo>
                        <a:pt x="8" y="120"/>
                        <a:pt x="6" y="121"/>
                        <a:pt x="5" y="12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2" name="Freeform 363">
                  <a:extLst>
                    <a:ext uri="{FF2B5EF4-FFF2-40B4-BE49-F238E27FC236}">
                      <a16:creationId xmlns:a16="http://schemas.microsoft.com/office/drawing/2014/main" id="{FA656FBD-B9E5-4CAC-8A74-780A2EA3E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1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3" name="Freeform 364">
                  <a:extLst>
                    <a:ext uri="{FF2B5EF4-FFF2-40B4-BE49-F238E27FC236}">
                      <a16:creationId xmlns:a16="http://schemas.microsoft.com/office/drawing/2014/main" id="{274D2A0D-CFBE-4824-8900-963B67F01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43" cy="5"/>
                </a:xfrm>
                <a:custGeom>
                  <a:avLst/>
                  <a:gdLst>
                    <a:gd name="T0" fmla="*/ 43 w 43"/>
                    <a:gd name="T1" fmla="*/ 5 h 5"/>
                    <a:gd name="T2" fmla="*/ 0 w 43"/>
                    <a:gd name="T3" fmla="*/ 3 h 5"/>
                    <a:gd name="T4" fmla="*/ 0 w 43"/>
                    <a:gd name="T5" fmla="*/ 0 h 5"/>
                    <a:gd name="T6" fmla="*/ 43 w 43"/>
                    <a:gd name="T7" fmla="*/ 2 h 5"/>
                    <a:gd name="T8" fmla="*/ 43 w 4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5">
                      <a:moveTo>
                        <a:pt x="4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4" name="Freeform 365">
                  <a:extLst>
                    <a:ext uri="{FF2B5EF4-FFF2-40B4-BE49-F238E27FC236}">
                      <a16:creationId xmlns:a16="http://schemas.microsoft.com/office/drawing/2014/main" id="{E1E007A7-1C92-4F0A-868F-78C6BC924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5" name="Freeform 366">
                  <a:extLst>
                    <a:ext uri="{FF2B5EF4-FFF2-40B4-BE49-F238E27FC236}">
                      <a16:creationId xmlns:a16="http://schemas.microsoft.com/office/drawing/2014/main" id="{C6A7D3C4-36CA-46AD-B9F9-4D0B6DB74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43" cy="6"/>
                </a:xfrm>
                <a:custGeom>
                  <a:avLst/>
                  <a:gdLst>
                    <a:gd name="T0" fmla="*/ 42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2 h 6"/>
                    <a:gd name="T8" fmla="*/ 42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2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6" name="Freeform 367">
                  <a:extLst>
                    <a:ext uri="{FF2B5EF4-FFF2-40B4-BE49-F238E27FC236}">
                      <a16:creationId xmlns:a16="http://schemas.microsoft.com/office/drawing/2014/main" id="{D32D3393-B241-4C81-875A-1A36043B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35" cy="5"/>
                </a:xfrm>
                <a:custGeom>
                  <a:avLst/>
                  <a:gdLst>
                    <a:gd name="T0" fmla="*/ 35 w 35"/>
                    <a:gd name="T1" fmla="*/ 5 h 5"/>
                    <a:gd name="T2" fmla="*/ 0 w 35"/>
                    <a:gd name="T3" fmla="*/ 3 h 5"/>
                    <a:gd name="T4" fmla="*/ 1 w 35"/>
                    <a:gd name="T5" fmla="*/ 0 h 5"/>
                    <a:gd name="T6" fmla="*/ 35 w 35"/>
                    <a:gd name="T7" fmla="*/ 2 h 5"/>
                    <a:gd name="T8" fmla="*/ 35 w 3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5">
                      <a:moveTo>
                        <a:pt x="35" y="5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5" y="2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7" name="Freeform 368">
                  <a:extLst>
                    <a:ext uri="{FF2B5EF4-FFF2-40B4-BE49-F238E27FC236}">
                      <a16:creationId xmlns:a16="http://schemas.microsoft.com/office/drawing/2014/main" id="{9AD211A4-81AF-4B85-98FE-2D1A22E38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17" cy="4"/>
                </a:xfrm>
                <a:custGeom>
                  <a:avLst/>
                  <a:gdLst>
                    <a:gd name="T0" fmla="*/ 16 w 17"/>
                    <a:gd name="T1" fmla="*/ 4 h 4"/>
                    <a:gd name="T2" fmla="*/ 0 w 17"/>
                    <a:gd name="T3" fmla="*/ 3 h 4"/>
                    <a:gd name="T4" fmla="*/ 0 w 17"/>
                    <a:gd name="T5" fmla="*/ 0 h 4"/>
                    <a:gd name="T6" fmla="*/ 17 w 17"/>
                    <a:gd name="T7" fmla="*/ 1 h 4"/>
                    <a:gd name="T8" fmla="*/ 16 w 1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6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7" y="1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8" name="Freeform 369">
                  <a:extLst>
                    <a:ext uri="{FF2B5EF4-FFF2-40B4-BE49-F238E27FC236}">
                      <a16:creationId xmlns:a16="http://schemas.microsoft.com/office/drawing/2014/main" id="{EE8A4345-D645-41E2-80E6-AED6341EC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33" cy="5"/>
                </a:xfrm>
                <a:custGeom>
                  <a:avLst/>
                  <a:gdLst>
                    <a:gd name="T0" fmla="*/ 33 w 33"/>
                    <a:gd name="T1" fmla="*/ 5 h 5"/>
                    <a:gd name="T2" fmla="*/ 0 w 33"/>
                    <a:gd name="T3" fmla="*/ 3 h 5"/>
                    <a:gd name="T4" fmla="*/ 0 w 33"/>
                    <a:gd name="T5" fmla="*/ 0 h 5"/>
                    <a:gd name="T6" fmla="*/ 33 w 33"/>
                    <a:gd name="T7" fmla="*/ 2 h 5"/>
                    <a:gd name="T8" fmla="*/ 33 w 3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">
                      <a:moveTo>
                        <a:pt x="3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3" y="2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9" name="Freeform 370">
                  <a:extLst>
                    <a:ext uri="{FF2B5EF4-FFF2-40B4-BE49-F238E27FC236}">
                      <a16:creationId xmlns:a16="http://schemas.microsoft.com/office/drawing/2014/main" id="{E8C7CC09-0142-44F0-BEFA-775E18327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3 h 4"/>
                    <a:gd name="T4" fmla="*/ 0 w 13"/>
                    <a:gd name="T5" fmla="*/ 0 h 4"/>
                    <a:gd name="T6" fmla="*/ 13 w 13"/>
                    <a:gd name="T7" fmla="*/ 1 h 4"/>
                    <a:gd name="T8" fmla="*/ 12 w 1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1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0" name="Freeform 371">
                  <a:extLst>
                    <a:ext uri="{FF2B5EF4-FFF2-40B4-BE49-F238E27FC236}">
                      <a16:creationId xmlns:a16="http://schemas.microsoft.com/office/drawing/2014/main" id="{8B9ED659-0A47-4B6B-99D6-6AC071C72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3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1" name="Freeform 372">
                  <a:extLst>
                    <a:ext uri="{FF2B5EF4-FFF2-40B4-BE49-F238E27FC236}">
                      <a16:creationId xmlns:a16="http://schemas.microsoft.com/office/drawing/2014/main" id="{73938E90-9735-4037-A92C-A8C17C23B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463"/>
                  <a:ext cx="2" cy="3"/>
                </a:xfrm>
                <a:custGeom>
                  <a:avLst/>
                  <a:gdLst>
                    <a:gd name="T0" fmla="*/ 0 w 10"/>
                    <a:gd name="T1" fmla="*/ 5 h 10"/>
                    <a:gd name="T2" fmla="*/ 5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5"/>
                      </a:move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10" y="8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2" name="Freeform 373">
                  <a:extLst>
                    <a:ext uri="{FF2B5EF4-FFF2-40B4-BE49-F238E27FC236}">
                      <a16:creationId xmlns:a16="http://schemas.microsoft.com/office/drawing/2014/main" id="{56B34225-02AC-41D2-AC25-C507DB388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7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3" name="Freeform 374">
                  <a:extLst>
                    <a:ext uri="{FF2B5EF4-FFF2-40B4-BE49-F238E27FC236}">
                      <a16:creationId xmlns:a16="http://schemas.microsoft.com/office/drawing/2014/main" id="{6F18A932-F5BD-45E8-AD58-FDD45FF64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" y="1467"/>
                  <a:ext cx="2" cy="2"/>
                </a:xfrm>
                <a:custGeom>
                  <a:avLst/>
                  <a:gdLst>
                    <a:gd name="T0" fmla="*/ 0 w 11"/>
                    <a:gd name="T1" fmla="*/ 5 h 11"/>
                    <a:gd name="T2" fmla="*/ 5 w 11"/>
                    <a:gd name="T3" fmla="*/ 11 h 11"/>
                    <a:gd name="T4" fmla="*/ 11 w 11"/>
                    <a:gd name="T5" fmla="*/ 6 h 11"/>
                    <a:gd name="T6" fmla="*/ 6 w 11"/>
                    <a:gd name="T7" fmla="*/ 1 h 11"/>
                    <a:gd name="T8" fmla="*/ 0 w 11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1" y="6"/>
                      </a:cubicBezTo>
                      <a:cubicBezTo>
                        <a:pt x="11" y="3"/>
                        <a:pt x="9" y="1"/>
                        <a:pt x="6" y="1"/>
                      </a:cubicBezTo>
                      <a:cubicBezTo>
                        <a:pt x="3" y="0"/>
                        <a:pt x="1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4" name="Freeform 375">
                  <a:extLst>
                    <a:ext uri="{FF2B5EF4-FFF2-40B4-BE49-F238E27FC236}">
                      <a16:creationId xmlns:a16="http://schemas.microsoft.com/office/drawing/2014/main" id="{A5FC1BE3-87C7-4E5C-AC36-56E184B6C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70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5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1 h 14"/>
                    <a:gd name="T10" fmla="*/ 0 w 60"/>
                    <a:gd name="T11" fmla="*/ 6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8" y="14"/>
                        <a:pt x="60" y="12"/>
                        <a:pt x="60" y="9"/>
                      </a:cubicBezTo>
                      <a:cubicBezTo>
                        <a:pt x="60" y="6"/>
                        <a:pt x="58" y="4"/>
                        <a:pt x="55" y="3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5" name="Freeform 376">
                  <a:extLst>
                    <a:ext uri="{FF2B5EF4-FFF2-40B4-BE49-F238E27FC236}">
                      <a16:creationId xmlns:a16="http://schemas.microsoft.com/office/drawing/2014/main" id="{89EB87B3-D0D5-41B3-9470-0C69162ED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71"/>
                  <a:ext cx="2" cy="2"/>
                </a:xfrm>
                <a:custGeom>
                  <a:avLst/>
                  <a:gdLst>
                    <a:gd name="T0" fmla="*/ 1 w 11"/>
                    <a:gd name="T1" fmla="*/ 5 h 10"/>
                    <a:gd name="T2" fmla="*/ 5 w 11"/>
                    <a:gd name="T3" fmla="*/ 10 h 10"/>
                    <a:gd name="T4" fmla="*/ 11 w 11"/>
                    <a:gd name="T5" fmla="*/ 5 h 10"/>
                    <a:gd name="T6" fmla="*/ 6 w 11"/>
                    <a:gd name="T7" fmla="*/ 0 h 10"/>
                    <a:gd name="T8" fmla="*/ 1 w 11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" y="5"/>
                      </a:move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ubicBezTo>
                        <a:pt x="3" y="0"/>
                        <a:pt x="1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6" name="Freeform 377">
                  <a:extLst>
                    <a:ext uri="{FF2B5EF4-FFF2-40B4-BE49-F238E27FC236}">
                      <a16:creationId xmlns:a16="http://schemas.microsoft.com/office/drawing/2014/main" id="{602278C0-5C28-4407-9AFB-4875E5E6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74"/>
                  <a:ext cx="15" cy="3"/>
                </a:xfrm>
                <a:custGeom>
                  <a:avLst/>
                  <a:gdLst>
                    <a:gd name="T0" fmla="*/ 5 w 61"/>
                    <a:gd name="T1" fmla="*/ 11 h 14"/>
                    <a:gd name="T2" fmla="*/ 55 w 61"/>
                    <a:gd name="T3" fmla="*/ 13 h 14"/>
                    <a:gd name="T4" fmla="*/ 60 w 61"/>
                    <a:gd name="T5" fmla="*/ 8 h 14"/>
                    <a:gd name="T6" fmla="*/ 55 w 61"/>
                    <a:gd name="T7" fmla="*/ 3 h 14"/>
                    <a:gd name="T8" fmla="*/ 6 w 61"/>
                    <a:gd name="T9" fmla="*/ 0 h 14"/>
                    <a:gd name="T10" fmla="*/ 0 w 61"/>
                    <a:gd name="T11" fmla="*/ 5 h 14"/>
                    <a:gd name="T12" fmla="*/ 5 w 61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4">
                      <a:moveTo>
                        <a:pt x="5" y="11"/>
                      </a:move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8" y="14"/>
                        <a:pt x="60" y="11"/>
                        <a:pt x="60" y="8"/>
                      </a:cubicBezTo>
                      <a:cubicBezTo>
                        <a:pt x="61" y="5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1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7" name="Freeform 378">
                  <a:extLst>
                    <a:ext uri="{FF2B5EF4-FFF2-40B4-BE49-F238E27FC236}">
                      <a16:creationId xmlns:a16="http://schemas.microsoft.com/office/drawing/2014/main" id="{CE6DF410-DDE6-49FE-924D-F1D63FDF5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74"/>
                  <a:ext cx="2" cy="2"/>
                </a:xfrm>
                <a:custGeom>
                  <a:avLst/>
                  <a:gdLst>
                    <a:gd name="T0" fmla="*/ 0 w 10"/>
                    <a:gd name="T1" fmla="*/ 5 h 11"/>
                    <a:gd name="T2" fmla="*/ 5 w 10"/>
                    <a:gd name="T3" fmla="*/ 11 h 11"/>
                    <a:gd name="T4" fmla="*/ 10 w 10"/>
                    <a:gd name="T5" fmla="*/ 6 h 11"/>
                    <a:gd name="T6" fmla="*/ 5 w 10"/>
                    <a:gd name="T7" fmla="*/ 1 h 11"/>
                    <a:gd name="T8" fmla="*/ 0 w 10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0" y="6"/>
                      </a:cubicBez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8" name="Freeform 379">
                  <a:extLst>
                    <a:ext uri="{FF2B5EF4-FFF2-40B4-BE49-F238E27FC236}">
                      <a16:creationId xmlns:a16="http://schemas.microsoft.com/office/drawing/2014/main" id="{FFEC4F02-D695-4CF9-A1FE-FB4FB6B57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436"/>
                  <a:ext cx="7" cy="5"/>
                </a:xfrm>
                <a:custGeom>
                  <a:avLst/>
                  <a:gdLst>
                    <a:gd name="T0" fmla="*/ 15 w 27"/>
                    <a:gd name="T1" fmla="*/ 25 h 25"/>
                    <a:gd name="T2" fmla="*/ 0 w 27"/>
                    <a:gd name="T3" fmla="*/ 13 h 25"/>
                    <a:gd name="T4" fmla="*/ 21 w 27"/>
                    <a:gd name="T5" fmla="*/ 0 h 25"/>
                    <a:gd name="T6" fmla="*/ 27 w 27"/>
                    <a:gd name="T7" fmla="*/ 18 h 25"/>
                    <a:gd name="T8" fmla="*/ 15 w 2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5">
                      <a:moveTo>
                        <a:pt x="15" y="25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6"/>
                        <a:pt x="13" y="2"/>
                        <a:pt x="21" y="0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2" y="19"/>
                        <a:pt x="18" y="22"/>
                        <a:pt x="15" y="25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9" name="Freeform 380">
                  <a:extLst>
                    <a:ext uri="{FF2B5EF4-FFF2-40B4-BE49-F238E27FC236}">
                      <a16:creationId xmlns:a16="http://schemas.microsoft.com/office/drawing/2014/main" id="{0DA7F93B-468E-40B8-8814-283BC6922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" y="1435"/>
                  <a:ext cx="10" cy="6"/>
                </a:xfrm>
                <a:custGeom>
                  <a:avLst/>
                  <a:gdLst>
                    <a:gd name="T0" fmla="*/ 29 w 42"/>
                    <a:gd name="T1" fmla="*/ 29 h 29"/>
                    <a:gd name="T2" fmla="*/ 28 w 42"/>
                    <a:gd name="T3" fmla="*/ 28 h 29"/>
                    <a:gd name="T4" fmla="*/ 6 w 42"/>
                    <a:gd name="T5" fmla="*/ 22 h 29"/>
                    <a:gd name="T6" fmla="*/ 0 w 42"/>
                    <a:gd name="T7" fmla="*/ 3 h 29"/>
                    <a:gd name="T8" fmla="*/ 41 w 42"/>
                    <a:gd name="T9" fmla="*/ 13 h 29"/>
                    <a:gd name="T10" fmla="*/ 42 w 42"/>
                    <a:gd name="T11" fmla="*/ 14 h 29"/>
                    <a:gd name="T12" fmla="*/ 29 w 42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29">
                      <a:moveTo>
                        <a:pt x="29" y="29"/>
                      </a:moveTo>
                      <a:cubicBezTo>
                        <a:pt x="29" y="28"/>
                        <a:pt x="28" y="28"/>
                        <a:pt x="28" y="28"/>
                      </a:cubicBezTo>
                      <a:cubicBezTo>
                        <a:pt x="22" y="22"/>
                        <a:pt x="14" y="20"/>
                        <a:pt x="6" y="2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4" y="0"/>
                        <a:pt x="29" y="3"/>
                        <a:pt x="41" y="13"/>
                      </a:cubicBezTo>
                      <a:cubicBezTo>
                        <a:pt x="41" y="13"/>
                        <a:pt x="42" y="14"/>
                        <a:pt x="42" y="14"/>
                      </a:cubicBez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0" name="Freeform 381">
                  <a:extLst>
                    <a:ext uri="{FF2B5EF4-FFF2-40B4-BE49-F238E27FC236}">
                      <a16:creationId xmlns:a16="http://schemas.microsoft.com/office/drawing/2014/main" id="{670F7380-C954-4B60-86F8-753EDA1FC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38"/>
                  <a:ext cx="24" cy="20"/>
                </a:xfrm>
                <a:custGeom>
                  <a:avLst/>
                  <a:gdLst>
                    <a:gd name="T0" fmla="*/ 16 w 101"/>
                    <a:gd name="T1" fmla="*/ 3 h 82"/>
                    <a:gd name="T2" fmla="*/ 30 w 101"/>
                    <a:gd name="T3" fmla="*/ 15 h 82"/>
                    <a:gd name="T4" fmla="*/ 34 w 101"/>
                    <a:gd name="T5" fmla="*/ 51 h 82"/>
                    <a:gd name="T6" fmla="*/ 71 w 101"/>
                    <a:gd name="T7" fmla="*/ 48 h 82"/>
                    <a:gd name="T8" fmla="*/ 71 w 101"/>
                    <a:gd name="T9" fmla="*/ 15 h 82"/>
                    <a:gd name="T10" fmla="*/ 84 w 101"/>
                    <a:gd name="T11" fmla="*/ 0 h 82"/>
                    <a:gd name="T12" fmla="*/ 85 w 101"/>
                    <a:gd name="T13" fmla="*/ 61 h 82"/>
                    <a:gd name="T14" fmla="*/ 21 w 101"/>
                    <a:gd name="T15" fmla="*/ 66 h 82"/>
                    <a:gd name="T16" fmla="*/ 16 w 101"/>
                    <a:gd name="T17" fmla="*/ 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" h="82">
                      <a:moveTo>
                        <a:pt x="16" y="3"/>
                      </a:move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2" y="26"/>
                        <a:pt x="23" y="42"/>
                        <a:pt x="34" y="51"/>
                      </a:cubicBezTo>
                      <a:cubicBezTo>
                        <a:pt x="45" y="60"/>
                        <a:pt x="61" y="59"/>
                        <a:pt x="71" y="48"/>
                      </a:cubicBezTo>
                      <a:cubicBezTo>
                        <a:pt x="79" y="38"/>
                        <a:pt x="79" y="24"/>
                        <a:pt x="71" y="15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100" y="17"/>
                        <a:pt x="101" y="43"/>
                        <a:pt x="85" y="61"/>
                      </a:cubicBezTo>
                      <a:cubicBezTo>
                        <a:pt x="69" y="80"/>
                        <a:pt x="40" y="82"/>
                        <a:pt x="21" y="66"/>
                      </a:cubicBezTo>
                      <a:cubicBezTo>
                        <a:pt x="3" y="49"/>
                        <a:pt x="0" y="21"/>
                        <a:pt x="16" y="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1" name="Freeform 382">
                  <a:extLst>
                    <a:ext uri="{FF2B5EF4-FFF2-40B4-BE49-F238E27FC236}">
                      <a16:creationId xmlns:a16="http://schemas.microsoft.com/office/drawing/2014/main" id="{B242ECB2-6C02-4693-AB58-ACD76CADD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1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2" name="Freeform 383">
                  <a:extLst>
                    <a:ext uri="{FF2B5EF4-FFF2-40B4-BE49-F238E27FC236}">
                      <a16:creationId xmlns:a16="http://schemas.microsoft.com/office/drawing/2014/main" id="{EE8FA780-7B7B-432E-A5B3-200DFA4D9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5"/>
                  <a:ext cx="3" cy="22"/>
                </a:xfrm>
                <a:custGeom>
                  <a:avLst/>
                  <a:gdLst>
                    <a:gd name="T0" fmla="*/ 2 w 3"/>
                    <a:gd name="T1" fmla="*/ 22 h 22"/>
                    <a:gd name="T2" fmla="*/ 0 w 3"/>
                    <a:gd name="T3" fmla="*/ 22 h 22"/>
                    <a:gd name="T4" fmla="*/ 1 w 3"/>
                    <a:gd name="T5" fmla="*/ 0 h 22"/>
                    <a:gd name="T6" fmla="*/ 3 w 3"/>
                    <a:gd name="T7" fmla="*/ 0 h 22"/>
                    <a:gd name="T8" fmla="*/ 2 w 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2">
                      <a:moveTo>
                        <a:pt x="2" y="22"/>
                      </a:moveTo>
                      <a:lnTo>
                        <a:pt x="0" y="2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3" name="Freeform 384">
                  <a:extLst>
                    <a:ext uri="{FF2B5EF4-FFF2-40B4-BE49-F238E27FC236}">
                      <a16:creationId xmlns:a16="http://schemas.microsoft.com/office/drawing/2014/main" id="{4F1590C1-5158-430D-96D1-A54374FCE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45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2 h 13"/>
                    <a:gd name="T4" fmla="*/ 1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4" name="Freeform 385">
                  <a:extLst>
                    <a:ext uri="{FF2B5EF4-FFF2-40B4-BE49-F238E27FC236}">
                      <a16:creationId xmlns:a16="http://schemas.microsoft.com/office/drawing/2014/main" id="{C9BADD85-5613-4D03-9BCA-48AB46272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0"/>
                  <a:ext cx="2" cy="8"/>
                </a:xfrm>
                <a:custGeom>
                  <a:avLst/>
                  <a:gdLst>
                    <a:gd name="T0" fmla="*/ 1 w 2"/>
                    <a:gd name="T1" fmla="*/ 8 h 8"/>
                    <a:gd name="T2" fmla="*/ 0 w 2"/>
                    <a:gd name="T3" fmla="*/ 8 h 8"/>
                    <a:gd name="T4" fmla="*/ 0 w 2"/>
                    <a:gd name="T5" fmla="*/ 0 h 8"/>
                    <a:gd name="T6" fmla="*/ 2 w 2"/>
                    <a:gd name="T7" fmla="*/ 0 h 8"/>
                    <a:gd name="T8" fmla="*/ 1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5" name="Freeform 386">
                  <a:extLst>
                    <a:ext uri="{FF2B5EF4-FFF2-40B4-BE49-F238E27FC236}">
                      <a16:creationId xmlns:a16="http://schemas.microsoft.com/office/drawing/2014/main" id="{BE008752-B4EB-4B45-BA26-0B5A433A2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39"/>
                  <a:ext cx="3" cy="19"/>
                </a:xfrm>
                <a:custGeom>
                  <a:avLst/>
                  <a:gdLst>
                    <a:gd name="T0" fmla="*/ 2 w 3"/>
                    <a:gd name="T1" fmla="*/ 19 h 19"/>
                    <a:gd name="T2" fmla="*/ 0 w 3"/>
                    <a:gd name="T3" fmla="*/ 19 h 19"/>
                    <a:gd name="T4" fmla="*/ 1 w 3"/>
                    <a:gd name="T5" fmla="*/ 0 h 19"/>
                    <a:gd name="T6" fmla="*/ 3 w 3"/>
                    <a:gd name="T7" fmla="*/ 0 h 19"/>
                    <a:gd name="T8" fmla="*/ 2 w 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9"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6" name="Freeform 387">
                  <a:extLst>
                    <a:ext uri="{FF2B5EF4-FFF2-40B4-BE49-F238E27FC236}">
                      <a16:creationId xmlns:a16="http://schemas.microsoft.com/office/drawing/2014/main" id="{953BD361-0A59-4D16-8347-710DF2575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4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7" name="Freeform 388">
                  <a:extLst>
                    <a:ext uri="{FF2B5EF4-FFF2-40B4-BE49-F238E27FC236}">
                      <a16:creationId xmlns:a16="http://schemas.microsoft.com/office/drawing/2014/main" id="{DBC9C3B1-2170-4C91-91F8-976A4F92E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35"/>
                  <a:ext cx="3" cy="23"/>
                </a:xfrm>
                <a:custGeom>
                  <a:avLst/>
                  <a:gdLst>
                    <a:gd name="T0" fmla="*/ 2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2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2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8" name="Freeform 389">
                  <a:extLst>
                    <a:ext uri="{FF2B5EF4-FFF2-40B4-BE49-F238E27FC236}">
                      <a16:creationId xmlns:a16="http://schemas.microsoft.com/office/drawing/2014/main" id="{113D9E69-70D9-48AF-B8F7-350289207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47"/>
                  <a:ext cx="2" cy="11"/>
                </a:xfrm>
                <a:custGeom>
                  <a:avLst/>
                  <a:gdLst>
                    <a:gd name="T0" fmla="*/ 1 w 2"/>
                    <a:gd name="T1" fmla="*/ 11 h 11"/>
                    <a:gd name="T2" fmla="*/ 0 w 2"/>
                    <a:gd name="T3" fmla="*/ 11 h 11"/>
                    <a:gd name="T4" fmla="*/ 0 w 2"/>
                    <a:gd name="T5" fmla="*/ 0 h 11"/>
                    <a:gd name="T6" fmla="*/ 2 w 2"/>
                    <a:gd name="T7" fmla="*/ 0 h 11"/>
                    <a:gd name="T8" fmla="*/ 1 w 2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1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9" name="Freeform 390">
                  <a:extLst>
                    <a:ext uri="{FF2B5EF4-FFF2-40B4-BE49-F238E27FC236}">
                      <a16:creationId xmlns:a16="http://schemas.microsoft.com/office/drawing/2014/main" id="{D3AD1189-1D0D-4988-A1D0-3BEB0E4A3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" y="1455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0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1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0" name="Freeform 391">
                  <a:extLst>
                    <a:ext uri="{FF2B5EF4-FFF2-40B4-BE49-F238E27FC236}">
                      <a16:creationId xmlns:a16="http://schemas.microsoft.com/office/drawing/2014/main" id="{2088D8AA-4026-44CD-858F-A76E25F2E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1" name="Freeform 392">
                  <a:extLst>
                    <a:ext uri="{FF2B5EF4-FFF2-40B4-BE49-F238E27FC236}">
                      <a16:creationId xmlns:a16="http://schemas.microsoft.com/office/drawing/2014/main" id="{A038EE3E-9147-45FA-88B8-956B3C5E3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45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2" name="Freeform 393">
                  <a:extLst>
                    <a:ext uri="{FF2B5EF4-FFF2-40B4-BE49-F238E27FC236}">
                      <a16:creationId xmlns:a16="http://schemas.microsoft.com/office/drawing/2014/main" id="{FED55C90-FC41-4734-BB26-F36745365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49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3" name="Freeform 394">
                  <a:extLst>
                    <a:ext uri="{FF2B5EF4-FFF2-40B4-BE49-F238E27FC236}">
                      <a16:creationId xmlns:a16="http://schemas.microsoft.com/office/drawing/2014/main" id="{318391E6-F7F8-458E-A9B1-13EFC24A4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441"/>
                  <a:ext cx="3" cy="18"/>
                </a:xfrm>
                <a:custGeom>
                  <a:avLst/>
                  <a:gdLst>
                    <a:gd name="T0" fmla="*/ 2 w 3"/>
                    <a:gd name="T1" fmla="*/ 18 h 18"/>
                    <a:gd name="T2" fmla="*/ 0 w 3"/>
                    <a:gd name="T3" fmla="*/ 18 h 18"/>
                    <a:gd name="T4" fmla="*/ 1 w 3"/>
                    <a:gd name="T5" fmla="*/ 0 h 18"/>
                    <a:gd name="T6" fmla="*/ 3 w 3"/>
                    <a:gd name="T7" fmla="*/ 0 h 18"/>
                    <a:gd name="T8" fmla="*/ 2 w 3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2" y="18"/>
                      </a:moveTo>
                      <a:lnTo>
                        <a:pt x="0" y="18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4" name="Freeform 395">
                  <a:extLst>
                    <a:ext uri="{FF2B5EF4-FFF2-40B4-BE49-F238E27FC236}">
                      <a16:creationId xmlns:a16="http://schemas.microsoft.com/office/drawing/2014/main" id="{C1120547-D59B-4A1A-A80D-06688264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36"/>
                  <a:ext cx="3" cy="23"/>
                </a:xfrm>
                <a:custGeom>
                  <a:avLst/>
                  <a:gdLst>
                    <a:gd name="T0" fmla="*/ 1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1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1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5" name="Rectangle 396">
                  <a:extLst>
                    <a:ext uri="{FF2B5EF4-FFF2-40B4-BE49-F238E27FC236}">
                      <a16:creationId xmlns:a16="http://schemas.microsoft.com/office/drawing/2014/main" id="{5E4EDA90-2874-4989-AA83-A45875A3C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6"/>
                  <a:ext cx="1" cy="3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6" name="Freeform 397">
                  <a:extLst>
                    <a:ext uri="{FF2B5EF4-FFF2-40B4-BE49-F238E27FC236}">
                      <a16:creationId xmlns:a16="http://schemas.microsoft.com/office/drawing/2014/main" id="{BEB6917C-5396-46E3-9EEF-D5D079322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49"/>
                  <a:ext cx="3" cy="11"/>
                </a:xfrm>
                <a:custGeom>
                  <a:avLst/>
                  <a:gdLst>
                    <a:gd name="T0" fmla="*/ 2 w 3"/>
                    <a:gd name="T1" fmla="*/ 11 h 11"/>
                    <a:gd name="T2" fmla="*/ 0 w 3"/>
                    <a:gd name="T3" fmla="*/ 10 h 11"/>
                    <a:gd name="T4" fmla="*/ 1 w 3"/>
                    <a:gd name="T5" fmla="*/ 0 h 11"/>
                    <a:gd name="T6" fmla="*/ 3 w 3"/>
                    <a:gd name="T7" fmla="*/ 0 h 11"/>
                    <a:gd name="T8" fmla="*/ 2 w 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7" name="Freeform 398">
                  <a:extLst>
                    <a:ext uri="{FF2B5EF4-FFF2-40B4-BE49-F238E27FC236}">
                      <a16:creationId xmlns:a16="http://schemas.microsoft.com/office/drawing/2014/main" id="{873AFED7-F5AC-4AE0-B3F9-804E5EAA5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0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8" name="Rectangle 399">
                  <a:extLst>
                    <a:ext uri="{FF2B5EF4-FFF2-40B4-BE49-F238E27FC236}">
                      <a16:creationId xmlns:a16="http://schemas.microsoft.com/office/drawing/2014/main" id="{38889A45-68D7-4F04-9621-891D32E33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2"/>
                  <a:ext cx="2" cy="8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9" name="Freeform 400">
                  <a:extLst>
                    <a:ext uri="{FF2B5EF4-FFF2-40B4-BE49-F238E27FC236}">
                      <a16:creationId xmlns:a16="http://schemas.microsoft.com/office/drawing/2014/main" id="{9D53889F-A730-4157-A905-87D525B75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7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0" name="Freeform 401">
                  <a:extLst>
                    <a:ext uri="{FF2B5EF4-FFF2-40B4-BE49-F238E27FC236}">
                      <a16:creationId xmlns:a16="http://schemas.microsoft.com/office/drawing/2014/main" id="{2114B8A2-FB08-4642-8090-36BCBA3D0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7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1" name="Freeform 402">
                  <a:extLst>
                    <a:ext uri="{FF2B5EF4-FFF2-40B4-BE49-F238E27FC236}">
                      <a16:creationId xmlns:a16="http://schemas.microsoft.com/office/drawing/2014/main" id="{6CB7B37F-C389-4333-A605-E4AA22CB8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53"/>
                  <a:ext cx="2" cy="5"/>
                </a:xfrm>
                <a:custGeom>
                  <a:avLst/>
                  <a:gdLst>
                    <a:gd name="T0" fmla="*/ 1 w 2"/>
                    <a:gd name="T1" fmla="*/ 5 h 5"/>
                    <a:gd name="T2" fmla="*/ 0 w 2"/>
                    <a:gd name="T3" fmla="*/ 4 h 5"/>
                    <a:gd name="T4" fmla="*/ 0 w 2"/>
                    <a:gd name="T5" fmla="*/ 0 h 5"/>
                    <a:gd name="T6" fmla="*/ 2 w 2"/>
                    <a:gd name="T7" fmla="*/ 0 h 5"/>
                    <a:gd name="T8" fmla="*/ 1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2" name="Freeform 403">
                  <a:extLst>
                    <a:ext uri="{FF2B5EF4-FFF2-40B4-BE49-F238E27FC236}">
                      <a16:creationId xmlns:a16="http://schemas.microsoft.com/office/drawing/2014/main" id="{F95A5E95-35A0-4E6A-B670-1860672C7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1"/>
                  <a:ext cx="2" cy="7"/>
                </a:xfrm>
                <a:custGeom>
                  <a:avLst/>
                  <a:gdLst>
                    <a:gd name="T0" fmla="*/ 1 w 2"/>
                    <a:gd name="T1" fmla="*/ 7 h 7"/>
                    <a:gd name="T2" fmla="*/ 0 w 2"/>
                    <a:gd name="T3" fmla="*/ 7 h 7"/>
                    <a:gd name="T4" fmla="*/ 0 w 2"/>
                    <a:gd name="T5" fmla="*/ 0 h 7"/>
                    <a:gd name="T6" fmla="*/ 2 w 2"/>
                    <a:gd name="T7" fmla="*/ 0 h 7"/>
                    <a:gd name="T8" fmla="*/ 1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3" name="Freeform 404">
                  <a:extLst>
                    <a:ext uri="{FF2B5EF4-FFF2-40B4-BE49-F238E27FC236}">
                      <a16:creationId xmlns:a16="http://schemas.microsoft.com/office/drawing/2014/main" id="{DBF8184C-B643-416C-9C43-D2CAD587A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46"/>
                  <a:ext cx="3" cy="12"/>
                </a:xfrm>
                <a:custGeom>
                  <a:avLst/>
                  <a:gdLst>
                    <a:gd name="T0" fmla="*/ 2 w 3"/>
                    <a:gd name="T1" fmla="*/ 12 h 12"/>
                    <a:gd name="T2" fmla="*/ 0 w 3"/>
                    <a:gd name="T3" fmla="*/ 12 h 12"/>
                    <a:gd name="T4" fmla="*/ 1 w 3"/>
                    <a:gd name="T5" fmla="*/ 0 h 12"/>
                    <a:gd name="T6" fmla="*/ 3 w 3"/>
                    <a:gd name="T7" fmla="*/ 0 h 12"/>
                    <a:gd name="T8" fmla="*/ 2 w 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2"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4" name="Freeform 405">
                  <a:extLst>
                    <a:ext uri="{FF2B5EF4-FFF2-40B4-BE49-F238E27FC236}">
                      <a16:creationId xmlns:a16="http://schemas.microsoft.com/office/drawing/2014/main" id="{7E40E375-B2DF-437C-A5CD-F16B695AF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9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8" name="Group 607">
                <a:extLst>
                  <a:ext uri="{FF2B5EF4-FFF2-40B4-BE49-F238E27FC236}">
                    <a16:creationId xmlns:a16="http://schemas.microsoft.com/office/drawing/2014/main" id="{DEF9149A-1D0A-4A36-BF1B-61461A82A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5" y="2224088"/>
                <a:ext cx="460375" cy="388938"/>
                <a:chOff x="270" y="1401"/>
                <a:chExt cx="290" cy="245"/>
              </a:xfrm>
            </p:grpSpPr>
            <p:sp>
              <p:nvSpPr>
                <p:cNvPr id="3265" name="Freeform 407">
                  <a:extLst>
                    <a:ext uri="{FF2B5EF4-FFF2-40B4-BE49-F238E27FC236}">
                      <a16:creationId xmlns:a16="http://schemas.microsoft.com/office/drawing/2014/main" id="{FDA6BEB6-A581-4DAC-945C-03DB2D0EE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42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6" name="Freeform 408">
                  <a:extLst>
                    <a:ext uri="{FF2B5EF4-FFF2-40B4-BE49-F238E27FC236}">
                      <a16:creationId xmlns:a16="http://schemas.microsoft.com/office/drawing/2014/main" id="{C0418A9F-195C-4251-AE1D-6FB189DB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55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3 h 3"/>
                    <a:gd name="T4" fmla="*/ 0 w 2"/>
                    <a:gd name="T5" fmla="*/ 0 h 3"/>
                    <a:gd name="T6" fmla="*/ 2 w 2"/>
                    <a:gd name="T7" fmla="*/ 0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7" name="Rectangle 409">
                  <a:extLst>
                    <a:ext uri="{FF2B5EF4-FFF2-40B4-BE49-F238E27FC236}">
                      <a16:creationId xmlns:a16="http://schemas.microsoft.com/office/drawing/2014/main" id="{8F657FFE-4E34-4272-93F6-8D991D637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" y="1457"/>
                  <a:ext cx="1" cy="2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8" name="Freeform 410">
                  <a:extLst>
                    <a:ext uri="{FF2B5EF4-FFF2-40B4-BE49-F238E27FC236}">
                      <a16:creationId xmlns:a16="http://schemas.microsoft.com/office/drawing/2014/main" id="{DFD837D2-7E2B-4B7C-8859-83942D81D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9" name="Freeform 411">
                  <a:extLst>
                    <a:ext uri="{FF2B5EF4-FFF2-40B4-BE49-F238E27FC236}">
                      <a16:creationId xmlns:a16="http://schemas.microsoft.com/office/drawing/2014/main" id="{AA786AD0-753D-425D-868C-6F9BC2011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51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8 h 8"/>
                    <a:gd name="T4" fmla="*/ 1 w 2"/>
                    <a:gd name="T5" fmla="*/ 0 h 8"/>
                    <a:gd name="T6" fmla="*/ 2 w 2"/>
                    <a:gd name="T7" fmla="*/ 0 h 8"/>
                    <a:gd name="T8" fmla="*/ 2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0" name="Freeform 412">
                  <a:extLst>
                    <a:ext uri="{FF2B5EF4-FFF2-40B4-BE49-F238E27FC236}">
                      <a16:creationId xmlns:a16="http://schemas.microsoft.com/office/drawing/2014/main" id="{9C71627E-5755-4350-84E8-B81863913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50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1" name="Rectangle 413">
                  <a:extLst>
                    <a:ext uri="{FF2B5EF4-FFF2-40B4-BE49-F238E27FC236}">
                      <a16:creationId xmlns:a16="http://schemas.microsoft.com/office/drawing/2014/main" id="{57DC5C42-94D9-4D92-BDB7-95F6200A7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" y="1454"/>
                  <a:ext cx="2" cy="5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2" name="Freeform 414">
                  <a:extLst>
                    <a:ext uri="{FF2B5EF4-FFF2-40B4-BE49-F238E27FC236}">
                      <a16:creationId xmlns:a16="http://schemas.microsoft.com/office/drawing/2014/main" id="{84100F16-3D18-48CD-80C4-3A01A8A44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46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3 h 13"/>
                    <a:gd name="T4" fmla="*/ 0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3" name="Rectangle 415">
                  <a:extLst>
                    <a:ext uri="{FF2B5EF4-FFF2-40B4-BE49-F238E27FC236}">
                      <a16:creationId xmlns:a16="http://schemas.microsoft.com/office/drawing/2014/main" id="{AEC70E66-F889-4AA1-94D8-C43BA0693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8"/>
                  <a:ext cx="1" cy="1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4" name="Freeform 416">
                  <a:extLst>
                    <a:ext uri="{FF2B5EF4-FFF2-40B4-BE49-F238E27FC236}">
                      <a16:creationId xmlns:a16="http://schemas.microsoft.com/office/drawing/2014/main" id="{53ED142C-8375-4D37-B206-8D99BF0FA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53"/>
                  <a:ext cx="2" cy="7"/>
                </a:xfrm>
                <a:custGeom>
                  <a:avLst/>
                  <a:gdLst>
                    <a:gd name="T0" fmla="*/ 2 w 2"/>
                    <a:gd name="T1" fmla="*/ 7 h 7"/>
                    <a:gd name="T2" fmla="*/ 0 w 2"/>
                    <a:gd name="T3" fmla="*/ 6 h 7"/>
                    <a:gd name="T4" fmla="*/ 1 w 2"/>
                    <a:gd name="T5" fmla="*/ 0 h 7"/>
                    <a:gd name="T6" fmla="*/ 2 w 2"/>
                    <a:gd name="T7" fmla="*/ 0 h 7"/>
                    <a:gd name="T8" fmla="*/ 2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2" y="7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5" name="Freeform 417">
                  <a:extLst>
                    <a:ext uri="{FF2B5EF4-FFF2-40B4-BE49-F238E27FC236}">
                      <a16:creationId xmlns:a16="http://schemas.microsoft.com/office/drawing/2014/main" id="{338B8420-DD74-4841-B38A-DDA9CD61B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5"/>
                  <a:ext cx="3" cy="15"/>
                </a:xfrm>
                <a:custGeom>
                  <a:avLst/>
                  <a:gdLst>
                    <a:gd name="T0" fmla="*/ 2 w 3"/>
                    <a:gd name="T1" fmla="*/ 15 h 15"/>
                    <a:gd name="T2" fmla="*/ 0 w 3"/>
                    <a:gd name="T3" fmla="*/ 15 h 15"/>
                    <a:gd name="T4" fmla="*/ 1 w 3"/>
                    <a:gd name="T5" fmla="*/ 0 h 15"/>
                    <a:gd name="T6" fmla="*/ 3 w 3"/>
                    <a:gd name="T7" fmla="*/ 0 h 15"/>
                    <a:gd name="T8" fmla="*/ 2 w 3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6" name="Rectangle 418">
                  <a:extLst>
                    <a:ext uri="{FF2B5EF4-FFF2-40B4-BE49-F238E27FC236}">
                      <a16:creationId xmlns:a16="http://schemas.microsoft.com/office/drawing/2014/main" id="{23270FB4-96C3-42C5-B9A1-43AF1BB27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3"/>
                  <a:ext cx="2" cy="7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7" name="Freeform 419">
                  <a:extLst>
                    <a:ext uri="{FF2B5EF4-FFF2-40B4-BE49-F238E27FC236}">
                      <a16:creationId xmlns:a16="http://schemas.microsoft.com/office/drawing/2014/main" id="{D815CF9E-E68F-473A-B108-F7A0281C3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" y="1595"/>
                  <a:ext cx="53" cy="40"/>
                </a:xfrm>
                <a:custGeom>
                  <a:avLst/>
                  <a:gdLst>
                    <a:gd name="T0" fmla="*/ 226 w 227"/>
                    <a:gd name="T1" fmla="*/ 166 h 173"/>
                    <a:gd name="T2" fmla="*/ 218 w 227"/>
                    <a:gd name="T3" fmla="*/ 172 h 173"/>
                    <a:gd name="T4" fmla="*/ 217 w 227"/>
                    <a:gd name="T5" fmla="*/ 173 h 173"/>
                    <a:gd name="T6" fmla="*/ 217 w 227"/>
                    <a:gd name="T7" fmla="*/ 173 h 173"/>
                    <a:gd name="T8" fmla="*/ 140 w 227"/>
                    <a:gd name="T9" fmla="*/ 92 h 173"/>
                    <a:gd name="T10" fmla="*/ 121 w 227"/>
                    <a:gd name="T11" fmla="*/ 72 h 173"/>
                    <a:gd name="T12" fmla="*/ 69 w 227"/>
                    <a:gd name="T13" fmla="*/ 32 h 173"/>
                    <a:gd name="T14" fmla="*/ 34 w 227"/>
                    <a:gd name="T15" fmla="*/ 23 h 173"/>
                    <a:gd name="T16" fmla="*/ 5 w 227"/>
                    <a:gd name="T17" fmla="*/ 18 h 173"/>
                    <a:gd name="T18" fmla="*/ 2 w 227"/>
                    <a:gd name="T19" fmla="*/ 7 h 173"/>
                    <a:gd name="T20" fmla="*/ 12 w 227"/>
                    <a:gd name="T21" fmla="*/ 1 h 173"/>
                    <a:gd name="T22" fmla="*/ 58 w 227"/>
                    <a:gd name="T23" fmla="*/ 16 h 173"/>
                    <a:gd name="T24" fmla="*/ 110 w 227"/>
                    <a:gd name="T25" fmla="*/ 48 h 173"/>
                    <a:gd name="T26" fmla="*/ 154 w 227"/>
                    <a:gd name="T27" fmla="*/ 92 h 173"/>
                    <a:gd name="T28" fmla="*/ 227 w 227"/>
                    <a:gd name="T29" fmla="*/ 165 h 173"/>
                    <a:gd name="T30" fmla="*/ 226 w 227"/>
                    <a:gd name="T31" fmla="*/ 16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7" h="173">
                      <a:moveTo>
                        <a:pt x="226" y="166"/>
                      </a:moveTo>
                      <a:cubicBezTo>
                        <a:pt x="218" y="172"/>
                        <a:pt x="218" y="172"/>
                        <a:pt x="218" y="172"/>
                      </a:cubicBezTo>
                      <a:cubicBezTo>
                        <a:pt x="218" y="173"/>
                        <a:pt x="218" y="173"/>
                        <a:pt x="217" y="173"/>
                      </a:cubicBezTo>
                      <a:cubicBezTo>
                        <a:pt x="217" y="173"/>
                        <a:pt x="217" y="173"/>
                        <a:pt x="217" y="173"/>
                      </a:cubicBezTo>
                      <a:cubicBezTo>
                        <a:pt x="211" y="167"/>
                        <a:pt x="173" y="127"/>
                        <a:pt x="140" y="92"/>
                      </a:cubicBezTo>
                      <a:cubicBezTo>
                        <a:pt x="133" y="85"/>
                        <a:pt x="127" y="78"/>
                        <a:pt x="121" y="72"/>
                      </a:cubicBezTo>
                      <a:cubicBezTo>
                        <a:pt x="84" y="33"/>
                        <a:pt x="77" y="34"/>
                        <a:pt x="69" y="32"/>
                      </a:cubicBezTo>
                      <a:cubicBezTo>
                        <a:pt x="62" y="29"/>
                        <a:pt x="39" y="24"/>
                        <a:pt x="34" y="23"/>
                      </a:cubicBezTo>
                      <a:cubicBezTo>
                        <a:pt x="29" y="22"/>
                        <a:pt x="10" y="19"/>
                        <a:pt x="5" y="18"/>
                      </a:cubicBezTo>
                      <a:cubicBezTo>
                        <a:pt x="1" y="17"/>
                        <a:pt x="0" y="13"/>
                        <a:pt x="2" y="7"/>
                      </a:cubicBezTo>
                      <a:cubicBezTo>
                        <a:pt x="4" y="1"/>
                        <a:pt x="8" y="0"/>
                        <a:pt x="12" y="1"/>
                      </a:cubicBezTo>
                      <a:cubicBezTo>
                        <a:pt x="15" y="2"/>
                        <a:pt x="38" y="9"/>
                        <a:pt x="58" y="16"/>
                      </a:cubicBezTo>
                      <a:cubicBezTo>
                        <a:pt x="78" y="23"/>
                        <a:pt x="97" y="35"/>
                        <a:pt x="110" y="48"/>
                      </a:cubicBezTo>
                      <a:cubicBezTo>
                        <a:pt x="115" y="53"/>
                        <a:pt x="133" y="71"/>
                        <a:pt x="154" y="92"/>
                      </a:cubicBezTo>
                      <a:cubicBezTo>
                        <a:pt x="185" y="123"/>
                        <a:pt x="223" y="161"/>
                        <a:pt x="227" y="165"/>
                      </a:cubicBezTo>
                      <a:cubicBezTo>
                        <a:pt x="226" y="165"/>
                        <a:pt x="226" y="165"/>
                        <a:pt x="226" y="166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8" name="Freeform 420">
                  <a:extLst>
                    <a:ext uri="{FF2B5EF4-FFF2-40B4-BE49-F238E27FC236}">
                      <a16:creationId xmlns:a16="http://schemas.microsoft.com/office/drawing/2014/main" id="{FD493131-939D-4092-AC89-E8D53C3EB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" y="1589"/>
                  <a:ext cx="35" cy="57"/>
                </a:xfrm>
                <a:custGeom>
                  <a:avLst/>
                  <a:gdLst>
                    <a:gd name="T0" fmla="*/ 143 w 151"/>
                    <a:gd name="T1" fmla="*/ 240 h 241"/>
                    <a:gd name="T2" fmla="*/ 133 w 151"/>
                    <a:gd name="T3" fmla="*/ 235 h 241"/>
                    <a:gd name="T4" fmla="*/ 130 w 151"/>
                    <a:gd name="T5" fmla="*/ 207 h 241"/>
                    <a:gd name="T6" fmla="*/ 126 w 151"/>
                    <a:gd name="T7" fmla="*/ 170 h 241"/>
                    <a:gd name="T8" fmla="*/ 91 w 151"/>
                    <a:gd name="T9" fmla="*/ 115 h 241"/>
                    <a:gd name="T10" fmla="*/ 73 w 151"/>
                    <a:gd name="T11" fmla="*/ 94 h 241"/>
                    <a:gd name="T12" fmla="*/ 0 w 151"/>
                    <a:gd name="T13" fmla="*/ 9 h 241"/>
                    <a:gd name="T14" fmla="*/ 0 w 151"/>
                    <a:gd name="T15" fmla="*/ 9 h 241"/>
                    <a:gd name="T16" fmla="*/ 1 w 151"/>
                    <a:gd name="T17" fmla="*/ 8 h 241"/>
                    <a:gd name="T18" fmla="*/ 8 w 151"/>
                    <a:gd name="T19" fmla="*/ 1 h 241"/>
                    <a:gd name="T20" fmla="*/ 10 w 151"/>
                    <a:gd name="T21" fmla="*/ 0 h 241"/>
                    <a:gd name="T22" fmla="*/ 75 w 151"/>
                    <a:gd name="T23" fmla="*/ 80 h 241"/>
                    <a:gd name="T24" fmla="*/ 114 w 151"/>
                    <a:gd name="T25" fmla="*/ 128 h 241"/>
                    <a:gd name="T26" fmla="*/ 140 w 151"/>
                    <a:gd name="T27" fmla="*/ 184 h 241"/>
                    <a:gd name="T28" fmla="*/ 151 w 151"/>
                    <a:gd name="T29" fmla="*/ 231 h 241"/>
                    <a:gd name="T30" fmla="*/ 143 w 151"/>
                    <a:gd name="T31" fmla="*/ 24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1" h="241">
                      <a:moveTo>
                        <a:pt x="143" y="240"/>
                      </a:moveTo>
                      <a:cubicBezTo>
                        <a:pt x="137" y="241"/>
                        <a:pt x="133" y="240"/>
                        <a:pt x="133" y="235"/>
                      </a:cubicBezTo>
                      <a:cubicBezTo>
                        <a:pt x="132" y="231"/>
                        <a:pt x="131" y="212"/>
                        <a:pt x="130" y="207"/>
                      </a:cubicBezTo>
                      <a:cubicBezTo>
                        <a:pt x="130" y="202"/>
                        <a:pt x="127" y="177"/>
                        <a:pt x="126" y="170"/>
                      </a:cubicBezTo>
                      <a:cubicBezTo>
                        <a:pt x="124" y="163"/>
                        <a:pt x="126" y="156"/>
                        <a:pt x="91" y="115"/>
                      </a:cubicBezTo>
                      <a:cubicBezTo>
                        <a:pt x="85" y="108"/>
                        <a:pt x="79" y="101"/>
                        <a:pt x="73" y="94"/>
                      </a:cubicBezTo>
                      <a:cubicBezTo>
                        <a:pt x="42" y="58"/>
                        <a:pt x="5" y="15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0"/>
                        <a:pt x="10" y="0"/>
                      </a:cubicBezTo>
                      <a:cubicBezTo>
                        <a:pt x="12" y="3"/>
                        <a:pt x="46" y="45"/>
                        <a:pt x="75" y="80"/>
                      </a:cubicBezTo>
                      <a:cubicBezTo>
                        <a:pt x="93" y="103"/>
                        <a:pt x="109" y="123"/>
                        <a:pt x="114" y="128"/>
                      </a:cubicBezTo>
                      <a:cubicBezTo>
                        <a:pt x="125" y="143"/>
                        <a:pt x="135" y="163"/>
                        <a:pt x="140" y="184"/>
                      </a:cubicBezTo>
                      <a:cubicBezTo>
                        <a:pt x="145" y="204"/>
                        <a:pt x="150" y="227"/>
                        <a:pt x="151" y="231"/>
                      </a:cubicBezTo>
                      <a:cubicBezTo>
                        <a:pt x="151" y="235"/>
                        <a:pt x="149" y="239"/>
                        <a:pt x="143" y="240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9" name="Freeform 421">
                  <a:extLst>
                    <a:ext uri="{FF2B5EF4-FFF2-40B4-BE49-F238E27FC236}">
                      <a16:creationId xmlns:a16="http://schemas.microsoft.com/office/drawing/2014/main" id="{6B6ABC55-5FAB-4605-82B3-2825DEB1B8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8"/>
                  <a:ext cx="24" cy="23"/>
                </a:xfrm>
                <a:custGeom>
                  <a:avLst/>
                  <a:gdLst>
                    <a:gd name="T0" fmla="*/ 72 w 103"/>
                    <a:gd name="T1" fmla="*/ 34 h 101"/>
                    <a:gd name="T2" fmla="*/ 82 w 103"/>
                    <a:gd name="T3" fmla="*/ 63 h 101"/>
                    <a:gd name="T4" fmla="*/ 88 w 103"/>
                    <a:gd name="T5" fmla="*/ 88 h 101"/>
                    <a:gd name="T6" fmla="*/ 88 w 103"/>
                    <a:gd name="T7" fmla="*/ 88 h 101"/>
                    <a:gd name="T8" fmla="*/ 103 w 103"/>
                    <a:gd name="T9" fmla="*/ 67 h 101"/>
                    <a:gd name="T10" fmla="*/ 72 w 103"/>
                    <a:gd name="T11" fmla="*/ 34 h 101"/>
                    <a:gd name="T12" fmla="*/ 57 w 103"/>
                    <a:gd name="T13" fmla="*/ 3 h 101"/>
                    <a:gd name="T14" fmla="*/ 102 w 103"/>
                    <a:gd name="T15" fmla="*/ 48 h 101"/>
                    <a:gd name="T16" fmla="*/ 86 w 103"/>
                    <a:gd name="T17" fmla="*/ 25 h 101"/>
                    <a:gd name="T18" fmla="*/ 57 w 103"/>
                    <a:gd name="T19" fmla="*/ 3 h 101"/>
                    <a:gd name="T20" fmla="*/ 38 w 103"/>
                    <a:gd name="T21" fmla="*/ 0 h 101"/>
                    <a:gd name="T22" fmla="*/ 20 w 103"/>
                    <a:gd name="T23" fmla="*/ 13 h 101"/>
                    <a:gd name="T24" fmla="*/ 18 w 103"/>
                    <a:gd name="T25" fmla="*/ 84 h 101"/>
                    <a:gd name="T26" fmla="*/ 55 w 103"/>
                    <a:gd name="T27" fmla="*/ 101 h 101"/>
                    <a:gd name="T28" fmla="*/ 73 w 103"/>
                    <a:gd name="T29" fmla="*/ 97 h 101"/>
                    <a:gd name="T30" fmla="*/ 72 w 103"/>
                    <a:gd name="T31" fmla="*/ 86 h 101"/>
                    <a:gd name="T32" fmla="*/ 68 w 103"/>
                    <a:gd name="T33" fmla="*/ 49 h 101"/>
                    <a:gd name="T34" fmla="*/ 38 w 103"/>
                    <a:gd name="T3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3" h="101">
                      <a:moveTo>
                        <a:pt x="72" y="34"/>
                      </a:moveTo>
                      <a:cubicBezTo>
                        <a:pt x="76" y="43"/>
                        <a:pt x="79" y="53"/>
                        <a:pt x="82" y="63"/>
                      </a:cubicBezTo>
                      <a:cubicBezTo>
                        <a:pt x="84" y="71"/>
                        <a:pt x="86" y="80"/>
                        <a:pt x="88" y="88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96" y="81"/>
                        <a:pt x="101" y="74"/>
                        <a:pt x="103" y="67"/>
                      </a:cubicBezTo>
                      <a:cubicBezTo>
                        <a:pt x="96" y="59"/>
                        <a:pt x="84" y="47"/>
                        <a:pt x="72" y="34"/>
                      </a:cubicBezTo>
                      <a:moveTo>
                        <a:pt x="57" y="3"/>
                      </a:moveTo>
                      <a:cubicBezTo>
                        <a:pt x="73" y="19"/>
                        <a:pt x="90" y="36"/>
                        <a:pt x="102" y="48"/>
                      </a:cubicBezTo>
                      <a:cubicBezTo>
                        <a:pt x="99" y="41"/>
                        <a:pt x="94" y="33"/>
                        <a:pt x="86" y="25"/>
                      </a:cubicBezTo>
                      <a:cubicBezTo>
                        <a:pt x="78" y="16"/>
                        <a:pt x="68" y="8"/>
                        <a:pt x="57" y="3"/>
                      </a:cubicBezTo>
                      <a:moveTo>
                        <a:pt x="38" y="0"/>
                      </a:moveTo>
                      <a:cubicBezTo>
                        <a:pt x="32" y="2"/>
                        <a:pt x="26" y="5"/>
                        <a:pt x="20" y="13"/>
                      </a:cubicBezTo>
                      <a:cubicBezTo>
                        <a:pt x="3" y="34"/>
                        <a:pt x="0" y="64"/>
                        <a:pt x="18" y="84"/>
                      </a:cubicBezTo>
                      <a:cubicBezTo>
                        <a:pt x="28" y="95"/>
                        <a:pt x="42" y="101"/>
                        <a:pt x="55" y="101"/>
                      </a:cubicBezTo>
                      <a:cubicBezTo>
                        <a:pt x="61" y="101"/>
                        <a:pt x="68" y="100"/>
                        <a:pt x="73" y="97"/>
                      </a:cubicBezTo>
                      <a:cubicBezTo>
                        <a:pt x="73" y="92"/>
                        <a:pt x="73" y="88"/>
                        <a:pt x="72" y="86"/>
                      </a:cubicBezTo>
                      <a:cubicBezTo>
                        <a:pt x="72" y="81"/>
                        <a:pt x="69" y="56"/>
                        <a:pt x="68" y="49"/>
                      </a:cubicBezTo>
                      <a:cubicBezTo>
                        <a:pt x="66" y="42"/>
                        <a:pt x="68" y="36"/>
                        <a:pt x="38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0" name="Freeform 422">
                  <a:extLst>
                    <a:ext uri="{FF2B5EF4-FFF2-40B4-BE49-F238E27FC236}">
                      <a16:creationId xmlns:a16="http://schemas.microsoft.com/office/drawing/2014/main" id="{34FB6B86-9148-4FF8-B078-102DD7861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618"/>
                  <a:ext cx="12" cy="15"/>
                </a:xfrm>
                <a:custGeom>
                  <a:avLst/>
                  <a:gdLst>
                    <a:gd name="T0" fmla="*/ 0 w 54"/>
                    <a:gd name="T1" fmla="*/ 0 h 66"/>
                    <a:gd name="T2" fmla="*/ 6 w 54"/>
                    <a:gd name="T3" fmla="*/ 6 h 66"/>
                    <a:gd name="T4" fmla="*/ 22 w 54"/>
                    <a:gd name="T5" fmla="*/ 33 h 66"/>
                    <a:gd name="T6" fmla="*/ 53 w 54"/>
                    <a:gd name="T7" fmla="*/ 66 h 66"/>
                    <a:gd name="T8" fmla="*/ 52 w 54"/>
                    <a:gd name="T9" fmla="*/ 47 h 66"/>
                    <a:gd name="T10" fmla="*/ 7 w 54"/>
                    <a:gd name="T11" fmla="*/ 2 h 66"/>
                    <a:gd name="T12" fmla="*/ 0 w 5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66">
                      <a:moveTo>
                        <a:pt x="0" y="0"/>
                      </a:moveTo>
                      <a:cubicBezTo>
                        <a:pt x="3" y="3"/>
                        <a:pt x="4" y="5"/>
                        <a:pt x="6" y="6"/>
                      </a:cubicBezTo>
                      <a:cubicBezTo>
                        <a:pt x="12" y="14"/>
                        <a:pt x="17" y="23"/>
                        <a:pt x="22" y="33"/>
                      </a:cubicBezTo>
                      <a:cubicBezTo>
                        <a:pt x="34" y="46"/>
                        <a:pt x="46" y="58"/>
                        <a:pt x="53" y="66"/>
                      </a:cubicBezTo>
                      <a:cubicBezTo>
                        <a:pt x="54" y="60"/>
                        <a:pt x="54" y="53"/>
                        <a:pt x="52" y="47"/>
                      </a:cubicBezTo>
                      <a:cubicBezTo>
                        <a:pt x="40" y="35"/>
                        <a:pt x="23" y="18"/>
                        <a:pt x="7" y="2"/>
                      </a:cubicBezTo>
                      <a:cubicBezTo>
                        <a:pt x="5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1" name="Freeform 423">
                  <a:extLst>
                    <a:ext uri="{FF2B5EF4-FFF2-40B4-BE49-F238E27FC236}">
                      <a16:creationId xmlns:a16="http://schemas.microsoft.com/office/drawing/2014/main" id="{8D62995D-AA80-4122-A29D-30072B444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618"/>
                  <a:ext cx="12" cy="22"/>
                </a:xfrm>
                <a:custGeom>
                  <a:avLst/>
                  <a:gdLst>
                    <a:gd name="T0" fmla="*/ 5 w 50"/>
                    <a:gd name="T1" fmla="*/ 0 h 97"/>
                    <a:gd name="T2" fmla="*/ 0 w 50"/>
                    <a:gd name="T3" fmla="*/ 0 h 97"/>
                    <a:gd name="T4" fmla="*/ 30 w 50"/>
                    <a:gd name="T5" fmla="*/ 49 h 97"/>
                    <a:gd name="T6" fmla="*/ 34 w 50"/>
                    <a:gd name="T7" fmla="*/ 86 h 97"/>
                    <a:gd name="T8" fmla="*/ 35 w 50"/>
                    <a:gd name="T9" fmla="*/ 97 h 97"/>
                    <a:gd name="T10" fmla="*/ 50 w 50"/>
                    <a:gd name="T11" fmla="*/ 88 h 97"/>
                    <a:gd name="T12" fmla="*/ 44 w 50"/>
                    <a:gd name="T13" fmla="*/ 63 h 97"/>
                    <a:gd name="T14" fmla="*/ 34 w 50"/>
                    <a:gd name="T15" fmla="*/ 34 h 97"/>
                    <a:gd name="T16" fmla="*/ 18 w 50"/>
                    <a:gd name="T17" fmla="*/ 7 h 97"/>
                    <a:gd name="T18" fmla="*/ 12 w 50"/>
                    <a:gd name="T19" fmla="*/ 1 h 97"/>
                    <a:gd name="T20" fmla="*/ 5 w 50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97">
                      <a:moveTo>
                        <a:pt x="5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30" y="36"/>
                        <a:pt x="28" y="42"/>
                        <a:pt x="30" y="49"/>
                      </a:cubicBezTo>
                      <a:cubicBezTo>
                        <a:pt x="31" y="56"/>
                        <a:pt x="34" y="81"/>
                        <a:pt x="34" y="86"/>
                      </a:cubicBezTo>
                      <a:cubicBezTo>
                        <a:pt x="35" y="88"/>
                        <a:pt x="35" y="92"/>
                        <a:pt x="35" y="97"/>
                      </a:cubicBezTo>
                      <a:cubicBezTo>
                        <a:pt x="41" y="95"/>
                        <a:pt x="45" y="92"/>
                        <a:pt x="50" y="88"/>
                      </a:cubicBezTo>
                      <a:cubicBezTo>
                        <a:pt x="48" y="80"/>
                        <a:pt x="46" y="71"/>
                        <a:pt x="44" y="63"/>
                      </a:cubicBezTo>
                      <a:cubicBezTo>
                        <a:pt x="41" y="53"/>
                        <a:pt x="38" y="43"/>
                        <a:pt x="34" y="34"/>
                      </a:cubicBezTo>
                      <a:cubicBezTo>
                        <a:pt x="29" y="24"/>
                        <a:pt x="24" y="15"/>
                        <a:pt x="18" y="7"/>
                      </a:cubicBezTo>
                      <a:cubicBezTo>
                        <a:pt x="16" y="6"/>
                        <a:pt x="15" y="4"/>
                        <a:pt x="12" y="1"/>
                      </a:cubicBezTo>
                      <a:cubicBezTo>
                        <a:pt x="10" y="0"/>
                        <a:pt x="8" y="0"/>
                        <a:pt x="5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2" name="Freeform 424">
                  <a:extLst>
                    <a:ext uri="{FF2B5EF4-FFF2-40B4-BE49-F238E27FC236}">
                      <a16:creationId xmlns:a16="http://schemas.microsoft.com/office/drawing/2014/main" id="{587987BD-34B6-4D09-9B17-DB746815AC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4"/>
                  <a:ext cx="28" cy="28"/>
                </a:xfrm>
                <a:custGeom>
                  <a:avLst/>
                  <a:gdLst>
                    <a:gd name="T0" fmla="*/ 121 w 121"/>
                    <a:gd name="T1" fmla="*/ 81 h 120"/>
                    <a:gd name="T2" fmla="*/ 120 w 121"/>
                    <a:gd name="T3" fmla="*/ 79 h 120"/>
                    <a:gd name="T4" fmla="*/ 113 w 121"/>
                    <a:gd name="T5" fmla="*/ 65 h 120"/>
                    <a:gd name="T6" fmla="*/ 109 w 121"/>
                    <a:gd name="T7" fmla="*/ 59 h 120"/>
                    <a:gd name="T8" fmla="*/ 93 w 121"/>
                    <a:gd name="T9" fmla="*/ 39 h 120"/>
                    <a:gd name="T10" fmla="*/ 90 w 121"/>
                    <a:gd name="T11" fmla="*/ 36 h 120"/>
                    <a:gd name="T12" fmla="*/ 48 w 121"/>
                    <a:gd name="T13" fmla="*/ 8 h 120"/>
                    <a:gd name="T14" fmla="*/ 41 w 121"/>
                    <a:gd name="T15" fmla="*/ 7 h 120"/>
                    <a:gd name="T16" fmla="*/ 34 w 121"/>
                    <a:gd name="T17" fmla="*/ 8 h 120"/>
                    <a:gd name="T18" fmla="*/ 17 w 121"/>
                    <a:gd name="T19" fmla="*/ 22 h 120"/>
                    <a:gd name="T20" fmla="*/ 2 w 121"/>
                    <a:gd name="T21" fmla="*/ 62 h 120"/>
                    <a:gd name="T22" fmla="*/ 5 w 121"/>
                    <a:gd name="T23" fmla="*/ 83 h 120"/>
                    <a:gd name="T24" fmla="*/ 16 w 121"/>
                    <a:gd name="T25" fmla="*/ 101 h 120"/>
                    <a:gd name="T26" fmla="*/ 33 w 121"/>
                    <a:gd name="T27" fmla="*/ 113 h 120"/>
                    <a:gd name="T28" fmla="*/ 53 w 121"/>
                    <a:gd name="T29" fmla="*/ 118 h 120"/>
                    <a:gd name="T30" fmla="*/ 73 w 121"/>
                    <a:gd name="T31" fmla="*/ 115 h 120"/>
                    <a:gd name="T32" fmla="*/ 91 w 121"/>
                    <a:gd name="T33" fmla="*/ 104 h 120"/>
                    <a:gd name="T34" fmla="*/ 108 w 121"/>
                    <a:gd name="T35" fmla="*/ 90 h 120"/>
                    <a:gd name="T36" fmla="*/ 109 w 121"/>
                    <a:gd name="T37" fmla="*/ 90 h 120"/>
                    <a:gd name="T38" fmla="*/ 111 w 121"/>
                    <a:gd name="T39" fmla="*/ 89 h 120"/>
                    <a:gd name="T40" fmla="*/ 111 w 121"/>
                    <a:gd name="T41" fmla="*/ 89 h 120"/>
                    <a:gd name="T42" fmla="*/ 112 w 121"/>
                    <a:gd name="T43" fmla="*/ 88 h 120"/>
                    <a:gd name="T44" fmla="*/ 120 w 121"/>
                    <a:gd name="T45" fmla="*/ 82 h 120"/>
                    <a:gd name="T46" fmla="*/ 121 w 121"/>
                    <a:gd name="T47" fmla="*/ 81 h 120"/>
                    <a:gd name="T48" fmla="*/ 18 w 121"/>
                    <a:gd name="T49" fmla="*/ 98 h 120"/>
                    <a:gd name="T50" fmla="*/ 20 w 121"/>
                    <a:gd name="T51" fmla="*/ 27 h 120"/>
                    <a:gd name="T52" fmla="*/ 86 w 121"/>
                    <a:gd name="T53" fmla="*/ 39 h 120"/>
                    <a:gd name="T54" fmla="*/ 88 w 121"/>
                    <a:gd name="T55" fmla="*/ 102 h 120"/>
                    <a:gd name="T56" fmla="*/ 18 w 121"/>
                    <a:gd name="T57" fmla="*/ 9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1" h="120">
                      <a:moveTo>
                        <a:pt x="121" y="81"/>
                      </a:moveTo>
                      <a:cubicBezTo>
                        <a:pt x="121" y="80"/>
                        <a:pt x="121" y="79"/>
                        <a:pt x="120" y="79"/>
                      </a:cubicBezTo>
                      <a:cubicBezTo>
                        <a:pt x="119" y="75"/>
                        <a:pt x="116" y="69"/>
                        <a:pt x="113" y="65"/>
                      </a:cubicBezTo>
                      <a:cubicBezTo>
                        <a:pt x="112" y="63"/>
                        <a:pt x="111" y="61"/>
                        <a:pt x="109" y="59"/>
                      </a:cubicBezTo>
                      <a:cubicBezTo>
                        <a:pt x="106" y="54"/>
                        <a:pt x="99" y="45"/>
                        <a:pt x="93" y="39"/>
                      </a:cubicBezTo>
                      <a:cubicBezTo>
                        <a:pt x="92" y="38"/>
                        <a:pt x="91" y="37"/>
                        <a:pt x="90" y="36"/>
                      </a:cubicBezTo>
                      <a:cubicBezTo>
                        <a:pt x="75" y="20"/>
                        <a:pt x="60" y="10"/>
                        <a:pt x="48" y="8"/>
                      </a:cubicBezTo>
                      <a:cubicBezTo>
                        <a:pt x="45" y="7"/>
                        <a:pt x="43" y="7"/>
                        <a:pt x="41" y="7"/>
                      </a:cubicBezTo>
                      <a:cubicBezTo>
                        <a:pt x="38" y="7"/>
                        <a:pt x="36" y="8"/>
                        <a:pt x="34" y="8"/>
                      </a:cubicBezTo>
                      <a:cubicBezTo>
                        <a:pt x="28" y="11"/>
                        <a:pt x="22" y="15"/>
                        <a:pt x="17" y="22"/>
                      </a:cubicBezTo>
                      <a:cubicBezTo>
                        <a:pt x="8" y="34"/>
                        <a:pt x="3" y="49"/>
                        <a:pt x="2" y="62"/>
                      </a:cubicBezTo>
                      <a:cubicBezTo>
                        <a:pt x="2" y="69"/>
                        <a:pt x="3" y="76"/>
                        <a:pt x="5" y="83"/>
                      </a:cubicBezTo>
                      <a:cubicBezTo>
                        <a:pt x="7" y="89"/>
                        <a:pt x="11" y="95"/>
                        <a:pt x="16" y="101"/>
                      </a:cubicBezTo>
                      <a:cubicBezTo>
                        <a:pt x="21" y="106"/>
                        <a:pt x="26" y="110"/>
                        <a:pt x="33" y="113"/>
                      </a:cubicBezTo>
                      <a:cubicBezTo>
                        <a:pt x="39" y="116"/>
                        <a:pt x="46" y="118"/>
                        <a:pt x="53" y="118"/>
                      </a:cubicBezTo>
                      <a:cubicBezTo>
                        <a:pt x="60" y="118"/>
                        <a:pt x="66" y="118"/>
                        <a:pt x="73" y="115"/>
                      </a:cubicBezTo>
                      <a:cubicBezTo>
                        <a:pt x="80" y="113"/>
                        <a:pt x="86" y="109"/>
                        <a:pt x="91" y="104"/>
                      </a:cubicBezTo>
                      <a:cubicBezTo>
                        <a:pt x="96" y="100"/>
                        <a:pt x="105" y="92"/>
                        <a:pt x="108" y="90"/>
                      </a:cubicBezTo>
                      <a:cubicBezTo>
                        <a:pt x="109" y="90"/>
                        <a:pt x="109" y="90"/>
                        <a:pt x="109" y="90"/>
                      </a:cubicBezTo>
                      <a:cubicBezTo>
                        <a:pt x="110" y="89"/>
                        <a:pt x="110" y="89"/>
                        <a:pt x="111" y="89"/>
                      </a:cubicBezTo>
                      <a:cubicBezTo>
                        <a:pt x="111" y="89"/>
                        <a:pt x="111" y="89"/>
                        <a:pt x="111" y="89"/>
                      </a:cubicBezTo>
                      <a:cubicBezTo>
                        <a:pt x="112" y="89"/>
                        <a:pt x="112" y="89"/>
                        <a:pt x="112" y="88"/>
                      </a:cubicBezTo>
                      <a:cubicBezTo>
                        <a:pt x="120" y="82"/>
                        <a:pt x="120" y="82"/>
                        <a:pt x="120" y="82"/>
                      </a:cubicBezTo>
                      <a:cubicBezTo>
                        <a:pt x="120" y="81"/>
                        <a:pt x="120" y="81"/>
                        <a:pt x="121" y="81"/>
                      </a:cubicBezTo>
                      <a:close/>
                      <a:moveTo>
                        <a:pt x="18" y="98"/>
                      </a:moveTo>
                      <a:cubicBezTo>
                        <a:pt x="0" y="78"/>
                        <a:pt x="3" y="48"/>
                        <a:pt x="20" y="27"/>
                      </a:cubicBezTo>
                      <a:cubicBezTo>
                        <a:pt x="41" y="0"/>
                        <a:pt x="67" y="20"/>
                        <a:pt x="86" y="39"/>
                      </a:cubicBezTo>
                      <a:cubicBezTo>
                        <a:pt x="110" y="64"/>
                        <a:pt x="108" y="84"/>
                        <a:pt x="88" y="102"/>
                      </a:cubicBezTo>
                      <a:cubicBezTo>
                        <a:pt x="68" y="120"/>
                        <a:pt x="37" y="119"/>
                        <a:pt x="18" y="98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3" name="Freeform 425">
                  <a:extLst>
                    <a:ext uri="{FF2B5EF4-FFF2-40B4-BE49-F238E27FC236}">
                      <a16:creationId xmlns:a16="http://schemas.microsoft.com/office/drawing/2014/main" id="{A7568844-4315-4AAE-97BC-B3A402DE8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615"/>
                  <a:ext cx="20" cy="23"/>
                </a:xfrm>
                <a:custGeom>
                  <a:avLst/>
                  <a:gdLst>
                    <a:gd name="T0" fmla="*/ 61 w 86"/>
                    <a:gd name="T1" fmla="*/ 37 h 100"/>
                    <a:gd name="T2" fmla="*/ 64 w 86"/>
                    <a:gd name="T3" fmla="*/ 100 h 100"/>
                    <a:gd name="T4" fmla="*/ 64 w 86"/>
                    <a:gd name="T5" fmla="*/ 99 h 100"/>
                    <a:gd name="T6" fmla="*/ 62 w 86"/>
                    <a:gd name="T7" fmla="*/ 36 h 100"/>
                    <a:gd name="T8" fmla="*/ 0 w 86"/>
                    <a:gd name="T9" fmla="*/ 19 h 100"/>
                    <a:gd name="T10" fmla="*/ 61 w 86"/>
                    <a:gd name="T11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100">
                      <a:moveTo>
                        <a:pt x="61" y="37"/>
                      </a:moveTo>
                      <a:cubicBezTo>
                        <a:pt x="85" y="62"/>
                        <a:pt x="83" y="81"/>
                        <a:pt x="64" y="100"/>
                      </a:cubicBezTo>
                      <a:cubicBezTo>
                        <a:pt x="64" y="99"/>
                        <a:pt x="64" y="99"/>
                        <a:pt x="64" y="99"/>
                      </a:cubicBezTo>
                      <a:cubicBezTo>
                        <a:pt x="84" y="81"/>
                        <a:pt x="86" y="61"/>
                        <a:pt x="62" y="36"/>
                      </a:cubicBezTo>
                      <a:cubicBezTo>
                        <a:pt x="44" y="18"/>
                        <a:pt x="20" y="0"/>
                        <a:pt x="0" y="19"/>
                      </a:cubicBezTo>
                      <a:cubicBezTo>
                        <a:pt x="20" y="2"/>
                        <a:pt x="44" y="20"/>
                        <a:pt x="61" y="37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4" name="Freeform 426">
                  <a:extLst>
                    <a:ext uri="{FF2B5EF4-FFF2-40B4-BE49-F238E27FC236}">
                      <a16:creationId xmlns:a16="http://schemas.microsoft.com/office/drawing/2014/main" id="{97A3009B-2B30-42BB-8E5B-A574601DAC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94"/>
                  <a:ext cx="24" cy="22"/>
                </a:xfrm>
                <a:custGeom>
                  <a:avLst/>
                  <a:gdLst>
                    <a:gd name="T0" fmla="*/ 9 w 102"/>
                    <a:gd name="T1" fmla="*/ 26 h 98"/>
                    <a:gd name="T2" fmla="*/ 16 w 102"/>
                    <a:gd name="T3" fmla="*/ 82 h 98"/>
                    <a:gd name="T4" fmla="*/ 54 w 102"/>
                    <a:gd name="T5" fmla="*/ 98 h 98"/>
                    <a:gd name="T6" fmla="*/ 88 w 102"/>
                    <a:gd name="T7" fmla="*/ 88 h 98"/>
                    <a:gd name="T8" fmla="*/ 102 w 102"/>
                    <a:gd name="T9" fmla="*/ 71 h 98"/>
                    <a:gd name="T10" fmla="*/ 56 w 102"/>
                    <a:gd name="T11" fmla="*/ 37 h 98"/>
                    <a:gd name="T12" fmla="*/ 21 w 102"/>
                    <a:gd name="T13" fmla="*/ 28 h 98"/>
                    <a:gd name="T14" fmla="*/ 9 w 102"/>
                    <a:gd name="T15" fmla="*/ 26 h 98"/>
                    <a:gd name="T16" fmla="*/ 61 w 102"/>
                    <a:gd name="T17" fmla="*/ 3 h 98"/>
                    <a:gd name="T18" fmla="*/ 101 w 102"/>
                    <a:gd name="T19" fmla="*/ 52 h 98"/>
                    <a:gd name="T20" fmla="*/ 82 w 102"/>
                    <a:gd name="T21" fmla="*/ 21 h 98"/>
                    <a:gd name="T22" fmla="*/ 61 w 102"/>
                    <a:gd name="T23" fmla="*/ 3 h 98"/>
                    <a:gd name="T24" fmla="*/ 43 w 102"/>
                    <a:gd name="T25" fmla="*/ 0 h 98"/>
                    <a:gd name="T26" fmla="*/ 20 w 102"/>
                    <a:gd name="T27" fmla="*/ 12 h 98"/>
                    <a:gd name="T28" fmla="*/ 20 w 102"/>
                    <a:gd name="T29" fmla="*/ 13 h 98"/>
                    <a:gd name="T30" fmla="*/ 45 w 102"/>
                    <a:gd name="T31" fmla="*/ 21 h 98"/>
                    <a:gd name="T32" fmla="*/ 72 w 102"/>
                    <a:gd name="T33" fmla="*/ 34 h 98"/>
                    <a:gd name="T34" fmla="*/ 43 w 102"/>
                    <a:gd name="T3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2" h="98">
                      <a:moveTo>
                        <a:pt x="9" y="26"/>
                      </a:moveTo>
                      <a:cubicBezTo>
                        <a:pt x="0" y="44"/>
                        <a:pt x="2" y="66"/>
                        <a:pt x="16" y="82"/>
                      </a:cubicBezTo>
                      <a:cubicBezTo>
                        <a:pt x="26" y="93"/>
                        <a:pt x="40" y="98"/>
                        <a:pt x="54" y="98"/>
                      </a:cubicBezTo>
                      <a:cubicBezTo>
                        <a:pt x="65" y="98"/>
                        <a:pt x="77" y="95"/>
                        <a:pt x="88" y="88"/>
                      </a:cubicBezTo>
                      <a:cubicBezTo>
                        <a:pt x="96" y="83"/>
                        <a:pt x="100" y="77"/>
                        <a:pt x="102" y="71"/>
                      </a:cubicBezTo>
                      <a:cubicBezTo>
                        <a:pt x="70" y="38"/>
                        <a:pt x="63" y="39"/>
                        <a:pt x="56" y="37"/>
                      </a:cubicBezTo>
                      <a:cubicBezTo>
                        <a:pt x="49" y="34"/>
                        <a:pt x="26" y="29"/>
                        <a:pt x="21" y="28"/>
                      </a:cubicBezTo>
                      <a:cubicBezTo>
                        <a:pt x="19" y="28"/>
                        <a:pt x="14" y="27"/>
                        <a:pt x="9" y="26"/>
                      </a:cubicBezTo>
                      <a:moveTo>
                        <a:pt x="61" y="3"/>
                      </a:moveTo>
                      <a:cubicBezTo>
                        <a:pt x="72" y="16"/>
                        <a:pt x="87" y="34"/>
                        <a:pt x="101" y="52"/>
                      </a:cubicBezTo>
                      <a:cubicBezTo>
                        <a:pt x="98" y="41"/>
                        <a:pt x="90" y="30"/>
                        <a:pt x="82" y="21"/>
                      </a:cubicBezTo>
                      <a:cubicBezTo>
                        <a:pt x="75" y="12"/>
                        <a:pt x="68" y="6"/>
                        <a:pt x="61" y="3"/>
                      </a:cubicBezTo>
                      <a:moveTo>
                        <a:pt x="43" y="0"/>
                      </a:moveTo>
                      <a:cubicBezTo>
                        <a:pt x="35" y="1"/>
                        <a:pt x="28" y="5"/>
                        <a:pt x="20" y="12"/>
                      </a:cubicBezTo>
                      <a:cubicBezTo>
                        <a:pt x="20" y="12"/>
                        <a:pt x="20" y="12"/>
                        <a:pt x="20" y="13"/>
                      </a:cubicBezTo>
                      <a:cubicBezTo>
                        <a:pt x="27" y="15"/>
                        <a:pt x="36" y="18"/>
                        <a:pt x="45" y="21"/>
                      </a:cubicBezTo>
                      <a:cubicBezTo>
                        <a:pt x="54" y="25"/>
                        <a:pt x="63" y="29"/>
                        <a:pt x="72" y="34"/>
                      </a:cubicBezTo>
                      <a:cubicBezTo>
                        <a:pt x="60" y="20"/>
                        <a:pt x="50" y="8"/>
                        <a:pt x="43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5" name="Freeform 427">
                  <a:extLst>
                    <a:ext uri="{FF2B5EF4-FFF2-40B4-BE49-F238E27FC236}">
                      <a16:creationId xmlns:a16="http://schemas.microsoft.com/office/drawing/2014/main" id="{7CD9DA6C-877C-429F-B6F7-22C6FC06B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" y="1597"/>
                  <a:ext cx="22" cy="13"/>
                </a:xfrm>
                <a:custGeom>
                  <a:avLst/>
                  <a:gdLst>
                    <a:gd name="T0" fmla="*/ 11 w 93"/>
                    <a:gd name="T1" fmla="*/ 0 h 58"/>
                    <a:gd name="T2" fmla="*/ 0 w 93"/>
                    <a:gd name="T3" fmla="*/ 13 h 58"/>
                    <a:gd name="T4" fmla="*/ 12 w 93"/>
                    <a:gd name="T5" fmla="*/ 15 h 58"/>
                    <a:gd name="T6" fmla="*/ 47 w 93"/>
                    <a:gd name="T7" fmla="*/ 24 h 58"/>
                    <a:gd name="T8" fmla="*/ 93 w 93"/>
                    <a:gd name="T9" fmla="*/ 58 h 58"/>
                    <a:gd name="T10" fmla="*/ 93 w 93"/>
                    <a:gd name="T11" fmla="*/ 57 h 58"/>
                    <a:gd name="T12" fmla="*/ 63 w 93"/>
                    <a:gd name="T13" fmla="*/ 21 h 58"/>
                    <a:gd name="T14" fmla="*/ 36 w 93"/>
                    <a:gd name="T15" fmla="*/ 8 h 58"/>
                    <a:gd name="T16" fmla="*/ 11 w 93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8">
                      <a:moveTo>
                        <a:pt x="11" y="0"/>
                      </a:moveTo>
                      <a:cubicBezTo>
                        <a:pt x="6" y="4"/>
                        <a:pt x="3" y="8"/>
                        <a:pt x="0" y="13"/>
                      </a:cubicBezTo>
                      <a:cubicBezTo>
                        <a:pt x="5" y="14"/>
                        <a:pt x="10" y="15"/>
                        <a:pt x="12" y="15"/>
                      </a:cubicBezTo>
                      <a:cubicBezTo>
                        <a:pt x="17" y="16"/>
                        <a:pt x="40" y="21"/>
                        <a:pt x="47" y="24"/>
                      </a:cubicBezTo>
                      <a:cubicBezTo>
                        <a:pt x="54" y="26"/>
                        <a:pt x="61" y="25"/>
                        <a:pt x="93" y="58"/>
                      </a:cubicBezTo>
                      <a:cubicBezTo>
                        <a:pt x="93" y="58"/>
                        <a:pt x="93" y="57"/>
                        <a:pt x="93" y="57"/>
                      </a:cubicBezTo>
                      <a:cubicBezTo>
                        <a:pt x="83" y="45"/>
                        <a:pt x="73" y="32"/>
                        <a:pt x="63" y="21"/>
                      </a:cubicBezTo>
                      <a:cubicBezTo>
                        <a:pt x="54" y="16"/>
                        <a:pt x="45" y="12"/>
                        <a:pt x="36" y="8"/>
                      </a:cubicBezTo>
                      <a:cubicBezTo>
                        <a:pt x="27" y="5"/>
                        <a:pt x="18" y="2"/>
                        <a:pt x="11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6" name="Freeform 428">
                  <a:extLst>
                    <a:ext uri="{FF2B5EF4-FFF2-40B4-BE49-F238E27FC236}">
                      <a16:creationId xmlns:a16="http://schemas.microsoft.com/office/drawing/2014/main" id="{3383D1E5-D86C-4A98-AB3C-FE6A074A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" y="1594"/>
                  <a:ext cx="15" cy="16"/>
                </a:xfrm>
                <a:custGeom>
                  <a:avLst/>
                  <a:gdLst>
                    <a:gd name="T0" fmla="*/ 4 w 61"/>
                    <a:gd name="T1" fmla="*/ 0 h 70"/>
                    <a:gd name="T2" fmla="*/ 0 w 61"/>
                    <a:gd name="T3" fmla="*/ 0 h 70"/>
                    <a:gd name="T4" fmla="*/ 29 w 61"/>
                    <a:gd name="T5" fmla="*/ 34 h 70"/>
                    <a:gd name="T6" fmla="*/ 59 w 61"/>
                    <a:gd name="T7" fmla="*/ 70 h 70"/>
                    <a:gd name="T8" fmla="*/ 58 w 61"/>
                    <a:gd name="T9" fmla="*/ 52 h 70"/>
                    <a:gd name="T10" fmla="*/ 18 w 61"/>
                    <a:gd name="T11" fmla="*/ 3 h 70"/>
                    <a:gd name="T12" fmla="*/ 4 w 61"/>
                    <a:gd name="T1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70">
                      <a:moveTo>
                        <a:pt x="4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7" y="8"/>
                        <a:pt x="17" y="20"/>
                        <a:pt x="29" y="34"/>
                      </a:cubicBezTo>
                      <a:cubicBezTo>
                        <a:pt x="39" y="45"/>
                        <a:pt x="49" y="58"/>
                        <a:pt x="59" y="70"/>
                      </a:cubicBezTo>
                      <a:cubicBezTo>
                        <a:pt x="61" y="64"/>
                        <a:pt x="60" y="58"/>
                        <a:pt x="58" y="52"/>
                      </a:cubicBezTo>
                      <a:cubicBezTo>
                        <a:pt x="44" y="34"/>
                        <a:pt x="29" y="16"/>
                        <a:pt x="18" y="3"/>
                      </a:cubicBezTo>
                      <a:cubicBezTo>
                        <a:pt x="14" y="1"/>
                        <a:pt x="9" y="0"/>
                        <a:pt x="4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7" name="Freeform 429">
                  <a:extLst>
                    <a:ext uri="{FF2B5EF4-FFF2-40B4-BE49-F238E27FC236}">
                      <a16:creationId xmlns:a16="http://schemas.microsoft.com/office/drawing/2014/main" id="{C41126C0-A9C5-4BFA-82D3-4842EB112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89"/>
                  <a:ext cx="27" cy="29"/>
                </a:xfrm>
                <a:custGeom>
                  <a:avLst/>
                  <a:gdLst>
                    <a:gd name="T0" fmla="*/ 110 w 118"/>
                    <a:gd name="T1" fmla="*/ 94 h 121"/>
                    <a:gd name="T2" fmla="*/ 112 w 118"/>
                    <a:gd name="T3" fmla="*/ 87 h 121"/>
                    <a:gd name="T4" fmla="*/ 112 w 118"/>
                    <a:gd name="T5" fmla="*/ 80 h 121"/>
                    <a:gd name="T6" fmla="*/ 88 w 118"/>
                    <a:gd name="T7" fmla="*/ 35 h 121"/>
                    <a:gd name="T8" fmla="*/ 86 w 118"/>
                    <a:gd name="T9" fmla="*/ 32 h 121"/>
                    <a:gd name="T10" fmla="*/ 67 w 118"/>
                    <a:gd name="T11" fmla="*/ 14 h 121"/>
                    <a:gd name="T12" fmla="*/ 61 w 118"/>
                    <a:gd name="T13" fmla="*/ 9 h 121"/>
                    <a:gd name="T14" fmla="*/ 49 w 118"/>
                    <a:gd name="T15" fmla="*/ 1 h 121"/>
                    <a:gd name="T16" fmla="*/ 47 w 118"/>
                    <a:gd name="T17" fmla="*/ 0 h 121"/>
                    <a:gd name="T18" fmla="*/ 45 w 118"/>
                    <a:gd name="T19" fmla="*/ 1 h 121"/>
                    <a:gd name="T20" fmla="*/ 38 w 118"/>
                    <a:gd name="T21" fmla="*/ 8 h 121"/>
                    <a:gd name="T22" fmla="*/ 37 w 118"/>
                    <a:gd name="T23" fmla="*/ 9 h 121"/>
                    <a:gd name="T24" fmla="*/ 37 w 118"/>
                    <a:gd name="T25" fmla="*/ 9 h 121"/>
                    <a:gd name="T26" fmla="*/ 36 w 118"/>
                    <a:gd name="T27" fmla="*/ 11 h 121"/>
                    <a:gd name="T28" fmla="*/ 36 w 118"/>
                    <a:gd name="T29" fmla="*/ 11 h 121"/>
                    <a:gd name="T30" fmla="*/ 20 w 118"/>
                    <a:gd name="T31" fmla="*/ 27 h 121"/>
                    <a:gd name="T32" fmla="*/ 7 w 118"/>
                    <a:gd name="T33" fmla="*/ 44 h 121"/>
                    <a:gd name="T34" fmla="*/ 2 w 118"/>
                    <a:gd name="T35" fmla="*/ 64 h 121"/>
                    <a:gd name="T36" fmla="*/ 5 w 118"/>
                    <a:gd name="T37" fmla="*/ 84 h 121"/>
                    <a:gd name="T38" fmla="*/ 16 w 118"/>
                    <a:gd name="T39" fmla="*/ 102 h 121"/>
                    <a:gd name="T40" fmla="*/ 33 w 118"/>
                    <a:gd name="T41" fmla="*/ 115 h 121"/>
                    <a:gd name="T42" fmla="*/ 52 w 118"/>
                    <a:gd name="T43" fmla="*/ 120 h 121"/>
                    <a:gd name="T44" fmla="*/ 94 w 118"/>
                    <a:gd name="T45" fmla="*/ 110 h 121"/>
                    <a:gd name="T46" fmla="*/ 110 w 118"/>
                    <a:gd name="T47" fmla="*/ 94 h 121"/>
                    <a:gd name="T48" fmla="*/ 90 w 118"/>
                    <a:gd name="T49" fmla="*/ 106 h 121"/>
                    <a:gd name="T50" fmla="*/ 18 w 118"/>
                    <a:gd name="T51" fmla="*/ 100 h 121"/>
                    <a:gd name="T52" fmla="*/ 22 w 118"/>
                    <a:gd name="T53" fmla="*/ 30 h 121"/>
                    <a:gd name="T54" fmla="*/ 84 w 118"/>
                    <a:gd name="T55" fmla="*/ 39 h 121"/>
                    <a:gd name="T56" fmla="*/ 90 w 118"/>
                    <a:gd name="T57" fmla="*/ 10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8" h="121">
                      <a:moveTo>
                        <a:pt x="110" y="94"/>
                      </a:moveTo>
                      <a:cubicBezTo>
                        <a:pt x="111" y="92"/>
                        <a:pt x="111" y="90"/>
                        <a:pt x="112" y="87"/>
                      </a:cubicBezTo>
                      <a:cubicBezTo>
                        <a:pt x="112" y="85"/>
                        <a:pt x="112" y="83"/>
                        <a:pt x="112" y="80"/>
                      </a:cubicBezTo>
                      <a:cubicBezTo>
                        <a:pt x="111" y="67"/>
                        <a:pt x="102" y="51"/>
                        <a:pt x="88" y="35"/>
                      </a:cubicBezTo>
                      <a:cubicBezTo>
                        <a:pt x="87" y="34"/>
                        <a:pt x="87" y="33"/>
                        <a:pt x="86" y="32"/>
                      </a:cubicBezTo>
                      <a:cubicBezTo>
                        <a:pt x="80" y="26"/>
                        <a:pt x="72" y="18"/>
                        <a:pt x="67" y="14"/>
                      </a:cubicBezTo>
                      <a:cubicBezTo>
                        <a:pt x="65" y="12"/>
                        <a:pt x="63" y="11"/>
                        <a:pt x="61" y="9"/>
                      </a:cubicBezTo>
                      <a:cubicBezTo>
                        <a:pt x="58" y="6"/>
                        <a:pt x="52" y="3"/>
                        <a:pt x="49" y="1"/>
                      </a:cubicBezTo>
                      <a:cubicBezTo>
                        <a:pt x="48" y="0"/>
                        <a:pt x="47" y="0"/>
                        <a:pt x="47" y="0"/>
                      </a:cubicBezTo>
                      <a:cubicBezTo>
                        <a:pt x="46" y="0"/>
                        <a:pt x="46" y="1"/>
                        <a:pt x="45" y="1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7" y="8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10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4" y="15"/>
                        <a:pt x="25" y="22"/>
                        <a:pt x="20" y="27"/>
                      </a:cubicBezTo>
                      <a:cubicBezTo>
                        <a:pt x="14" y="32"/>
                        <a:pt x="10" y="38"/>
                        <a:pt x="7" y="44"/>
                      </a:cubicBezTo>
                      <a:cubicBezTo>
                        <a:pt x="4" y="50"/>
                        <a:pt x="3" y="57"/>
                        <a:pt x="2" y="64"/>
                      </a:cubicBezTo>
                      <a:cubicBezTo>
                        <a:pt x="2" y="71"/>
                        <a:pt x="3" y="78"/>
                        <a:pt x="5" y="84"/>
                      </a:cubicBezTo>
                      <a:cubicBezTo>
                        <a:pt x="7" y="91"/>
                        <a:pt x="11" y="97"/>
                        <a:pt x="16" y="102"/>
                      </a:cubicBezTo>
                      <a:cubicBezTo>
                        <a:pt x="21" y="108"/>
                        <a:pt x="26" y="112"/>
                        <a:pt x="33" y="115"/>
                      </a:cubicBezTo>
                      <a:cubicBezTo>
                        <a:pt x="39" y="118"/>
                        <a:pt x="45" y="119"/>
                        <a:pt x="52" y="120"/>
                      </a:cubicBezTo>
                      <a:cubicBezTo>
                        <a:pt x="66" y="120"/>
                        <a:pt x="82" y="117"/>
                        <a:pt x="94" y="110"/>
                      </a:cubicBezTo>
                      <a:cubicBezTo>
                        <a:pt x="101" y="105"/>
                        <a:pt x="107" y="100"/>
                        <a:pt x="110" y="94"/>
                      </a:cubicBezTo>
                      <a:close/>
                      <a:moveTo>
                        <a:pt x="90" y="106"/>
                      </a:moveTo>
                      <a:cubicBezTo>
                        <a:pt x="67" y="121"/>
                        <a:pt x="37" y="120"/>
                        <a:pt x="18" y="100"/>
                      </a:cubicBezTo>
                      <a:cubicBezTo>
                        <a:pt x="0" y="80"/>
                        <a:pt x="2" y="49"/>
                        <a:pt x="22" y="30"/>
                      </a:cubicBezTo>
                      <a:cubicBezTo>
                        <a:pt x="42" y="12"/>
                        <a:pt x="62" y="12"/>
                        <a:pt x="84" y="39"/>
                      </a:cubicBezTo>
                      <a:cubicBezTo>
                        <a:pt x="102" y="60"/>
                        <a:pt x="118" y="88"/>
                        <a:pt x="90" y="106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8" name="Freeform 430">
                  <a:extLst>
                    <a:ext uri="{FF2B5EF4-FFF2-40B4-BE49-F238E27FC236}">
                      <a16:creationId xmlns:a16="http://schemas.microsoft.com/office/drawing/2014/main" id="{D17D2933-0378-4985-A09B-A53366F0A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" y="1592"/>
                  <a:ext cx="22" cy="21"/>
                </a:xfrm>
                <a:custGeom>
                  <a:avLst/>
                  <a:gdLst>
                    <a:gd name="T0" fmla="*/ 62 w 95"/>
                    <a:gd name="T1" fmla="*/ 28 h 90"/>
                    <a:gd name="T2" fmla="*/ 0 w 95"/>
                    <a:gd name="T3" fmla="*/ 19 h 90"/>
                    <a:gd name="T4" fmla="*/ 1 w 95"/>
                    <a:gd name="T5" fmla="*/ 18 h 90"/>
                    <a:gd name="T6" fmla="*/ 63 w 95"/>
                    <a:gd name="T7" fmla="*/ 27 h 90"/>
                    <a:gd name="T8" fmla="*/ 74 w 95"/>
                    <a:gd name="T9" fmla="*/ 90 h 90"/>
                    <a:gd name="T10" fmla="*/ 62 w 95"/>
                    <a:gd name="T11" fmla="*/ 2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90">
                      <a:moveTo>
                        <a:pt x="62" y="28"/>
                      </a:moveTo>
                      <a:cubicBezTo>
                        <a:pt x="40" y="2"/>
                        <a:pt x="20" y="1"/>
                        <a:pt x="0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1" y="0"/>
                        <a:pt x="41" y="0"/>
                        <a:pt x="63" y="27"/>
                      </a:cubicBezTo>
                      <a:cubicBezTo>
                        <a:pt x="80" y="46"/>
                        <a:pt x="95" y="72"/>
                        <a:pt x="74" y="90"/>
                      </a:cubicBezTo>
                      <a:cubicBezTo>
                        <a:pt x="93" y="72"/>
                        <a:pt x="78" y="47"/>
                        <a:pt x="62" y="2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9" name="Freeform 431">
                  <a:extLst>
                    <a:ext uri="{FF2B5EF4-FFF2-40B4-BE49-F238E27FC236}">
                      <a16:creationId xmlns:a16="http://schemas.microsoft.com/office/drawing/2014/main" id="{C865F982-5472-4957-B5F2-051A01A92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611"/>
                  <a:ext cx="6" cy="7"/>
                </a:xfrm>
                <a:custGeom>
                  <a:avLst/>
                  <a:gdLst>
                    <a:gd name="T0" fmla="*/ 8 w 27"/>
                    <a:gd name="T1" fmla="*/ 0 h 28"/>
                    <a:gd name="T2" fmla="*/ 8 w 27"/>
                    <a:gd name="T3" fmla="*/ 0 h 28"/>
                    <a:gd name="T4" fmla="*/ 0 w 27"/>
                    <a:gd name="T5" fmla="*/ 10 h 28"/>
                    <a:gd name="T6" fmla="*/ 17 w 27"/>
                    <a:gd name="T7" fmla="*/ 28 h 28"/>
                    <a:gd name="T8" fmla="*/ 27 w 27"/>
                    <a:gd name="T9" fmla="*/ 21 h 28"/>
                    <a:gd name="T10" fmla="*/ 27 w 27"/>
                    <a:gd name="T11" fmla="*/ 21 h 28"/>
                    <a:gd name="T12" fmla="*/ 8 w 2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4"/>
                        <a:pt x="3" y="7"/>
                        <a:pt x="0" y="10"/>
                      </a:cubicBezTo>
                      <a:cubicBezTo>
                        <a:pt x="12" y="12"/>
                        <a:pt x="16" y="24"/>
                        <a:pt x="17" y="28"/>
                      </a:cubicBezTo>
                      <a:cubicBezTo>
                        <a:pt x="20" y="25"/>
                        <a:pt x="23" y="23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3" y="9"/>
                        <a:pt x="13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0" name="Freeform 432">
                  <a:extLst>
                    <a:ext uri="{FF2B5EF4-FFF2-40B4-BE49-F238E27FC236}">
                      <a16:creationId xmlns:a16="http://schemas.microsoft.com/office/drawing/2014/main" id="{6DF762EA-D696-420B-9AFA-163BFD502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" y="1614"/>
                  <a:ext cx="5" cy="4"/>
                </a:xfrm>
                <a:custGeom>
                  <a:avLst/>
                  <a:gdLst>
                    <a:gd name="T0" fmla="*/ 18 w 18"/>
                    <a:gd name="T1" fmla="*/ 18 h 19"/>
                    <a:gd name="T2" fmla="*/ 1 w 18"/>
                    <a:gd name="T3" fmla="*/ 0 h 19"/>
                    <a:gd name="T4" fmla="*/ 0 w 18"/>
                    <a:gd name="T5" fmla="*/ 1 h 19"/>
                    <a:gd name="T6" fmla="*/ 16 w 18"/>
                    <a:gd name="T7" fmla="*/ 19 h 19"/>
                    <a:gd name="T8" fmla="*/ 18 w 18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7" y="14"/>
                        <a:pt x="13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3"/>
                        <a:pt x="15" y="15"/>
                        <a:pt x="16" y="19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1" name="Freeform 433">
                  <a:extLst>
                    <a:ext uri="{FF2B5EF4-FFF2-40B4-BE49-F238E27FC236}">
                      <a16:creationId xmlns:a16="http://schemas.microsoft.com/office/drawing/2014/main" id="{3D5E636D-8F89-4DF2-826D-298B8EEC4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522"/>
                  <a:ext cx="68" cy="68"/>
                </a:xfrm>
                <a:custGeom>
                  <a:avLst/>
                  <a:gdLst>
                    <a:gd name="T0" fmla="*/ 257 w 290"/>
                    <a:gd name="T1" fmla="*/ 204 h 290"/>
                    <a:gd name="T2" fmla="*/ 86 w 290"/>
                    <a:gd name="T3" fmla="*/ 257 h 290"/>
                    <a:gd name="T4" fmla="*/ 33 w 290"/>
                    <a:gd name="T5" fmla="*/ 85 h 290"/>
                    <a:gd name="T6" fmla="*/ 205 w 290"/>
                    <a:gd name="T7" fmla="*/ 33 h 290"/>
                    <a:gd name="T8" fmla="*/ 257 w 290"/>
                    <a:gd name="T9" fmla="*/ 20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0">
                      <a:moveTo>
                        <a:pt x="257" y="204"/>
                      </a:moveTo>
                      <a:cubicBezTo>
                        <a:pt x="224" y="266"/>
                        <a:pt x="148" y="290"/>
                        <a:pt x="86" y="257"/>
                      </a:cubicBezTo>
                      <a:cubicBezTo>
                        <a:pt x="24" y="224"/>
                        <a:pt x="0" y="147"/>
                        <a:pt x="33" y="85"/>
                      </a:cubicBezTo>
                      <a:cubicBezTo>
                        <a:pt x="66" y="23"/>
                        <a:pt x="143" y="0"/>
                        <a:pt x="205" y="33"/>
                      </a:cubicBezTo>
                      <a:cubicBezTo>
                        <a:pt x="267" y="66"/>
                        <a:pt x="290" y="143"/>
                        <a:pt x="257" y="20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2" name="Freeform 434">
                  <a:extLst>
                    <a:ext uri="{FF2B5EF4-FFF2-40B4-BE49-F238E27FC236}">
                      <a16:creationId xmlns:a16="http://schemas.microsoft.com/office/drawing/2014/main" id="{ADC58643-A7E4-4E29-952B-020B0984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1528"/>
                  <a:ext cx="55" cy="55"/>
                </a:xfrm>
                <a:custGeom>
                  <a:avLst/>
                  <a:gdLst>
                    <a:gd name="T0" fmla="*/ 208 w 234"/>
                    <a:gd name="T1" fmla="*/ 165 h 234"/>
                    <a:gd name="T2" fmla="*/ 69 w 234"/>
                    <a:gd name="T3" fmla="*/ 207 h 234"/>
                    <a:gd name="T4" fmla="*/ 27 w 234"/>
                    <a:gd name="T5" fmla="*/ 69 h 234"/>
                    <a:gd name="T6" fmla="*/ 166 w 234"/>
                    <a:gd name="T7" fmla="*/ 26 h 234"/>
                    <a:gd name="T8" fmla="*/ 208 w 234"/>
                    <a:gd name="T9" fmla="*/ 16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4">
                      <a:moveTo>
                        <a:pt x="208" y="165"/>
                      </a:moveTo>
                      <a:cubicBezTo>
                        <a:pt x="181" y="215"/>
                        <a:pt x="119" y="234"/>
                        <a:pt x="69" y="207"/>
                      </a:cubicBezTo>
                      <a:cubicBezTo>
                        <a:pt x="19" y="180"/>
                        <a:pt x="0" y="118"/>
                        <a:pt x="27" y="69"/>
                      </a:cubicBezTo>
                      <a:cubicBezTo>
                        <a:pt x="54" y="19"/>
                        <a:pt x="116" y="0"/>
                        <a:pt x="166" y="26"/>
                      </a:cubicBezTo>
                      <a:cubicBezTo>
                        <a:pt x="215" y="53"/>
                        <a:pt x="234" y="115"/>
                        <a:pt x="208" y="165"/>
                      </a:cubicBez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3" name="Freeform 435">
                  <a:extLst>
                    <a:ext uri="{FF2B5EF4-FFF2-40B4-BE49-F238E27FC236}">
                      <a16:creationId xmlns:a16="http://schemas.microsoft.com/office/drawing/2014/main" id="{29F73159-23A7-4E79-963A-90561CC91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530"/>
                  <a:ext cx="52" cy="52"/>
                </a:xfrm>
                <a:custGeom>
                  <a:avLst/>
                  <a:gdLst>
                    <a:gd name="T0" fmla="*/ 196 w 221"/>
                    <a:gd name="T1" fmla="*/ 156 h 221"/>
                    <a:gd name="T2" fmla="*/ 65 w 221"/>
                    <a:gd name="T3" fmla="*/ 196 h 221"/>
                    <a:gd name="T4" fmla="*/ 25 w 221"/>
                    <a:gd name="T5" fmla="*/ 65 h 221"/>
                    <a:gd name="T6" fmla="*/ 156 w 221"/>
                    <a:gd name="T7" fmla="*/ 25 h 221"/>
                    <a:gd name="T8" fmla="*/ 196 w 221"/>
                    <a:gd name="T9" fmla="*/ 156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1" h="221">
                      <a:moveTo>
                        <a:pt x="196" y="156"/>
                      </a:moveTo>
                      <a:cubicBezTo>
                        <a:pt x="171" y="203"/>
                        <a:pt x="112" y="221"/>
                        <a:pt x="65" y="196"/>
                      </a:cubicBezTo>
                      <a:cubicBezTo>
                        <a:pt x="18" y="171"/>
                        <a:pt x="0" y="112"/>
                        <a:pt x="25" y="65"/>
                      </a:cubicBezTo>
                      <a:cubicBezTo>
                        <a:pt x="50" y="18"/>
                        <a:pt x="109" y="0"/>
                        <a:pt x="156" y="25"/>
                      </a:cubicBezTo>
                      <a:cubicBezTo>
                        <a:pt x="203" y="51"/>
                        <a:pt x="221" y="109"/>
                        <a:pt x="196" y="156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4" name="Freeform 436">
                  <a:extLst>
                    <a:ext uri="{FF2B5EF4-FFF2-40B4-BE49-F238E27FC236}">
                      <a16:creationId xmlns:a16="http://schemas.microsoft.com/office/drawing/2014/main" id="{85E762AD-45E7-42E3-AE6D-FEF273DD9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536"/>
                  <a:ext cx="40" cy="46"/>
                </a:xfrm>
                <a:custGeom>
                  <a:avLst/>
                  <a:gdLst>
                    <a:gd name="T0" fmla="*/ 149 w 168"/>
                    <a:gd name="T1" fmla="*/ 120 h 196"/>
                    <a:gd name="T2" fmla="*/ 119 w 168"/>
                    <a:gd name="T3" fmla="*/ 19 h 196"/>
                    <a:gd name="T4" fmla="*/ 18 w 168"/>
                    <a:gd name="T5" fmla="*/ 49 h 196"/>
                    <a:gd name="T6" fmla="*/ 40 w 168"/>
                    <a:gd name="T7" fmla="*/ 145 h 196"/>
                    <a:gd name="T8" fmla="*/ 21 w 168"/>
                    <a:gd name="T9" fmla="*/ 180 h 196"/>
                    <a:gd name="T10" fmla="*/ 25 w 168"/>
                    <a:gd name="T11" fmla="*/ 194 h 196"/>
                    <a:gd name="T12" fmla="*/ 39 w 168"/>
                    <a:gd name="T13" fmla="*/ 190 h 196"/>
                    <a:gd name="T14" fmla="*/ 57 w 168"/>
                    <a:gd name="T15" fmla="*/ 155 h 196"/>
                    <a:gd name="T16" fmla="*/ 149 w 168"/>
                    <a:gd name="T17" fmla="*/ 1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96">
                      <a:moveTo>
                        <a:pt x="149" y="120"/>
                      </a:moveTo>
                      <a:cubicBezTo>
                        <a:pt x="168" y="84"/>
                        <a:pt x="155" y="39"/>
                        <a:pt x="119" y="19"/>
                      </a:cubicBezTo>
                      <a:cubicBezTo>
                        <a:pt x="82" y="0"/>
                        <a:pt x="37" y="13"/>
                        <a:pt x="18" y="49"/>
                      </a:cubicBezTo>
                      <a:cubicBezTo>
                        <a:pt x="0" y="83"/>
                        <a:pt x="10" y="124"/>
                        <a:pt x="40" y="145"/>
                      </a:cubicBezTo>
                      <a:cubicBezTo>
                        <a:pt x="21" y="180"/>
                        <a:pt x="21" y="180"/>
                        <a:pt x="21" y="180"/>
                      </a:cubicBezTo>
                      <a:cubicBezTo>
                        <a:pt x="18" y="185"/>
                        <a:pt x="20" y="191"/>
                        <a:pt x="25" y="194"/>
                      </a:cubicBezTo>
                      <a:cubicBezTo>
                        <a:pt x="30" y="196"/>
                        <a:pt x="36" y="195"/>
                        <a:pt x="39" y="190"/>
                      </a:cubicBezTo>
                      <a:cubicBezTo>
                        <a:pt x="57" y="155"/>
                        <a:pt x="57" y="155"/>
                        <a:pt x="57" y="155"/>
                      </a:cubicBezTo>
                      <a:cubicBezTo>
                        <a:pt x="92" y="167"/>
                        <a:pt x="131" y="153"/>
                        <a:pt x="149" y="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5" name="Freeform 437">
                  <a:extLst>
                    <a:ext uri="{FF2B5EF4-FFF2-40B4-BE49-F238E27FC236}">
                      <a16:creationId xmlns:a16="http://schemas.microsoft.com/office/drawing/2014/main" id="{BAD705C6-5073-43C8-A3A8-5AE0AE160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" y="1539"/>
                  <a:ext cx="34" cy="34"/>
                </a:xfrm>
                <a:custGeom>
                  <a:avLst/>
                  <a:gdLst>
                    <a:gd name="T0" fmla="*/ 129 w 146"/>
                    <a:gd name="T1" fmla="*/ 105 h 149"/>
                    <a:gd name="T2" fmla="*/ 102 w 146"/>
                    <a:gd name="T3" fmla="*/ 16 h 149"/>
                    <a:gd name="T4" fmla="*/ 98 w 146"/>
                    <a:gd name="T5" fmla="*/ 14 h 149"/>
                    <a:gd name="T6" fmla="*/ 14 w 146"/>
                    <a:gd name="T7" fmla="*/ 43 h 149"/>
                    <a:gd name="T8" fmla="*/ 24 w 146"/>
                    <a:gd name="T9" fmla="*/ 119 h 149"/>
                    <a:gd name="T10" fmla="*/ 41 w 146"/>
                    <a:gd name="T11" fmla="*/ 132 h 149"/>
                    <a:gd name="T12" fmla="*/ 129 w 146"/>
                    <a:gd name="T13" fmla="*/ 10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49">
                      <a:moveTo>
                        <a:pt x="129" y="105"/>
                      </a:moveTo>
                      <a:cubicBezTo>
                        <a:pt x="146" y="73"/>
                        <a:pt x="134" y="33"/>
                        <a:pt x="102" y="16"/>
                      </a:cubicBezTo>
                      <a:cubicBezTo>
                        <a:pt x="101" y="15"/>
                        <a:pt x="99" y="15"/>
                        <a:pt x="98" y="14"/>
                      </a:cubicBezTo>
                      <a:cubicBezTo>
                        <a:pt x="67" y="0"/>
                        <a:pt x="30" y="12"/>
                        <a:pt x="14" y="43"/>
                      </a:cubicBezTo>
                      <a:cubicBezTo>
                        <a:pt x="0" y="69"/>
                        <a:pt x="5" y="99"/>
                        <a:pt x="24" y="119"/>
                      </a:cubicBezTo>
                      <a:cubicBezTo>
                        <a:pt x="29" y="124"/>
                        <a:pt x="34" y="128"/>
                        <a:pt x="41" y="132"/>
                      </a:cubicBezTo>
                      <a:cubicBezTo>
                        <a:pt x="72" y="149"/>
                        <a:pt x="112" y="136"/>
                        <a:pt x="129" y="10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6" name="Freeform 438">
                  <a:extLst>
                    <a:ext uri="{FF2B5EF4-FFF2-40B4-BE49-F238E27FC236}">
                      <a16:creationId xmlns:a16="http://schemas.microsoft.com/office/drawing/2014/main" id="{FD1D1947-BA87-4E4B-BCDF-1E8E90EDF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539"/>
                  <a:ext cx="33" cy="34"/>
                </a:xfrm>
                <a:custGeom>
                  <a:avLst/>
                  <a:gdLst>
                    <a:gd name="T0" fmla="*/ 125 w 142"/>
                    <a:gd name="T1" fmla="*/ 102 h 144"/>
                    <a:gd name="T2" fmla="*/ 99 w 142"/>
                    <a:gd name="T3" fmla="*/ 16 h 144"/>
                    <a:gd name="T4" fmla="*/ 95 w 142"/>
                    <a:gd name="T5" fmla="*/ 14 h 144"/>
                    <a:gd name="T6" fmla="*/ 13 w 142"/>
                    <a:gd name="T7" fmla="*/ 42 h 144"/>
                    <a:gd name="T8" fmla="*/ 24 w 142"/>
                    <a:gd name="T9" fmla="*/ 116 h 144"/>
                    <a:gd name="T10" fmla="*/ 40 w 142"/>
                    <a:gd name="T11" fmla="*/ 128 h 144"/>
                    <a:gd name="T12" fmla="*/ 125 w 142"/>
                    <a:gd name="T13" fmla="*/ 10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144">
                      <a:moveTo>
                        <a:pt x="125" y="102"/>
                      </a:moveTo>
                      <a:cubicBezTo>
                        <a:pt x="142" y="71"/>
                        <a:pt x="130" y="32"/>
                        <a:pt x="99" y="16"/>
                      </a:cubicBezTo>
                      <a:cubicBezTo>
                        <a:pt x="98" y="15"/>
                        <a:pt x="96" y="14"/>
                        <a:pt x="95" y="14"/>
                      </a:cubicBezTo>
                      <a:cubicBezTo>
                        <a:pt x="65" y="0"/>
                        <a:pt x="29" y="12"/>
                        <a:pt x="13" y="42"/>
                      </a:cubicBezTo>
                      <a:cubicBezTo>
                        <a:pt x="0" y="67"/>
                        <a:pt x="5" y="96"/>
                        <a:pt x="24" y="116"/>
                      </a:cubicBezTo>
                      <a:cubicBezTo>
                        <a:pt x="28" y="120"/>
                        <a:pt x="33" y="124"/>
                        <a:pt x="40" y="128"/>
                      </a:cubicBezTo>
                      <a:cubicBezTo>
                        <a:pt x="70" y="144"/>
                        <a:pt x="109" y="132"/>
                        <a:pt x="125" y="10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7" name="Freeform 439">
                  <a:extLst>
                    <a:ext uri="{FF2B5EF4-FFF2-40B4-BE49-F238E27FC236}">
                      <a16:creationId xmlns:a16="http://schemas.microsoft.com/office/drawing/2014/main" id="{CEB61474-CE61-4991-9957-8D8733FA1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42"/>
                  <a:ext cx="26" cy="29"/>
                </a:xfrm>
                <a:custGeom>
                  <a:avLst/>
                  <a:gdLst>
                    <a:gd name="T0" fmla="*/ 31 w 110"/>
                    <a:gd name="T1" fmla="*/ 1 h 125"/>
                    <a:gd name="T2" fmla="*/ 86 w 110"/>
                    <a:gd name="T3" fmla="*/ 12 h 125"/>
                    <a:gd name="T4" fmla="*/ 101 w 110"/>
                    <a:gd name="T5" fmla="*/ 44 h 125"/>
                    <a:gd name="T6" fmla="*/ 101 w 110"/>
                    <a:gd name="T7" fmla="*/ 60 h 125"/>
                    <a:gd name="T8" fmla="*/ 94 w 110"/>
                    <a:gd name="T9" fmla="*/ 96 h 125"/>
                    <a:gd name="T10" fmla="*/ 42 w 110"/>
                    <a:gd name="T11" fmla="*/ 109 h 125"/>
                    <a:gd name="T12" fmla="*/ 26 w 110"/>
                    <a:gd name="T13" fmla="*/ 66 h 125"/>
                    <a:gd name="T14" fmla="*/ 8 w 110"/>
                    <a:gd name="T15" fmla="*/ 35 h 125"/>
                    <a:gd name="T16" fmla="*/ 31 w 110"/>
                    <a:gd name="T17" fmla="*/ 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25">
                      <a:moveTo>
                        <a:pt x="31" y="1"/>
                      </a:moveTo>
                      <a:cubicBezTo>
                        <a:pt x="31" y="1"/>
                        <a:pt x="74" y="0"/>
                        <a:pt x="86" y="12"/>
                      </a:cubicBezTo>
                      <a:cubicBezTo>
                        <a:pt x="98" y="25"/>
                        <a:pt x="104" y="36"/>
                        <a:pt x="101" y="44"/>
                      </a:cubicBezTo>
                      <a:cubicBezTo>
                        <a:pt x="98" y="51"/>
                        <a:pt x="97" y="55"/>
                        <a:pt x="101" y="60"/>
                      </a:cubicBezTo>
                      <a:cubicBezTo>
                        <a:pt x="105" y="65"/>
                        <a:pt x="110" y="82"/>
                        <a:pt x="94" y="96"/>
                      </a:cubicBezTo>
                      <a:cubicBezTo>
                        <a:pt x="79" y="111"/>
                        <a:pt x="63" y="125"/>
                        <a:pt x="42" y="109"/>
                      </a:cubicBezTo>
                      <a:cubicBezTo>
                        <a:pt x="21" y="93"/>
                        <a:pt x="33" y="78"/>
                        <a:pt x="26" y="66"/>
                      </a:cubicBezTo>
                      <a:cubicBezTo>
                        <a:pt x="19" y="53"/>
                        <a:pt x="12" y="45"/>
                        <a:pt x="8" y="35"/>
                      </a:cubicBezTo>
                      <a:cubicBezTo>
                        <a:pt x="4" y="25"/>
                        <a:pt x="0" y="8"/>
                        <a:pt x="31" y="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8" name="Freeform 440">
                  <a:extLst>
                    <a:ext uri="{FF2B5EF4-FFF2-40B4-BE49-F238E27FC236}">
                      <a16:creationId xmlns:a16="http://schemas.microsoft.com/office/drawing/2014/main" id="{700E5234-857B-47BC-A553-58512293F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4"/>
                  <a:ext cx="2" cy="2"/>
                </a:xfrm>
                <a:custGeom>
                  <a:avLst/>
                  <a:gdLst>
                    <a:gd name="T0" fmla="*/ 6 w 11"/>
                    <a:gd name="T1" fmla="*/ 10 h 10"/>
                    <a:gd name="T2" fmla="*/ 1 w 11"/>
                    <a:gd name="T3" fmla="*/ 5 h 10"/>
                    <a:gd name="T4" fmla="*/ 6 w 11"/>
                    <a:gd name="T5" fmla="*/ 0 h 10"/>
                    <a:gd name="T6" fmla="*/ 11 w 11"/>
                    <a:gd name="T7" fmla="*/ 5 h 10"/>
                    <a:gd name="T8" fmla="*/ 6 w 11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6" y="10"/>
                      </a:moveTo>
                      <a:cubicBezTo>
                        <a:pt x="3" y="10"/>
                        <a:pt x="0" y="7"/>
                        <a:pt x="1" y="5"/>
                      </a:cubicBezTo>
                      <a:cubicBezTo>
                        <a:pt x="1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8"/>
                        <a:pt x="8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9" name="Freeform 441">
                  <a:extLst>
                    <a:ext uri="{FF2B5EF4-FFF2-40B4-BE49-F238E27FC236}">
                      <a16:creationId xmlns:a16="http://schemas.microsoft.com/office/drawing/2014/main" id="{21083476-E2D7-4D59-9B6A-264C51F03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4"/>
                  <a:ext cx="3" cy="3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7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7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0" name="Freeform 442">
                  <a:extLst>
                    <a:ext uri="{FF2B5EF4-FFF2-40B4-BE49-F238E27FC236}">
                      <a16:creationId xmlns:a16="http://schemas.microsoft.com/office/drawing/2014/main" id="{DBDA43C8-EA6B-4483-8610-25F05C346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0"/>
                  <a:ext cx="3" cy="2"/>
                </a:xfrm>
                <a:custGeom>
                  <a:avLst/>
                  <a:gdLst>
                    <a:gd name="T0" fmla="*/ 6 w 11"/>
                    <a:gd name="T1" fmla="*/ 11 h 11"/>
                    <a:gd name="T2" fmla="*/ 1 w 11"/>
                    <a:gd name="T3" fmla="*/ 6 h 11"/>
                    <a:gd name="T4" fmla="*/ 6 w 11"/>
                    <a:gd name="T5" fmla="*/ 1 h 11"/>
                    <a:gd name="T6" fmla="*/ 11 w 11"/>
                    <a:gd name="T7" fmla="*/ 6 h 11"/>
                    <a:gd name="T8" fmla="*/ 6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6" y="11"/>
                      </a:moveTo>
                      <a:cubicBezTo>
                        <a:pt x="3" y="11"/>
                        <a:pt x="0" y="8"/>
                        <a:pt x="1" y="6"/>
                      </a:cubicBezTo>
                      <a:cubicBezTo>
                        <a:pt x="1" y="3"/>
                        <a:pt x="3" y="0"/>
                        <a:pt x="6" y="1"/>
                      </a:cubicBezTo>
                      <a:cubicBezTo>
                        <a:pt x="9" y="1"/>
                        <a:pt x="11" y="3"/>
                        <a:pt x="11" y="6"/>
                      </a:cubicBezTo>
                      <a:cubicBezTo>
                        <a:pt x="11" y="9"/>
                        <a:pt x="8" y="11"/>
                        <a:pt x="6" y="1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1" name="Oval 443">
                  <a:extLst>
                    <a:ext uri="{FF2B5EF4-FFF2-40B4-BE49-F238E27FC236}">
                      <a16:creationId xmlns:a16="http://schemas.microsoft.com/office/drawing/2014/main" id="{C38CD68E-ADCD-4CEF-B7CE-93C36E005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567"/>
                  <a:ext cx="3" cy="2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2" name="Freeform 444">
                  <a:extLst>
                    <a:ext uri="{FF2B5EF4-FFF2-40B4-BE49-F238E27FC236}">
                      <a16:creationId xmlns:a16="http://schemas.microsoft.com/office/drawing/2014/main" id="{D8E8378D-3FFD-4AE2-A352-F3598E623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559"/>
                  <a:ext cx="2" cy="2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8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3" name="Freeform 445">
                  <a:extLst>
                    <a:ext uri="{FF2B5EF4-FFF2-40B4-BE49-F238E27FC236}">
                      <a16:creationId xmlns:a16="http://schemas.microsoft.com/office/drawing/2014/main" id="{05884D73-0CC0-4ED9-BF81-15A937B1E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1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0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4" y="0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4" name="Freeform 446">
                  <a:extLst>
                    <a:ext uri="{FF2B5EF4-FFF2-40B4-BE49-F238E27FC236}">
                      <a16:creationId xmlns:a16="http://schemas.microsoft.com/office/drawing/2014/main" id="{F71905DD-281F-402E-B92E-AFB7C4AB1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556"/>
                  <a:ext cx="1" cy="1"/>
                </a:xfrm>
                <a:custGeom>
                  <a:avLst/>
                  <a:gdLst>
                    <a:gd name="T0" fmla="*/ 3 w 6"/>
                    <a:gd name="T1" fmla="*/ 5 h 5"/>
                    <a:gd name="T2" fmla="*/ 0 w 6"/>
                    <a:gd name="T3" fmla="*/ 2 h 5"/>
                    <a:gd name="T4" fmla="*/ 3 w 6"/>
                    <a:gd name="T5" fmla="*/ 0 h 5"/>
                    <a:gd name="T6" fmla="*/ 6 w 6"/>
                    <a:gd name="T7" fmla="*/ 2 h 5"/>
                    <a:gd name="T8" fmla="*/ 3 w 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4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5" name="Oval 447">
                  <a:extLst>
                    <a:ext uri="{FF2B5EF4-FFF2-40B4-BE49-F238E27FC236}">
                      <a16:creationId xmlns:a16="http://schemas.microsoft.com/office/drawing/2014/main" id="{8E7B80F0-3D8A-41D9-ADD4-ED39E50E3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6" name="Oval 448">
                  <a:extLst>
                    <a:ext uri="{FF2B5EF4-FFF2-40B4-BE49-F238E27FC236}">
                      <a16:creationId xmlns:a16="http://schemas.microsoft.com/office/drawing/2014/main" id="{4EF0B448-96BF-4B79-A08F-486CAA4B1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1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7" name="Freeform 449">
                  <a:extLst>
                    <a:ext uri="{FF2B5EF4-FFF2-40B4-BE49-F238E27FC236}">
                      <a16:creationId xmlns:a16="http://schemas.microsoft.com/office/drawing/2014/main" id="{9D2C55EC-AA5C-42B4-852C-E5DD5ECD7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2"/>
                  <a:ext cx="1" cy="2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1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1"/>
                      </a:cubicBez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8" name="Freeform 450">
                  <a:extLst>
                    <a:ext uri="{FF2B5EF4-FFF2-40B4-BE49-F238E27FC236}">
                      <a16:creationId xmlns:a16="http://schemas.microsoft.com/office/drawing/2014/main" id="{569D9BE5-D449-4AA4-B6D1-5C0DD8C19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5"/>
                  <a:ext cx="1" cy="2"/>
                </a:xfrm>
                <a:custGeom>
                  <a:avLst/>
                  <a:gdLst>
                    <a:gd name="T0" fmla="*/ 3 w 6"/>
                    <a:gd name="T1" fmla="*/ 6 h 6"/>
                    <a:gd name="T2" fmla="*/ 0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1"/>
                        <a:pt x="6" y="3"/>
                      </a:cubicBezTo>
                      <a:cubicBezTo>
                        <a:pt x="5" y="4"/>
                        <a:pt x="4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9" name="Oval 451">
                  <a:extLst>
                    <a:ext uri="{FF2B5EF4-FFF2-40B4-BE49-F238E27FC236}">
                      <a16:creationId xmlns:a16="http://schemas.microsoft.com/office/drawing/2014/main" id="{BCCF8603-0267-4FB9-BA13-1C32320E1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7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0" name="Freeform 452">
                  <a:extLst>
                    <a:ext uri="{FF2B5EF4-FFF2-40B4-BE49-F238E27FC236}">
                      <a16:creationId xmlns:a16="http://schemas.microsoft.com/office/drawing/2014/main" id="{13F4F0DB-BF17-483B-A6E1-59A744403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2"/>
                  <a:ext cx="2" cy="1"/>
                </a:xfrm>
                <a:custGeom>
                  <a:avLst/>
                  <a:gdLst>
                    <a:gd name="T0" fmla="*/ 3 w 6"/>
                    <a:gd name="T1" fmla="*/ 6 h 6"/>
                    <a:gd name="T2" fmla="*/ 1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2" y="6"/>
                        <a:pt x="0" y="4"/>
                        <a:pt x="1" y="3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3"/>
                      </a:cubicBezTo>
                      <a:cubicBezTo>
                        <a:pt x="6" y="4"/>
                        <a:pt x="5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1" name="Freeform 453">
                  <a:extLst>
                    <a:ext uri="{FF2B5EF4-FFF2-40B4-BE49-F238E27FC236}">
                      <a16:creationId xmlns:a16="http://schemas.microsoft.com/office/drawing/2014/main" id="{FA6FB463-949D-4D7E-97D5-5BA2AD083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0"/>
                  <a:ext cx="0" cy="1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2 h 4"/>
                    <a:gd name="T4" fmla="*/ 2 w 3"/>
                    <a:gd name="T5" fmla="*/ 1 h 4"/>
                    <a:gd name="T6" fmla="*/ 3 w 3"/>
                    <a:gd name="T7" fmla="*/ 2 h 4"/>
                    <a:gd name="T8" fmla="*/ 2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2" name="Freeform 454">
                  <a:extLst>
                    <a:ext uri="{FF2B5EF4-FFF2-40B4-BE49-F238E27FC236}">
                      <a16:creationId xmlns:a16="http://schemas.microsoft.com/office/drawing/2014/main" id="{9759F4E1-69F9-470F-BE33-C7AE78993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5"/>
                  <a:ext cx="1" cy="0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1 w 3"/>
                    <a:gd name="T5" fmla="*/ 0 h 3"/>
                    <a:gd name="T6" fmla="*/ 3 w 3"/>
                    <a:gd name="T7" fmla="*/ 1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3" name="Oval 455">
                  <a:extLst>
                    <a:ext uri="{FF2B5EF4-FFF2-40B4-BE49-F238E27FC236}">
                      <a16:creationId xmlns:a16="http://schemas.microsoft.com/office/drawing/2014/main" id="{390561FC-E24D-4971-9728-184A78882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1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4" name="Oval 456">
                  <a:extLst>
                    <a:ext uri="{FF2B5EF4-FFF2-40B4-BE49-F238E27FC236}">
                      <a16:creationId xmlns:a16="http://schemas.microsoft.com/office/drawing/2014/main" id="{D7E45BD9-8DBA-4AF0-BACE-95AF8FA3A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" y="156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5" name="Oval 457">
                  <a:extLst>
                    <a:ext uri="{FF2B5EF4-FFF2-40B4-BE49-F238E27FC236}">
                      <a16:creationId xmlns:a16="http://schemas.microsoft.com/office/drawing/2014/main" id="{C68E786C-3FE0-4139-8EC0-235478863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5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6" name="Oval 458">
                  <a:extLst>
                    <a:ext uri="{FF2B5EF4-FFF2-40B4-BE49-F238E27FC236}">
                      <a16:creationId xmlns:a16="http://schemas.microsoft.com/office/drawing/2014/main" id="{1610F705-C6D7-4F05-9071-1BFDEBD9A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7" name="Oval 459">
                  <a:extLst>
                    <a:ext uri="{FF2B5EF4-FFF2-40B4-BE49-F238E27FC236}">
                      <a16:creationId xmlns:a16="http://schemas.microsoft.com/office/drawing/2014/main" id="{873A0DA8-5BF7-4A01-9AC7-8C72D2F7F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8" name="Oval 460">
                  <a:extLst>
                    <a:ext uri="{FF2B5EF4-FFF2-40B4-BE49-F238E27FC236}">
                      <a16:creationId xmlns:a16="http://schemas.microsoft.com/office/drawing/2014/main" id="{4660BBE2-CB21-4393-8287-69FD670F6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9" name="Oval 461">
                  <a:extLst>
                    <a:ext uri="{FF2B5EF4-FFF2-40B4-BE49-F238E27FC236}">
                      <a16:creationId xmlns:a16="http://schemas.microsoft.com/office/drawing/2014/main" id="{D0B84EF1-18BF-4F28-B191-163ED1B5E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0" name="Oval 462">
                  <a:extLst>
                    <a:ext uri="{FF2B5EF4-FFF2-40B4-BE49-F238E27FC236}">
                      <a16:creationId xmlns:a16="http://schemas.microsoft.com/office/drawing/2014/main" id="{7B60403D-90C8-40C7-9628-E049D5083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3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1" name="Oval 463">
                  <a:extLst>
                    <a:ext uri="{FF2B5EF4-FFF2-40B4-BE49-F238E27FC236}">
                      <a16:creationId xmlns:a16="http://schemas.microsoft.com/office/drawing/2014/main" id="{3164A630-A9DA-4CD7-AAA6-864A358C4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2" name="Freeform 464">
                  <a:extLst>
                    <a:ext uri="{FF2B5EF4-FFF2-40B4-BE49-F238E27FC236}">
                      <a16:creationId xmlns:a16="http://schemas.microsoft.com/office/drawing/2014/main" id="{E36F6217-EAB2-420D-B10C-2CB5B52B0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9"/>
                  <a:ext cx="1" cy="1"/>
                </a:xfrm>
                <a:custGeom>
                  <a:avLst/>
                  <a:gdLst>
                    <a:gd name="T0" fmla="*/ 2 w 4"/>
                    <a:gd name="T1" fmla="*/ 5 h 5"/>
                    <a:gd name="T2" fmla="*/ 0 w 4"/>
                    <a:gd name="T3" fmla="*/ 3 h 5"/>
                    <a:gd name="T4" fmla="*/ 2 w 4"/>
                    <a:gd name="T5" fmla="*/ 0 h 5"/>
                    <a:gd name="T6" fmla="*/ 4 w 4"/>
                    <a:gd name="T7" fmla="*/ 3 h 5"/>
                    <a:gd name="T8" fmla="*/ 2 w 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3" name="Freeform 465">
                  <a:extLst>
                    <a:ext uri="{FF2B5EF4-FFF2-40B4-BE49-F238E27FC236}">
                      <a16:creationId xmlns:a16="http://schemas.microsoft.com/office/drawing/2014/main" id="{2A37F532-BB18-47FC-A309-4D33E2B38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4" name="Oval 466">
                  <a:extLst>
                    <a:ext uri="{FF2B5EF4-FFF2-40B4-BE49-F238E27FC236}">
                      <a16:creationId xmlns:a16="http://schemas.microsoft.com/office/drawing/2014/main" id="{8DFD5C55-65EB-4B5B-ABB5-421AB14E7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5" name="Rectangle 467">
                  <a:extLst>
                    <a:ext uri="{FF2B5EF4-FFF2-40B4-BE49-F238E27FC236}">
                      <a16:creationId xmlns:a16="http://schemas.microsoft.com/office/drawing/2014/main" id="{D80EB5AA-427B-4C65-8510-6E8A404F0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0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6" name="Freeform 468">
                  <a:extLst>
                    <a:ext uri="{FF2B5EF4-FFF2-40B4-BE49-F238E27FC236}">
                      <a16:creationId xmlns:a16="http://schemas.microsoft.com/office/drawing/2014/main" id="{B17CF820-580B-4D00-98C9-29803DD11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5"/>
                  <a:ext cx="1" cy="1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2 h 4"/>
                    <a:gd name="T4" fmla="*/ 1 w 3"/>
                    <a:gd name="T5" fmla="*/ 0 h 4"/>
                    <a:gd name="T6" fmla="*/ 3 w 3"/>
                    <a:gd name="T7" fmla="*/ 2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7" name="Oval 469">
                  <a:extLst>
                    <a:ext uri="{FF2B5EF4-FFF2-40B4-BE49-F238E27FC236}">
                      <a16:creationId xmlns:a16="http://schemas.microsoft.com/office/drawing/2014/main" id="{766FBD4D-94BA-4D58-B002-2DE42F837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8" name="Oval 470">
                  <a:extLst>
                    <a:ext uri="{FF2B5EF4-FFF2-40B4-BE49-F238E27FC236}">
                      <a16:creationId xmlns:a16="http://schemas.microsoft.com/office/drawing/2014/main" id="{69521F55-D4C3-44DB-BBA6-455409A74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6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9" name="Oval 471">
                  <a:extLst>
                    <a:ext uri="{FF2B5EF4-FFF2-40B4-BE49-F238E27FC236}">
                      <a16:creationId xmlns:a16="http://schemas.microsoft.com/office/drawing/2014/main" id="{760AA027-9CB2-4A91-B0C5-6A180A7C1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0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0" name="Oval 472">
                  <a:extLst>
                    <a:ext uri="{FF2B5EF4-FFF2-40B4-BE49-F238E27FC236}">
                      <a16:creationId xmlns:a16="http://schemas.microsoft.com/office/drawing/2014/main" id="{16A20345-9B0E-4300-9604-F242AE51E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62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1" name="Oval 473">
                  <a:extLst>
                    <a:ext uri="{FF2B5EF4-FFF2-40B4-BE49-F238E27FC236}">
                      <a16:creationId xmlns:a16="http://schemas.microsoft.com/office/drawing/2014/main" id="{2FF4F346-5747-455E-A0C3-D1209C0A3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7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2" name="Freeform 474">
                  <a:extLst>
                    <a:ext uri="{FF2B5EF4-FFF2-40B4-BE49-F238E27FC236}">
                      <a16:creationId xmlns:a16="http://schemas.microsoft.com/office/drawing/2014/main" id="{B62C9CAA-E906-4479-A44F-E438C23FE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556"/>
                  <a:ext cx="1" cy="1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3" name="Oval 475">
                  <a:extLst>
                    <a:ext uri="{FF2B5EF4-FFF2-40B4-BE49-F238E27FC236}">
                      <a16:creationId xmlns:a16="http://schemas.microsoft.com/office/drawing/2014/main" id="{C8E48921-9D41-4D99-A13B-6DF31AF41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4" name="Oval 476">
                  <a:extLst>
                    <a:ext uri="{FF2B5EF4-FFF2-40B4-BE49-F238E27FC236}">
                      <a16:creationId xmlns:a16="http://schemas.microsoft.com/office/drawing/2014/main" id="{6316C88B-0A65-42D4-B4B0-CEADC152A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5" name="Freeform 477">
                  <a:extLst>
                    <a:ext uri="{FF2B5EF4-FFF2-40B4-BE49-F238E27FC236}">
                      <a16:creationId xmlns:a16="http://schemas.microsoft.com/office/drawing/2014/main" id="{DC89DA22-2E23-4E80-8FB2-4823D04B5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6" name="Rectangle 478">
                  <a:extLst>
                    <a:ext uri="{FF2B5EF4-FFF2-40B4-BE49-F238E27FC236}">
                      <a16:creationId xmlns:a16="http://schemas.microsoft.com/office/drawing/2014/main" id="{666A44E5-0714-4477-825D-1A3399365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4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7" name="Freeform 479">
                  <a:extLst>
                    <a:ext uri="{FF2B5EF4-FFF2-40B4-BE49-F238E27FC236}">
                      <a16:creationId xmlns:a16="http://schemas.microsoft.com/office/drawing/2014/main" id="{7A58D51E-4521-458C-8245-4C4B5EE6B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4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8" name="Rectangle 480">
                  <a:extLst>
                    <a:ext uri="{FF2B5EF4-FFF2-40B4-BE49-F238E27FC236}">
                      <a16:creationId xmlns:a16="http://schemas.microsoft.com/office/drawing/2014/main" id="{2C81D2CC-C6E7-459B-9EDA-65813457D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1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9" name="Rectangle 481">
                  <a:extLst>
                    <a:ext uri="{FF2B5EF4-FFF2-40B4-BE49-F238E27FC236}">
                      <a16:creationId xmlns:a16="http://schemas.microsoft.com/office/drawing/2014/main" id="{7184BBCA-DFAE-4683-9900-066094673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57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0" name="Freeform 482">
                  <a:extLst>
                    <a:ext uri="{FF2B5EF4-FFF2-40B4-BE49-F238E27FC236}">
                      <a16:creationId xmlns:a16="http://schemas.microsoft.com/office/drawing/2014/main" id="{66CF8717-0546-451B-A783-C4DC69BD8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57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1" name="Rectangle 483">
                  <a:extLst>
                    <a:ext uri="{FF2B5EF4-FFF2-40B4-BE49-F238E27FC236}">
                      <a16:creationId xmlns:a16="http://schemas.microsoft.com/office/drawing/2014/main" id="{7F884E0A-C6A6-4A7C-9559-0EF8F4D1E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2" name="Freeform 484">
                  <a:extLst>
                    <a:ext uri="{FF2B5EF4-FFF2-40B4-BE49-F238E27FC236}">
                      <a16:creationId xmlns:a16="http://schemas.microsoft.com/office/drawing/2014/main" id="{72B10CFE-F085-4B56-9D57-412927D07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55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3" name="Freeform 485">
                  <a:extLst>
                    <a:ext uri="{FF2B5EF4-FFF2-40B4-BE49-F238E27FC236}">
                      <a16:creationId xmlns:a16="http://schemas.microsoft.com/office/drawing/2014/main" id="{04B176D2-F941-4341-8630-85B08D54E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6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4" name="Freeform 486">
                  <a:extLst>
                    <a:ext uri="{FF2B5EF4-FFF2-40B4-BE49-F238E27FC236}">
                      <a16:creationId xmlns:a16="http://schemas.microsoft.com/office/drawing/2014/main" id="{8F1B8ECF-A78D-4992-B4E9-E3A5FC78E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" y="1401"/>
                  <a:ext cx="126" cy="114"/>
                </a:xfrm>
                <a:custGeom>
                  <a:avLst/>
                  <a:gdLst>
                    <a:gd name="T0" fmla="*/ 156 w 538"/>
                    <a:gd name="T1" fmla="*/ 2 h 487"/>
                    <a:gd name="T2" fmla="*/ 1 w 538"/>
                    <a:gd name="T3" fmla="*/ 223 h 487"/>
                    <a:gd name="T4" fmla="*/ 383 w 538"/>
                    <a:gd name="T5" fmla="*/ 486 h 487"/>
                    <a:gd name="T6" fmla="*/ 537 w 538"/>
                    <a:gd name="T7" fmla="*/ 265 h 487"/>
                    <a:gd name="T8" fmla="*/ 164 w 538"/>
                    <a:gd name="T9" fmla="*/ 37 h 487"/>
                    <a:gd name="T10" fmla="*/ 172 w 538"/>
                    <a:gd name="T11" fmla="*/ 24 h 487"/>
                    <a:gd name="T12" fmla="*/ 164 w 538"/>
                    <a:gd name="T13" fmla="*/ 37 h 487"/>
                    <a:gd name="T14" fmla="*/ 186 w 538"/>
                    <a:gd name="T15" fmla="*/ 43 h 487"/>
                    <a:gd name="T16" fmla="*/ 198 w 538"/>
                    <a:gd name="T17" fmla="*/ 51 h 487"/>
                    <a:gd name="T18" fmla="*/ 212 w 538"/>
                    <a:gd name="T19" fmla="*/ 69 h 487"/>
                    <a:gd name="T20" fmla="*/ 220 w 538"/>
                    <a:gd name="T21" fmla="*/ 57 h 487"/>
                    <a:gd name="T22" fmla="*/ 212 w 538"/>
                    <a:gd name="T23" fmla="*/ 69 h 487"/>
                    <a:gd name="T24" fmla="*/ 234 w 538"/>
                    <a:gd name="T25" fmla="*/ 75 h 487"/>
                    <a:gd name="T26" fmla="*/ 247 w 538"/>
                    <a:gd name="T27" fmla="*/ 84 h 487"/>
                    <a:gd name="T28" fmla="*/ 260 w 538"/>
                    <a:gd name="T29" fmla="*/ 102 h 487"/>
                    <a:gd name="T30" fmla="*/ 269 w 538"/>
                    <a:gd name="T31" fmla="*/ 89 h 487"/>
                    <a:gd name="T32" fmla="*/ 260 w 538"/>
                    <a:gd name="T33" fmla="*/ 102 h 487"/>
                    <a:gd name="T34" fmla="*/ 282 w 538"/>
                    <a:gd name="T35" fmla="*/ 108 h 487"/>
                    <a:gd name="T36" fmla="*/ 295 w 538"/>
                    <a:gd name="T37" fmla="*/ 116 h 487"/>
                    <a:gd name="T38" fmla="*/ 308 w 538"/>
                    <a:gd name="T39" fmla="*/ 135 h 487"/>
                    <a:gd name="T40" fmla="*/ 317 w 538"/>
                    <a:gd name="T41" fmla="*/ 122 h 487"/>
                    <a:gd name="T42" fmla="*/ 308 w 538"/>
                    <a:gd name="T43" fmla="*/ 135 h 487"/>
                    <a:gd name="T44" fmla="*/ 330 w 538"/>
                    <a:gd name="T45" fmla="*/ 140 h 487"/>
                    <a:gd name="T46" fmla="*/ 343 w 538"/>
                    <a:gd name="T47" fmla="*/ 149 h 487"/>
                    <a:gd name="T48" fmla="*/ 356 w 538"/>
                    <a:gd name="T49" fmla="*/ 167 h 487"/>
                    <a:gd name="T50" fmla="*/ 365 w 538"/>
                    <a:gd name="T51" fmla="*/ 155 h 487"/>
                    <a:gd name="T52" fmla="*/ 356 w 538"/>
                    <a:gd name="T53" fmla="*/ 167 h 487"/>
                    <a:gd name="T54" fmla="*/ 378 w 538"/>
                    <a:gd name="T55" fmla="*/ 173 h 487"/>
                    <a:gd name="T56" fmla="*/ 391 w 538"/>
                    <a:gd name="T57" fmla="*/ 182 h 487"/>
                    <a:gd name="T58" fmla="*/ 404 w 538"/>
                    <a:gd name="T59" fmla="*/ 200 h 487"/>
                    <a:gd name="T60" fmla="*/ 413 w 538"/>
                    <a:gd name="T61" fmla="*/ 187 h 487"/>
                    <a:gd name="T62" fmla="*/ 404 w 538"/>
                    <a:gd name="T63" fmla="*/ 200 h 487"/>
                    <a:gd name="T64" fmla="*/ 426 w 538"/>
                    <a:gd name="T65" fmla="*/ 206 h 487"/>
                    <a:gd name="T66" fmla="*/ 439 w 538"/>
                    <a:gd name="T67" fmla="*/ 214 h 487"/>
                    <a:gd name="T68" fmla="*/ 452 w 538"/>
                    <a:gd name="T69" fmla="*/ 233 h 487"/>
                    <a:gd name="T70" fmla="*/ 461 w 538"/>
                    <a:gd name="T71" fmla="*/ 220 h 487"/>
                    <a:gd name="T72" fmla="*/ 452 w 538"/>
                    <a:gd name="T73" fmla="*/ 233 h 487"/>
                    <a:gd name="T74" fmla="*/ 474 w 538"/>
                    <a:gd name="T75" fmla="*/ 238 h 487"/>
                    <a:gd name="T76" fmla="*/ 487 w 538"/>
                    <a:gd name="T77" fmla="*/ 247 h 487"/>
                    <a:gd name="T78" fmla="*/ 500 w 538"/>
                    <a:gd name="T79" fmla="*/ 265 h 487"/>
                    <a:gd name="T80" fmla="*/ 509 w 538"/>
                    <a:gd name="T81" fmla="*/ 253 h 487"/>
                    <a:gd name="T82" fmla="*/ 500 w 538"/>
                    <a:gd name="T83" fmla="*/ 265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8" h="487">
                      <a:moveTo>
                        <a:pt x="536" y="260"/>
                      </a:moveTo>
                      <a:cubicBezTo>
                        <a:pt x="156" y="2"/>
                        <a:pt x="156" y="2"/>
                        <a:pt x="156" y="2"/>
                      </a:cubicBezTo>
                      <a:cubicBezTo>
                        <a:pt x="154" y="0"/>
                        <a:pt x="152" y="1"/>
                        <a:pt x="151" y="2"/>
                      </a:cubicBezTo>
                      <a:cubicBezTo>
                        <a:pt x="1" y="223"/>
                        <a:pt x="1" y="223"/>
                        <a:pt x="1" y="223"/>
                      </a:cubicBezTo>
                      <a:cubicBezTo>
                        <a:pt x="0" y="224"/>
                        <a:pt x="0" y="227"/>
                        <a:pt x="2" y="228"/>
                      </a:cubicBezTo>
                      <a:cubicBezTo>
                        <a:pt x="383" y="486"/>
                        <a:pt x="383" y="486"/>
                        <a:pt x="383" y="486"/>
                      </a:cubicBezTo>
                      <a:cubicBezTo>
                        <a:pt x="384" y="487"/>
                        <a:pt x="387" y="487"/>
                        <a:pt x="388" y="485"/>
                      </a:cubicBezTo>
                      <a:cubicBezTo>
                        <a:pt x="537" y="265"/>
                        <a:pt x="537" y="265"/>
                        <a:pt x="537" y="265"/>
                      </a:cubicBezTo>
                      <a:cubicBezTo>
                        <a:pt x="538" y="263"/>
                        <a:pt x="538" y="261"/>
                        <a:pt x="536" y="260"/>
                      </a:cubicBezTo>
                      <a:close/>
                      <a:moveTo>
                        <a:pt x="164" y="37"/>
                      </a:moveTo>
                      <a:cubicBezTo>
                        <a:pt x="160" y="34"/>
                        <a:pt x="160" y="30"/>
                        <a:pt x="162" y="26"/>
                      </a:cubicBezTo>
                      <a:cubicBezTo>
                        <a:pt x="164" y="23"/>
                        <a:pt x="169" y="22"/>
                        <a:pt x="172" y="24"/>
                      </a:cubicBezTo>
                      <a:cubicBezTo>
                        <a:pt x="176" y="27"/>
                        <a:pt x="177" y="31"/>
                        <a:pt x="174" y="35"/>
                      </a:cubicBezTo>
                      <a:cubicBezTo>
                        <a:pt x="172" y="38"/>
                        <a:pt x="167" y="39"/>
                        <a:pt x="164" y="37"/>
                      </a:cubicBezTo>
                      <a:close/>
                      <a:moveTo>
                        <a:pt x="188" y="53"/>
                      </a:moveTo>
                      <a:cubicBezTo>
                        <a:pt x="184" y="51"/>
                        <a:pt x="184" y="46"/>
                        <a:pt x="186" y="43"/>
                      </a:cubicBezTo>
                      <a:cubicBezTo>
                        <a:pt x="188" y="39"/>
                        <a:pt x="193" y="38"/>
                        <a:pt x="196" y="41"/>
                      </a:cubicBezTo>
                      <a:cubicBezTo>
                        <a:pt x="200" y="43"/>
                        <a:pt x="201" y="48"/>
                        <a:pt x="198" y="51"/>
                      </a:cubicBezTo>
                      <a:cubicBezTo>
                        <a:pt x="196" y="54"/>
                        <a:pt x="191" y="55"/>
                        <a:pt x="188" y="53"/>
                      </a:cubicBezTo>
                      <a:close/>
                      <a:moveTo>
                        <a:pt x="212" y="69"/>
                      </a:moveTo>
                      <a:cubicBezTo>
                        <a:pt x="209" y="67"/>
                        <a:pt x="208" y="62"/>
                        <a:pt x="210" y="59"/>
                      </a:cubicBezTo>
                      <a:cubicBezTo>
                        <a:pt x="212" y="55"/>
                        <a:pt x="217" y="54"/>
                        <a:pt x="220" y="57"/>
                      </a:cubicBezTo>
                      <a:cubicBezTo>
                        <a:pt x="224" y="59"/>
                        <a:pt x="225" y="64"/>
                        <a:pt x="222" y="67"/>
                      </a:cubicBezTo>
                      <a:cubicBezTo>
                        <a:pt x="220" y="71"/>
                        <a:pt x="215" y="72"/>
                        <a:pt x="212" y="69"/>
                      </a:cubicBezTo>
                      <a:close/>
                      <a:moveTo>
                        <a:pt x="236" y="86"/>
                      </a:moveTo>
                      <a:cubicBezTo>
                        <a:pt x="233" y="83"/>
                        <a:pt x="232" y="79"/>
                        <a:pt x="234" y="75"/>
                      </a:cubicBezTo>
                      <a:cubicBezTo>
                        <a:pt x="236" y="72"/>
                        <a:pt x="241" y="71"/>
                        <a:pt x="245" y="73"/>
                      </a:cubicBezTo>
                      <a:cubicBezTo>
                        <a:pt x="248" y="75"/>
                        <a:pt x="249" y="80"/>
                        <a:pt x="247" y="84"/>
                      </a:cubicBezTo>
                      <a:cubicBezTo>
                        <a:pt x="244" y="87"/>
                        <a:pt x="239" y="88"/>
                        <a:pt x="236" y="86"/>
                      </a:cubicBezTo>
                      <a:close/>
                      <a:moveTo>
                        <a:pt x="260" y="102"/>
                      </a:moveTo>
                      <a:cubicBezTo>
                        <a:pt x="257" y="100"/>
                        <a:pt x="256" y="95"/>
                        <a:pt x="258" y="91"/>
                      </a:cubicBezTo>
                      <a:cubicBezTo>
                        <a:pt x="260" y="88"/>
                        <a:pt x="265" y="87"/>
                        <a:pt x="269" y="89"/>
                      </a:cubicBezTo>
                      <a:cubicBezTo>
                        <a:pt x="272" y="92"/>
                        <a:pt x="273" y="97"/>
                        <a:pt x="271" y="100"/>
                      </a:cubicBezTo>
                      <a:cubicBezTo>
                        <a:pt x="268" y="103"/>
                        <a:pt x="264" y="104"/>
                        <a:pt x="260" y="102"/>
                      </a:cubicBezTo>
                      <a:close/>
                      <a:moveTo>
                        <a:pt x="284" y="118"/>
                      </a:moveTo>
                      <a:cubicBezTo>
                        <a:pt x="281" y="116"/>
                        <a:pt x="280" y="111"/>
                        <a:pt x="282" y="108"/>
                      </a:cubicBezTo>
                      <a:cubicBezTo>
                        <a:pt x="284" y="104"/>
                        <a:pt x="289" y="103"/>
                        <a:pt x="293" y="106"/>
                      </a:cubicBezTo>
                      <a:cubicBezTo>
                        <a:pt x="296" y="108"/>
                        <a:pt x="297" y="113"/>
                        <a:pt x="295" y="116"/>
                      </a:cubicBezTo>
                      <a:cubicBezTo>
                        <a:pt x="292" y="120"/>
                        <a:pt x="288" y="121"/>
                        <a:pt x="284" y="118"/>
                      </a:cubicBezTo>
                      <a:close/>
                      <a:moveTo>
                        <a:pt x="308" y="135"/>
                      </a:moveTo>
                      <a:cubicBezTo>
                        <a:pt x="305" y="132"/>
                        <a:pt x="304" y="128"/>
                        <a:pt x="306" y="124"/>
                      </a:cubicBezTo>
                      <a:cubicBezTo>
                        <a:pt x="308" y="121"/>
                        <a:pt x="313" y="120"/>
                        <a:pt x="317" y="122"/>
                      </a:cubicBezTo>
                      <a:cubicBezTo>
                        <a:pt x="320" y="124"/>
                        <a:pt x="321" y="129"/>
                        <a:pt x="319" y="133"/>
                      </a:cubicBezTo>
                      <a:cubicBezTo>
                        <a:pt x="316" y="136"/>
                        <a:pt x="312" y="137"/>
                        <a:pt x="308" y="135"/>
                      </a:cubicBezTo>
                      <a:close/>
                      <a:moveTo>
                        <a:pt x="332" y="151"/>
                      </a:moveTo>
                      <a:cubicBezTo>
                        <a:pt x="329" y="149"/>
                        <a:pt x="328" y="144"/>
                        <a:pt x="330" y="140"/>
                      </a:cubicBezTo>
                      <a:cubicBezTo>
                        <a:pt x="332" y="137"/>
                        <a:pt x="337" y="136"/>
                        <a:pt x="341" y="138"/>
                      </a:cubicBezTo>
                      <a:cubicBezTo>
                        <a:pt x="344" y="141"/>
                        <a:pt x="345" y="145"/>
                        <a:pt x="343" y="149"/>
                      </a:cubicBezTo>
                      <a:cubicBezTo>
                        <a:pt x="340" y="152"/>
                        <a:pt x="336" y="153"/>
                        <a:pt x="332" y="151"/>
                      </a:cubicBezTo>
                      <a:close/>
                      <a:moveTo>
                        <a:pt x="356" y="167"/>
                      </a:moveTo>
                      <a:cubicBezTo>
                        <a:pt x="353" y="165"/>
                        <a:pt x="352" y="160"/>
                        <a:pt x="354" y="157"/>
                      </a:cubicBezTo>
                      <a:cubicBezTo>
                        <a:pt x="357" y="153"/>
                        <a:pt x="361" y="152"/>
                        <a:pt x="365" y="155"/>
                      </a:cubicBezTo>
                      <a:cubicBezTo>
                        <a:pt x="368" y="157"/>
                        <a:pt x="369" y="162"/>
                        <a:pt x="367" y="165"/>
                      </a:cubicBezTo>
                      <a:cubicBezTo>
                        <a:pt x="364" y="169"/>
                        <a:pt x="360" y="170"/>
                        <a:pt x="356" y="167"/>
                      </a:cubicBezTo>
                      <a:close/>
                      <a:moveTo>
                        <a:pt x="380" y="184"/>
                      </a:moveTo>
                      <a:cubicBezTo>
                        <a:pt x="377" y="181"/>
                        <a:pt x="376" y="177"/>
                        <a:pt x="378" y="173"/>
                      </a:cubicBezTo>
                      <a:cubicBezTo>
                        <a:pt x="381" y="170"/>
                        <a:pt x="385" y="169"/>
                        <a:pt x="389" y="171"/>
                      </a:cubicBezTo>
                      <a:cubicBezTo>
                        <a:pt x="392" y="173"/>
                        <a:pt x="393" y="178"/>
                        <a:pt x="391" y="182"/>
                      </a:cubicBezTo>
                      <a:cubicBezTo>
                        <a:pt x="388" y="185"/>
                        <a:pt x="384" y="186"/>
                        <a:pt x="380" y="184"/>
                      </a:cubicBezTo>
                      <a:close/>
                      <a:moveTo>
                        <a:pt x="404" y="200"/>
                      </a:moveTo>
                      <a:cubicBezTo>
                        <a:pt x="401" y="198"/>
                        <a:pt x="400" y="193"/>
                        <a:pt x="402" y="189"/>
                      </a:cubicBezTo>
                      <a:cubicBezTo>
                        <a:pt x="405" y="186"/>
                        <a:pt x="409" y="185"/>
                        <a:pt x="413" y="187"/>
                      </a:cubicBezTo>
                      <a:cubicBezTo>
                        <a:pt x="416" y="190"/>
                        <a:pt x="417" y="194"/>
                        <a:pt x="415" y="198"/>
                      </a:cubicBezTo>
                      <a:cubicBezTo>
                        <a:pt x="412" y="201"/>
                        <a:pt x="408" y="202"/>
                        <a:pt x="404" y="200"/>
                      </a:cubicBezTo>
                      <a:close/>
                      <a:moveTo>
                        <a:pt x="428" y="216"/>
                      </a:moveTo>
                      <a:cubicBezTo>
                        <a:pt x="425" y="214"/>
                        <a:pt x="424" y="209"/>
                        <a:pt x="426" y="206"/>
                      </a:cubicBezTo>
                      <a:cubicBezTo>
                        <a:pt x="429" y="202"/>
                        <a:pt x="433" y="201"/>
                        <a:pt x="437" y="204"/>
                      </a:cubicBezTo>
                      <a:cubicBezTo>
                        <a:pt x="440" y="206"/>
                        <a:pt x="441" y="211"/>
                        <a:pt x="439" y="214"/>
                      </a:cubicBezTo>
                      <a:cubicBezTo>
                        <a:pt x="436" y="218"/>
                        <a:pt x="432" y="219"/>
                        <a:pt x="428" y="216"/>
                      </a:cubicBezTo>
                      <a:close/>
                      <a:moveTo>
                        <a:pt x="452" y="233"/>
                      </a:moveTo>
                      <a:cubicBezTo>
                        <a:pt x="449" y="230"/>
                        <a:pt x="448" y="225"/>
                        <a:pt x="450" y="222"/>
                      </a:cubicBezTo>
                      <a:cubicBezTo>
                        <a:pt x="453" y="219"/>
                        <a:pt x="457" y="218"/>
                        <a:pt x="461" y="220"/>
                      </a:cubicBezTo>
                      <a:cubicBezTo>
                        <a:pt x="464" y="222"/>
                        <a:pt x="465" y="227"/>
                        <a:pt x="463" y="230"/>
                      </a:cubicBezTo>
                      <a:cubicBezTo>
                        <a:pt x="461" y="234"/>
                        <a:pt x="456" y="235"/>
                        <a:pt x="452" y="233"/>
                      </a:cubicBezTo>
                      <a:close/>
                      <a:moveTo>
                        <a:pt x="476" y="249"/>
                      </a:moveTo>
                      <a:cubicBezTo>
                        <a:pt x="473" y="246"/>
                        <a:pt x="472" y="242"/>
                        <a:pt x="474" y="238"/>
                      </a:cubicBezTo>
                      <a:cubicBezTo>
                        <a:pt x="477" y="235"/>
                        <a:pt x="481" y="234"/>
                        <a:pt x="485" y="236"/>
                      </a:cubicBezTo>
                      <a:cubicBezTo>
                        <a:pt x="488" y="239"/>
                        <a:pt x="489" y="243"/>
                        <a:pt x="487" y="247"/>
                      </a:cubicBezTo>
                      <a:cubicBezTo>
                        <a:pt x="485" y="250"/>
                        <a:pt x="480" y="251"/>
                        <a:pt x="476" y="249"/>
                      </a:cubicBezTo>
                      <a:close/>
                      <a:moveTo>
                        <a:pt x="500" y="265"/>
                      </a:moveTo>
                      <a:cubicBezTo>
                        <a:pt x="497" y="263"/>
                        <a:pt x="496" y="258"/>
                        <a:pt x="498" y="255"/>
                      </a:cubicBezTo>
                      <a:cubicBezTo>
                        <a:pt x="501" y="251"/>
                        <a:pt x="505" y="250"/>
                        <a:pt x="509" y="253"/>
                      </a:cubicBezTo>
                      <a:cubicBezTo>
                        <a:pt x="512" y="255"/>
                        <a:pt x="513" y="260"/>
                        <a:pt x="511" y="263"/>
                      </a:cubicBezTo>
                      <a:cubicBezTo>
                        <a:pt x="509" y="267"/>
                        <a:pt x="504" y="267"/>
                        <a:pt x="500" y="2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5" name="Freeform 487">
                  <a:extLst>
                    <a:ext uri="{FF2B5EF4-FFF2-40B4-BE49-F238E27FC236}">
                      <a16:creationId xmlns:a16="http://schemas.microsoft.com/office/drawing/2014/main" id="{17874CCF-C18F-47FF-A855-FFE613CBE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144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6" name="Freeform 488">
                  <a:extLst>
                    <a:ext uri="{FF2B5EF4-FFF2-40B4-BE49-F238E27FC236}">
                      <a16:creationId xmlns:a16="http://schemas.microsoft.com/office/drawing/2014/main" id="{65B6D6E7-2329-4F68-8975-4AC035733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1448"/>
                  <a:ext cx="10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0 h 47"/>
                    <a:gd name="T4" fmla="*/ 6 w 46"/>
                    <a:gd name="T5" fmla="*/ 12 h 47"/>
                    <a:gd name="T6" fmla="*/ 35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7" name="Freeform 489">
                  <a:extLst>
                    <a:ext uri="{FF2B5EF4-FFF2-40B4-BE49-F238E27FC236}">
                      <a16:creationId xmlns:a16="http://schemas.microsoft.com/office/drawing/2014/main" id="{DFBA8D2F-1A2A-4035-B758-850DC16E5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5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8" name="Freeform 490">
                  <a:extLst>
                    <a:ext uri="{FF2B5EF4-FFF2-40B4-BE49-F238E27FC236}">
                      <a16:creationId xmlns:a16="http://schemas.microsoft.com/office/drawing/2014/main" id="{D56E3B39-7FB2-46FE-B13B-8E994711A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1461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9" name="Freeform 491">
                  <a:extLst>
                    <a:ext uri="{FF2B5EF4-FFF2-40B4-BE49-F238E27FC236}">
                      <a16:creationId xmlns:a16="http://schemas.microsoft.com/office/drawing/2014/main" id="{A0F42C27-D088-4D62-829D-F9AB97431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" y="146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0" name="Freeform 492">
                  <a:extLst>
                    <a:ext uri="{FF2B5EF4-FFF2-40B4-BE49-F238E27FC236}">
                      <a16:creationId xmlns:a16="http://schemas.microsoft.com/office/drawing/2014/main" id="{1ACDF866-5B57-4550-BEB0-5EC3BB3E0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" y="1426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1" name="Freeform 493">
                  <a:extLst>
                    <a:ext uri="{FF2B5EF4-FFF2-40B4-BE49-F238E27FC236}">
                      <a16:creationId xmlns:a16="http://schemas.microsoft.com/office/drawing/2014/main" id="{469AF0C6-EC88-4BBC-AE33-6A7286E3E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" y="143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2" name="Freeform 494">
                  <a:extLst>
                    <a:ext uri="{FF2B5EF4-FFF2-40B4-BE49-F238E27FC236}">
                      <a16:creationId xmlns:a16="http://schemas.microsoft.com/office/drawing/2014/main" id="{35A84A76-9F11-45AE-994C-7C04B820A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39"/>
                  <a:ext cx="11" cy="10"/>
                </a:xfrm>
                <a:custGeom>
                  <a:avLst/>
                  <a:gdLst>
                    <a:gd name="T0" fmla="*/ 41 w 47"/>
                    <a:gd name="T1" fmla="*/ 35 h 46"/>
                    <a:gd name="T2" fmla="*/ 12 w 47"/>
                    <a:gd name="T3" fmla="*/ 40 h 46"/>
                    <a:gd name="T4" fmla="*/ 7 w 47"/>
                    <a:gd name="T5" fmla="*/ 12 h 46"/>
                    <a:gd name="T6" fmla="*/ 35 w 47"/>
                    <a:gd name="T7" fmla="*/ 6 h 46"/>
                    <a:gd name="T8" fmla="*/ 41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5"/>
                      </a:moveTo>
                      <a:cubicBezTo>
                        <a:pt x="34" y="44"/>
                        <a:pt x="22" y="46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3" name="Freeform 495">
                  <a:extLst>
                    <a:ext uri="{FF2B5EF4-FFF2-40B4-BE49-F238E27FC236}">
                      <a16:creationId xmlns:a16="http://schemas.microsoft.com/office/drawing/2014/main" id="{10D66D20-259C-4F58-9405-26C91F965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445"/>
                  <a:ext cx="10" cy="11"/>
                </a:xfrm>
                <a:custGeom>
                  <a:avLst/>
                  <a:gdLst>
                    <a:gd name="T0" fmla="*/ 40 w 46"/>
                    <a:gd name="T1" fmla="*/ 35 h 46"/>
                    <a:gd name="T2" fmla="*/ 11 w 46"/>
                    <a:gd name="T3" fmla="*/ 40 h 46"/>
                    <a:gd name="T4" fmla="*/ 6 w 46"/>
                    <a:gd name="T5" fmla="*/ 11 h 46"/>
                    <a:gd name="T6" fmla="*/ 34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1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4" name="Freeform 496">
                  <a:extLst>
                    <a:ext uri="{FF2B5EF4-FFF2-40B4-BE49-F238E27FC236}">
                      <a16:creationId xmlns:a16="http://schemas.microsoft.com/office/drawing/2014/main" id="{98EB22D5-CD0B-42C2-B975-FB3CD3459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" y="1452"/>
                  <a:ext cx="11" cy="11"/>
                </a:xfrm>
                <a:custGeom>
                  <a:avLst/>
                  <a:gdLst>
                    <a:gd name="T0" fmla="*/ 40 w 46"/>
                    <a:gd name="T1" fmla="*/ 34 h 46"/>
                    <a:gd name="T2" fmla="*/ 12 w 46"/>
                    <a:gd name="T3" fmla="*/ 40 h 46"/>
                    <a:gd name="T4" fmla="*/ 6 w 46"/>
                    <a:gd name="T5" fmla="*/ 11 h 46"/>
                    <a:gd name="T6" fmla="*/ 35 w 46"/>
                    <a:gd name="T7" fmla="*/ 6 h 46"/>
                    <a:gd name="T8" fmla="*/ 40 w 46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5" name="Freeform 497">
                  <a:extLst>
                    <a:ext uri="{FF2B5EF4-FFF2-40B4-BE49-F238E27FC236}">
                      <a16:creationId xmlns:a16="http://schemas.microsoft.com/office/drawing/2014/main" id="{C7F93A4F-69A5-42B9-A095-EACDBE162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" y="145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5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6" name="Freeform 498">
                  <a:extLst>
                    <a:ext uri="{FF2B5EF4-FFF2-40B4-BE49-F238E27FC236}">
                      <a16:creationId xmlns:a16="http://schemas.microsoft.com/office/drawing/2014/main" id="{9E807EA9-B97D-488B-9738-B86704DDA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6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7" name="Freeform 499">
                  <a:extLst>
                    <a:ext uri="{FF2B5EF4-FFF2-40B4-BE49-F238E27FC236}">
                      <a16:creationId xmlns:a16="http://schemas.microsoft.com/office/drawing/2014/main" id="{25FC72F5-6645-4C43-9718-B37C630EE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8" name="Freeform 500">
                  <a:extLst>
                    <a:ext uri="{FF2B5EF4-FFF2-40B4-BE49-F238E27FC236}">
                      <a16:creationId xmlns:a16="http://schemas.microsoft.com/office/drawing/2014/main" id="{87ACAC3D-FF8D-4818-8922-22A14636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" y="147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9" name="Freeform 501">
                  <a:extLst>
                    <a:ext uri="{FF2B5EF4-FFF2-40B4-BE49-F238E27FC236}">
                      <a16:creationId xmlns:a16="http://schemas.microsoft.com/office/drawing/2014/main" id="{202CD712-4107-4024-B120-299CE626F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" y="143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0" name="Freeform 502">
                  <a:extLst>
                    <a:ext uri="{FF2B5EF4-FFF2-40B4-BE49-F238E27FC236}">
                      <a16:creationId xmlns:a16="http://schemas.microsoft.com/office/drawing/2014/main" id="{973C58EB-30B1-4A01-9D16-43B960ACC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" y="144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1" name="Freeform 503">
                  <a:extLst>
                    <a:ext uri="{FF2B5EF4-FFF2-40B4-BE49-F238E27FC236}">
                      <a16:creationId xmlns:a16="http://schemas.microsoft.com/office/drawing/2014/main" id="{7BA84BDE-FB23-49B0-9ED6-8DA4E40FF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1" cy="10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1 h 47"/>
                    <a:gd name="T4" fmla="*/ 6 w 46"/>
                    <a:gd name="T5" fmla="*/ 12 h 47"/>
                    <a:gd name="T6" fmla="*/ 34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2" name="Freeform 504">
                  <a:extLst>
                    <a:ext uri="{FF2B5EF4-FFF2-40B4-BE49-F238E27FC236}">
                      <a16:creationId xmlns:a16="http://schemas.microsoft.com/office/drawing/2014/main" id="{33753808-425D-4CFE-BEE4-0D34AC22C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" y="1455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1 h 47"/>
                    <a:gd name="T4" fmla="*/ 6 w 46"/>
                    <a:gd name="T5" fmla="*/ 12 h 47"/>
                    <a:gd name="T6" fmla="*/ 35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5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3" name="Freeform 505">
                  <a:extLst>
                    <a:ext uri="{FF2B5EF4-FFF2-40B4-BE49-F238E27FC236}">
                      <a16:creationId xmlns:a16="http://schemas.microsoft.com/office/drawing/2014/main" id="{C5D33043-1C3C-4027-A813-6CF4EEAA5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" y="1462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3"/>
                        <a:pt x="25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4" name="Freeform 506">
                  <a:extLst>
                    <a:ext uri="{FF2B5EF4-FFF2-40B4-BE49-F238E27FC236}">
                      <a16:creationId xmlns:a16="http://schemas.microsoft.com/office/drawing/2014/main" id="{4CFF79F8-7E11-427B-96F2-7C3F65C8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6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5" name="Freeform 507">
                  <a:extLst>
                    <a:ext uri="{FF2B5EF4-FFF2-40B4-BE49-F238E27FC236}">
                      <a16:creationId xmlns:a16="http://schemas.microsoft.com/office/drawing/2014/main" id="{77774170-159C-4574-A78F-C9521ABF9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7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6" name="Freeform 508">
                  <a:extLst>
                    <a:ext uri="{FF2B5EF4-FFF2-40B4-BE49-F238E27FC236}">
                      <a16:creationId xmlns:a16="http://schemas.microsoft.com/office/drawing/2014/main" id="{B4903511-FAC1-4705-A476-EEC305B04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" y="148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7" name="Freeform 509">
                  <a:extLst>
                    <a:ext uri="{FF2B5EF4-FFF2-40B4-BE49-F238E27FC236}">
                      <a16:creationId xmlns:a16="http://schemas.microsoft.com/office/drawing/2014/main" id="{50797D23-FDE2-4EFB-9468-3C42A7077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88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8" name="Freeform 510">
                  <a:extLst>
                    <a:ext uri="{FF2B5EF4-FFF2-40B4-BE49-F238E27FC236}">
                      <a16:creationId xmlns:a16="http://schemas.microsoft.com/office/drawing/2014/main" id="{E2F3FD1B-CE7C-49DB-9396-81D13511A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" y="144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9" name="Freeform 511">
                  <a:extLst>
                    <a:ext uri="{FF2B5EF4-FFF2-40B4-BE49-F238E27FC236}">
                      <a16:creationId xmlns:a16="http://schemas.microsoft.com/office/drawing/2014/main" id="{2896FF92-DAE8-43C1-92C0-F70A28581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5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0" name="Freeform 512">
                  <a:extLst>
                    <a:ext uri="{FF2B5EF4-FFF2-40B4-BE49-F238E27FC236}">
                      <a16:creationId xmlns:a16="http://schemas.microsoft.com/office/drawing/2014/main" id="{C9D46545-8633-40B9-A83E-0B524B340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59"/>
                  <a:ext cx="10" cy="10"/>
                </a:xfrm>
                <a:custGeom>
                  <a:avLst/>
                  <a:gdLst>
                    <a:gd name="T0" fmla="*/ 40 w 46"/>
                    <a:gd name="T1" fmla="*/ 35 h 46"/>
                    <a:gd name="T2" fmla="*/ 12 w 46"/>
                    <a:gd name="T3" fmla="*/ 40 h 46"/>
                    <a:gd name="T4" fmla="*/ 6 w 46"/>
                    <a:gd name="T5" fmla="*/ 12 h 46"/>
                    <a:gd name="T6" fmla="*/ 35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1" name="Freeform 513">
                  <a:extLst>
                    <a:ext uri="{FF2B5EF4-FFF2-40B4-BE49-F238E27FC236}">
                      <a16:creationId xmlns:a16="http://schemas.microsoft.com/office/drawing/2014/main" id="{7EDC83D7-2620-473E-B078-79FEACBDA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65"/>
                  <a:ext cx="11" cy="11"/>
                </a:xfrm>
                <a:custGeom>
                  <a:avLst/>
                  <a:gdLst>
                    <a:gd name="T0" fmla="*/ 40 w 47"/>
                    <a:gd name="T1" fmla="*/ 35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2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2" name="Freeform 514">
                  <a:extLst>
                    <a:ext uri="{FF2B5EF4-FFF2-40B4-BE49-F238E27FC236}">
                      <a16:creationId xmlns:a16="http://schemas.microsoft.com/office/drawing/2014/main" id="{7DAFB5C4-B494-4D27-A316-D69AEE595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72"/>
                  <a:ext cx="11" cy="10"/>
                </a:xfrm>
                <a:custGeom>
                  <a:avLst/>
                  <a:gdLst>
                    <a:gd name="T0" fmla="*/ 40 w 47"/>
                    <a:gd name="T1" fmla="*/ 34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3" name="Freeform 515">
                  <a:extLst>
                    <a:ext uri="{FF2B5EF4-FFF2-40B4-BE49-F238E27FC236}">
                      <a16:creationId xmlns:a16="http://schemas.microsoft.com/office/drawing/2014/main" id="{A09DF605-5CC5-41EA-8F44-14EBBA84E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78"/>
                  <a:ext cx="11" cy="11"/>
                </a:xfrm>
                <a:custGeom>
                  <a:avLst/>
                  <a:gdLst>
                    <a:gd name="T0" fmla="*/ 41 w 47"/>
                    <a:gd name="T1" fmla="*/ 34 h 46"/>
                    <a:gd name="T2" fmla="*/ 12 w 47"/>
                    <a:gd name="T3" fmla="*/ 40 h 46"/>
                    <a:gd name="T4" fmla="*/ 7 w 47"/>
                    <a:gd name="T5" fmla="*/ 11 h 46"/>
                    <a:gd name="T6" fmla="*/ 35 w 47"/>
                    <a:gd name="T7" fmla="*/ 6 h 46"/>
                    <a:gd name="T8" fmla="*/ 41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3" y="34"/>
                        <a:pt x="0" y="21"/>
                        <a:pt x="7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1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4" name="Freeform 516">
                  <a:extLst>
                    <a:ext uri="{FF2B5EF4-FFF2-40B4-BE49-F238E27FC236}">
                      <a16:creationId xmlns:a16="http://schemas.microsoft.com/office/drawing/2014/main" id="{5E367F8C-F035-4DDA-8789-6DD22A0FA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" y="148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5" name="Freeform 517">
                  <a:extLst>
                    <a:ext uri="{FF2B5EF4-FFF2-40B4-BE49-F238E27FC236}">
                      <a16:creationId xmlns:a16="http://schemas.microsoft.com/office/drawing/2014/main" id="{8C958AD7-3B80-4AEC-9766-6995105CA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" y="1445"/>
                  <a:ext cx="3" cy="4"/>
                </a:xfrm>
                <a:custGeom>
                  <a:avLst/>
                  <a:gdLst>
                    <a:gd name="T0" fmla="*/ 1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2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1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1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6" name="Freeform 518">
                  <a:extLst>
                    <a:ext uri="{FF2B5EF4-FFF2-40B4-BE49-F238E27FC236}">
                      <a16:creationId xmlns:a16="http://schemas.microsoft.com/office/drawing/2014/main" id="{07F2BE31-1785-4DD3-96DD-98C8E6C43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52"/>
                  <a:ext cx="4" cy="4"/>
                </a:xfrm>
                <a:custGeom>
                  <a:avLst/>
                  <a:gdLst>
                    <a:gd name="T0" fmla="*/ 11 w 18"/>
                    <a:gd name="T1" fmla="*/ 19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1 h 20"/>
                    <a:gd name="T12" fmla="*/ 13 w 18"/>
                    <a:gd name="T13" fmla="*/ 10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3 h 20"/>
                    <a:gd name="T22" fmla="*/ 9 w 18"/>
                    <a:gd name="T23" fmla="*/ 4 h 20"/>
                    <a:gd name="T24" fmla="*/ 7 w 18"/>
                    <a:gd name="T25" fmla="*/ 3 h 20"/>
                    <a:gd name="T26" fmla="*/ 11 w 18"/>
                    <a:gd name="T27" fmla="*/ 1 h 20"/>
                    <a:gd name="T28" fmla="*/ 15 w 18"/>
                    <a:gd name="T29" fmla="*/ 2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1 h 20"/>
                    <a:gd name="T36" fmla="*/ 13 w 18"/>
                    <a:gd name="T37" fmla="*/ 12 h 20"/>
                    <a:gd name="T38" fmla="*/ 8 w 18"/>
                    <a:gd name="T39" fmla="*/ 13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9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1"/>
                        <a:pt x="7" y="11"/>
                      </a:cubicBezTo>
                      <a:cubicBezTo>
                        <a:pt x="10" y="10"/>
                        <a:pt x="12" y="10"/>
                        <a:pt x="13" y="10"/>
                      </a:cubicBezTo>
                      <a:cubicBezTo>
                        <a:pt x="14" y="9"/>
                        <a:pt x="15" y="9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5"/>
                        <a:pt x="15" y="4"/>
                        <a:pt x="14" y="3"/>
                      </a:cubicBezTo>
                      <a:cubicBezTo>
                        <a:pt x="13" y="3"/>
                        <a:pt x="13" y="2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1"/>
                        <a:pt x="10" y="1"/>
                        <a:pt x="11" y="1"/>
                      </a:cubicBezTo>
                      <a:cubicBezTo>
                        <a:pt x="13" y="0"/>
                        <a:pt x="14" y="1"/>
                        <a:pt x="15" y="2"/>
                      </a:cubicBezTo>
                      <a:cubicBezTo>
                        <a:pt x="17" y="3"/>
                        <a:pt x="18" y="4"/>
                        <a:pt x="18" y="5"/>
                      </a:cubicBezTo>
                      <a:cubicBezTo>
                        <a:pt x="18" y="7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2" y="12"/>
                        <a:pt x="11" y="12"/>
                        <a:pt x="8" y="13"/>
                      </a:cubicBezTo>
                      <a:cubicBezTo>
                        <a:pt x="7" y="13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7" name="Freeform 519">
                  <a:extLst>
                    <a:ext uri="{FF2B5EF4-FFF2-40B4-BE49-F238E27FC236}">
                      <a16:creationId xmlns:a16="http://schemas.microsoft.com/office/drawing/2014/main" id="{0CACFD8E-DDA7-4539-855C-E9F264508C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7" y="1429"/>
                  <a:ext cx="4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8 w 16"/>
                    <a:gd name="T11" fmla="*/ 3 h 18"/>
                    <a:gd name="T12" fmla="*/ 5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2 w 16"/>
                    <a:gd name="T31" fmla="*/ 6 h 18"/>
                    <a:gd name="T32" fmla="*/ 8 w 16"/>
                    <a:gd name="T33" fmla="*/ 1 h 18"/>
                    <a:gd name="T34" fmla="*/ 13 w 16"/>
                    <a:gd name="T35" fmla="*/ 1 h 18"/>
                    <a:gd name="T36" fmla="*/ 16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4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3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4"/>
                        <a:pt x="6" y="5"/>
                        <a:pt x="5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9"/>
                        <a:pt x="2" y="6"/>
                      </a:cubicBezTo>
                      <a:cubicBezTo>
                        <a:pt x="4" y="3"/>
                        <a:pt x="6" y="1"/>
                        <a:pt x="8" y="1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7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8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8" name="Freeform 520">
                  <a:extLst>
                    <a:ext uri="{FF2B5EF4-FFF2-40B4-BE49-F238E27FC236}">
                      <a16:creationId xmlns:a16="http://schemas.microsoft.com/office/drawing/2014/main" id="{E9964DD6-ABC5-4085-8321-58CE103C9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38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6 w 12"/>
                    <a:gd name="T7" fmla="*/ 3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9" name="Freeform 521">
                  <a:extLst>
                    <a:ext uri="{FF2B5EF4-FFF2-40B4-BE49-F238E27FC236}">
                      <a16:creationId xmlns:a16="http://schemas.microsoft.com/office/drawing/2014/main" id="{AEB520D8-0753-49B4-BB87-483AA26EB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39"/>
                  <a:ext cx="4" cy="5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6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6"/>
                        <a:pt x="6" y="17"/>
                        <a:pt x="7" y="16"/>
                      </a:cubicBezTo>
                      <a:cubicBezTo>
                        <a:pt x="8" y="16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3" y="11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0" name="Freeform 522">
                  <a:extLst>
                    <a:ext uri="{FF2B5EF4-FFF2-40B4-BE49-F238E27FC236}">
                      <a16:creationId xmlns:a16="http://schemas.microsoft.com/office/drawing/2014/main" id="{AB83A65C-492F-4337-9F2E-55CE75CE8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448"/>
                  <a:ext cx="4" cy="4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8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3 h 20"/>
                    <a:gd name="T26" fmla="*/ 12 w 19"/>
                    <a:gd name="T27" fmla="*/ 0 h 20"/>
                    <a:gd name="T28" fmla="*/ 16 w 19"/>
                    <a:gd name="T29" fmla="*/ 2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1 h 20"/>
                    <a:gd name="T36" fmla="*/ 14 w 19"/>
                    <a:gd name="T37" fmla="*/ 12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7" y="10"/>
                        <a:pt x="8" y="10"/>
                      </a:cubicBezTo>
                      <a:cubicBezTo>
                        <a:pt x="11" y="10"/>
                        <a:pt x="13" y="10"/>
                        <a:pt x="14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7" y="7"/>
                        <a:pt x="17" y="6"/>
                        <a:pt x="17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3"/>
                        <a:pt x="13" y="2"/>
                        <a:pt x="12" y="2"/>
                      </a:cubicBez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1"/>
                        <a:pt x="12" y="0"/>
                      </a:cubicBezTo>
                      <a:cubicBezTo>
                        <a:pt x="13" y="0"/>
                        <a:pt x="15" y="1"/>
                        <a:pt x="16" y="2"/>
                      </a:cubicBezTo>
                      <a:cubicBezTo>
                        <a:pt x="18" y="3"/>
                        <a:pt x="19" y="4"/>
                        <a:pt x="19" y="5"/>
                      </a:cubicBezTo>
                      <a:cubicBezTo>
                        <a:pt x="19" y="7"/>
                        <a:pt x="19" y="8"/>
                        <a:pt x="18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3"/>
                        <a:pt x="6" y="13"/>
                        <a:pt x="6" y="13"/>
                      </a:cubicBezTo>
                      <a:cubicBezTo>
                        <a:pt x="5" y="13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1" name="Freeform 523">
                  <a:extLst>
                    <a:ext uri="{FF2B5EF4-FFF2-40B4-BE49-F238E27FC236}">
                      <a16:creationId xmlns:a16="http://schemas.microsoft.com/office/drawing/2014/main" id="{232697B1-760E-49F5-A2A4-73D63C494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" y="1450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2 h 4"/>
                    <a:gd name="T8" fmla="*/ 4 w 4"/>
                    <a:gd name="T9" fmla="*/ 0 h 4"/>
                    <a:gd name="T10" fmla="*/ 4 w 4"/>
                    <a:gd name="T11" fmla="*/ 1 h 4"/>
                    <a:gd name="T12" fmla="*/ 3 w 4"/>
                    <a:gd name="T13" fmla="*/ 3 h 4"/>
                    <a:gd name="T14" fmla="*/ 3 w 4"/>
                    <a:gd name="T15" fmla="*/ 3 h 4"/>
                    <a:gd name="T16" fmla="*/ 3 w 4"/>
                    <a:gd name="T17" fmla="*/ 4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2" name="Freeform 524">
                  <a:extLst>
                    <a:ext uri="{FF2B5EF4-FFF2-40B4-BE49-F238E27FC236}">
                      <a16:creationId xmlns:a16="http://schemas.microsoft.com/office/drawing/2014/main" id="{F1A1589E-CE2F-483B-9141-65AFEE2A2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5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0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2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8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8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2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3" name="Freeform 525">
                  <a:extLst>
                    <a:ext uri="{FF2B5EF4-FFF2-40B4-BE49-F238E27FC236}">
                      <a16:creationId xmlns:a16="http://schemas.microsoft.com/office/drawing/2014/main" id="{D1A102F1-2342-4B67-8927-20D20DA4D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56"/>
                  <a:ext cx="4" cy="4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7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6 h 19"/>
                    <a:gd name="T38" fmla="*/ 8 w 18"/>
                    <a:gd name="T39" fmla="*/ 18 h 19"/>
                    <a:gd name="T40" fmla="*/ 3 w 18"/>
                    <a:gd name="T41" fmla="*/ 18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7"/>
                        <a:pt x="6" y="17"/>
                        <a:pt x="7" y="17"/>
                      </a:cubicBezTo>
                      <a:cubicBezTo>
                        <a:pt x="8" y="16"/>
                        <a:pt x="9" y="16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10"/>
                        <a:pt x="13" y="11"/>
                      </a:cubicBezTo>
                      <a:cubicBezTo>
                        <a:pt x="13" y="13"/>
                        <a:pt x="12" y="14"/>
                        <a:pt x="12" y="16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8"/>
                      </a:cubicBezTo>
                      <a:cubicBezTo>
                        <a:pt x="1" y="17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4" name="Freeform 526">
                  <a:extLst>
                    <a:ext uri="{FF2B5EF4-FFF2-40B4-BE49-F238E27FC236}">
                      <a16:creationId xmlns:a16="http://schemas.microsoft.com/office/drawing/2014/main" id="{01C3EA61-EF53-452C-953C-42FD7B1DA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461"/>
                  <a:ext cx="5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2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0"/>
                        <a:pt x="7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4" y="9"/>
                        <a:pt x="15" y="8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4"/>
                        <a:pt x="14" y="3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2"/>
                        <a:pt x="11" y="12"/>
                        <a:pt x="8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5" name="Freeform 527">
                  <a:extLst>
                    <a:ext uri="{FF2B5EF4-FFF2-40B4-BE49-F238E27FC236}">
                      <a16:creationId xmlns:a16="http://schemas.microsoft.com/office/drawing/2014/main" id="{860EB2EE-C1A4-4B91-9F9F-3354916DC8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5" y="1463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1 w 16"/>
                    <a:gd name="T9" fmla="*/ 3 h 18"/>
                    <a:gd name="T10" fmla="*/ 8 w 16"/>
                    <a:gd name="T11" fmla="*/ 4 h 18"/>
                    <a:gd name="T12" fmla="*/ 5 w 16"/>
                    <a:gd name="T13" fmla="*/ 7 h 18"/>
                    <a:gd name="T14" fmla="*/ 8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1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3 w 16"/>
                    <a:gd name="T31" fmla="*/ 6 h 18"/>
                    <a:gd name="T32" fmla="*/ 9 w 16"/>
                    <a:gd name="T33" fmla="*/ 1 h 18"/>
                    <a:gd name="T34" fmla="*/ 14 w 16"/>
                    <a:gd name="T35" fmla="*/ 2 h 18"/>
                    <a:gd name="T36" fmla="*/ 16 w 16"/>
                    <a:gd name="T37" fmla="*/ 5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3 w 16"/>
                    <a:gd name="T45" fmla="*/ 14 h 18"/>
                    <a:gd name="T46" fmla="*/ 4 w 16"/>
                    <a:gd name="T47" fmla="*/ 16 h 18"/>
                    <a:gd name="T48" fmla="*/ 7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9 w 16"/>
                    <a:gd name="T55" fmla="*/ 9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4"/>
                        <a:pt x="13" y="4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9" y="3"/>
                        <a:pt x="8" y="4"/>
                      </a:cubicBezTo>
                      <a:cubicBezTo>
                        <a:pt x="7" y="4"/>
                        <a:pt x="6" y="5"/>
                        <a:pt x="5" y="7"/>
                      </a:cubicBezTo>
                      <a:cubicBezTo>
                        <a:pt x="6" y="6"/>
                        <a:pt x="7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2" y="11"/>
                      </a:cubicBezTo>
                      <a:cubicBezTo>
                        <a:pt x="13" y="12"/>
                        <a:pt x="12" y="14"/>
                        <a:pt x="11" y="15"/>
                      </a:cubicBez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1"/>
                        <a:pt x="1" y="9"/>
                        <a:pt x="3" y="6"/>
                      </a:cubicBezTo>
                      <a:cubicBezTo>
                        <a:pt x="5" y="3"/>
                        <a:pt x="7" y="1"/>
                        <a:pt x="9" y="1"/>
                      </a:cubicBezTo>
                      <a:cubicBezTo>
                        <a:pt x="10" y="0"/>
                        <a:pt x="12" y="1"/>
                        <a:pt x="14" y="2"/>
                      </a:cubicBezTo>
                      <a:cubicBezTo>
                        <a:pt x="15" y="3"/>
                        <a:pt x="16" y="4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3" y="11"/>
                        <a:pt x="2" y="12"/>
                      </a:cubicBezTo>
                      <a:cubicBezTo>
                        <a:pt x="2" y="13"/>
                        <a:pt x="2" y="13"/>
                        <a:pt x="3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9" y="9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6" name="Freeform 528">
                  <a:extLst>
                    <a:ext uri="{FF2B5EF4-FFF2-40B4-BE49-F238E27FC236}">
                      <a16:creationId xmlns:a16="http://schemas.microsoft.com/office/drawing/2014/main" id="{0749C68F-FA26-4C64-B009-58D5B2D2B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67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2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7" y="10"/>
                        <a:pt x="8" y="10"/>
                      </a:cubicBezTo>
                      <a:cubicBezTo>
                        <a:pt x="11" y="10"/>
                        <a:pt x="13" y="9"/>
                        <a:pt x="14" y="9"/>
                      </a:cubicBezTo>
                      <a:cubicBezTo>
                        <a:pt x="15" y="8"/>
                        <a:pt x="16" y="8"/>
                        <a:pt x="16" y="7"/>
                      </a:cubicBezTo>
                      <a:cubicBezTo>
                        <a:pt x="17" y="6"/>
                        <a:pt x="17" y="6"/>
                        <a:pt x="17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1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1" y="0"/>
                        <a:pt x="12" y="0"/>
                      </a:cubicBezTo>
                      <a:cubicBezTo>
                        <a:pt x="13" y="0"/>
                        <a:pt x="15" y="0"/>
                        <a:pt x="16" y="1"/>
                      </a:cubicBezTo>
                      <a:cubicBezTo>
                        <a:pt x="18" y="2"/>
                        <a:pt x="19" y="3"/>
                        <a:pt x="19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8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5" y="12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7" name="Freeform 529">
                  <a:extLst>
                    <a:ext uri="{FF2B5EF4-FFF2-40B4-BE49-F238E27FC236}">
                      <a16:creationId xmlns:a16="http://schemas.microsoft.com/office/drawing/2014/main" id="{6C87FA26-FEE1-45B8-9F8C-1EA05566F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469"/>
                  <a:ext cx="5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1"/>
                        <a:pt x="7" y="13"/>
                        <a:pt x="5" y="14"/>
                      </a:cubicBezTo>
                      <a:cubicBezTo>
                        <a:pt x="4" y="15"/>
                        <a:pt x="3" y="16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8" name="Freeform 530">
                  <a:extLst>
                    <a:ext uri="{FF2B5EF4-FFF2-40B4-BE49-F238E27FC236}">
                      <a16:creationId xmlns:a16="http://schemas.microsoft.com/office/drawing/2014/main" id="{3ADF5BF9-E585-4BC5-8C56-A25E10D62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" y="147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9" name="Freeform 531">
                  <a:extLst>
                    <a:ext uri="{FF2B5EF4-FFF2-40B4-BE49-F238E27FC236}">
                      <a16:creationId xmlns:a16="http://schemas.microsoft.com/office/drawing/2014/main" id="{95221BBE-E370-4AAF-BFFD-FB34535494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4" y="1476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5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6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6 h 18"/>
                    <a:gd name="T58" fmla="*/ 9 w 16"/>
                    <a:gd name="T59" fmla="*/ 8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5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6"/>
                        <a:pt x="8" y="7"/>
                        <a:pt x="9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0" name="Freeform 532">
                  <a:extLst>
                    <a:ext uri="{FF2B5EF4-FFF2-40B4-BE49-F238E27FC236}">
                      <a16:creationId xmlns:a16="http://schemas.microsoft.com/office/drawing/2014/main" id="{EB87D513-7D1F-4CE1-A62B-4E8B7024D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81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4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7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7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1" name="Freeform 533">
                  <a:extLst>
                    <a:ext uri="{FF2B5EF4-FFF2-40B4-BE49-F238E27FC236}">
                      <a16:creationId xmlns:a16="http://schemas.microsoft.com/office/drawing/2014/main" id="{1787DC0A-1CDE-4813-9CDE-31DFF6519F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" y="1482"/>
                  <a:ext cx="4" cy="4"/>
                </a:xfrm>
                <a:custGeom>
                  <a:avLst/>
                  <a:gdLst>
                    <a:gd name="T0" fmla="*/ 1 w 16"/>
                    <a:gd name="T1" fmla="*/ 10 h 17"/>
                    <a:gd name="T2" fmla="*/ 3 w 16"/>
                    <a:gd name="T3" fmla="*/ 11 h 17"/>
                    <a:gd name="T4" fmla="*/ 2 w 16"/>
                    <a:gd name="T5" fmla="*/ 13 h 17"/>
                    <a:gd name="T6" fmla="*/ 3 w 16"/>
                    <a:gd name="T7" fmla="*/ 15 h 17"/>
                    <a:gd name="T8" fmla="*/ 5 w 16"/>
                    <a:gd name="T9" fmla="*/ 15 h 17"/>
                    <a:gd name="T10" fmla="*/ 7 w 16"/>
                    <a:gd name="T11" fmla="*/ 15 h 17"/>
                    <a:gd name="T12" fmla="*/ 9 w 16"/>
                    <a:gd name="T13" fmla="*/ 14 h 17"/>
                    <a:gd name="T14" fmla="*/ 11 w 16"/>
                    <a:gd name="T15" fmla="*/ 12 h 17"/>
                    <a:gd name="T16" fmla="*/ 11 w 16"/>
                    <a:gd name="T17" fmla="*/ 11 h 17"/>
                    <a:gd name="T18" fmla="*/ 9 w 16"/>
                    <a:gd name="T19" fmla="*/ 12 h 17"/>
                    <a:gd name="T20" fmla="*/ 6 w 16"/>
                    <a:gd name="T21" fmla="*/ 11 h 17"/>
                    <a:gd name="T22" fmla="*/ 4 w 16"/>
                    <a:gd name="T23" fmla="*/ 7 h 17"/>
                    <a:gd name="T24" fmla="*/ 5 w 16"/>
                    <a:gd name="T25" fmla="*/ 3 h 17"/>
                    <a:gd name="T26" fmla="*/ 9 w 16"/>
                    <a:gd name="T27" fmla="*/ 0 h 17"/>
                    <a:gd name="T28" fmla="*/ 13 w 16"/>
                    <a:gd name="T29" fmla="*/ 1 h 17"/>
                    <a:gd name="T30" fmla="*/ 15 w 16"/>
                    <a:gd name="T31" fmla="*/ 4 h 17"/>
                    <a:gd name="T32" fmla="*/ 16 w 16"/>
                    <a:gd name="T33" fmla="*/ 7 h 17"/>
                    <a:gd name="T34" fmla="*/ 13 w 16"/>
                    <a:gd name="T35" fmla="*/ 12 h 17"/>
                    <a:gd name="T36" fmla="*/ 10 w 16"/>
                    <a:gd name="T37" fmla="*/ 16 h 17"/>
                    <a:gd name="T38" fmla="*/ 6 w 16"/>
                    <a:gd name="T39" fmla="*/ 17 h 17"/>
                    <a:gd name="T40" fmla="*/ 2 w 16"/>
                    <a:gd name="T41" fmla="*/ 16 h 17"/>
                    <a:gd name="T42" fmla="*/ 0 w 16"/>
                    <a:gd name="T43" fmla="*/ 13 h 17"/>
                    <a:gd name="T44" fmla="*/ 1 w 16"/>
                    <a:gd name="T45" fmla="*/ 10 h 17"/>
                    <a:gd name="T46" fmla="*/ 13 w 16"/>
                    <a:gd name="T47" fmla="*/ 8 h 17"/>
                    <a:gd name="T48" fmla="*/ 14 w 16"/>
                    <a:gd name="T49" fmla="*/ 5 h 17"/>
                    <a:gd name="T50" fmla="*/ 12 w 16"/>
                    <a:gd name="T51" fmla="*/ 3 h 17"/>
                    <a:gd name="T52" fmla="*/ 10 w 16"/>
                    <a:gd name="T53" fmla="*/ 2 h 17"/>
                    <a:gd name="T54" fmla="*/ 7 w 16"/>
                    <a:gd name="T55" fmla="*/ 4 h 17"/>
                    <a:gd name="T56" fmla="*/ 6 w 16"/>
                    <a:gd name="T57" fmla="*/ 7 h 17"/>
                    <a:gd name="T58" fmla="*/ 8 w 16"/>
                    <a:gd name="T59" fmla="*/ 10 h 17"/>
                    <a:gd name="T60" fmla="*/ 10 w 16"/>
                    <a:gd name="T61" fmla="*/ 10 h 17"/>
                    <a:gd name="T62" fmla="*/ 13 w 16"/>
                    <a:gd name="T6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7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4"/>
                        <a:pt x="3" y="14"/>
                        <a:pt x="3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6" y="16"/>
                        <a:pt x="6" y="15"/>
                        <a:pt x="7" y="15"/>
                      </a:cubicBezTo>
                      <a:cubicBezTo>
                        <a:pt x="8" y="15"/>
                        <a:pt x="8" y="14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8" y="12"/>
                        <a:pt x="7" y="11"/>
                        <a:pt x="6" y="11"/>
                      </a:cubicBez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6" y="1"/>
                        <a:pt x="7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2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8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5" y="17"/>
                        <a:pt x="4" y="17"/>
                        <a:pt x="2" y="16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8" y="2"/>
                        <a:pt x="8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2" name="Freeform 534">
                  <a:extLst>
                    <a:ext uri="{FF2B5EF4-FFF2-40B4-BE49-F238E27FC236}">
                      <a16:creationId xmlns:a16="http://schemas.microsoft.com/office/drawing/2014/main" id="{337EF5E9-788C-4823-9B5A-9FFC4F10E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" y="1487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3" name="Freeform 535">
                  <a:extLst>
                    <a:ext uri="{FF2B5EF4-FFF2-40B4-BE49-F238E27FC236}">
                      <a16:creationId xmlns:a16="http://schemas.microsoft.com/office/drawing/2014/main" id="{DC9C774B-BDE7-45A1-848B-E793AA5374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3" y="1489"/>
                  <a:ext cx="4" cy="4"/>
                </a:xfrm>
                <a:custGeom>
                  <a:avLst/>
                  <a:gdLst>
                    <a:gd name="T0" fmla="*/ 2 w 15"/>
                    <a:gd name="T1" fmla="*/ 6 h 18"/>
                    <a:gd name="T2" fmla="*/ 6 w 15"/>
                    <a:gd name="T3" fmla="*/ 2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2 w 15"/>
                    <a:gd name="T25" fmla="*/ 6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6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4"/>
                        <a:pt x="2" y="15"/>
                        <a:pt x="3" y="15"/>
                      </a:cubicBezTo>
                      <a:cubicBezTo>
                        <a:pt x="4" y="16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4" name="Freeform 536">
                  <a:extLst>
                    <a:ext uri="{FF2B5EF4-FFF2-40B4-BE49-F238E27FC236}">
                      <a16:creationId xmlns:a16="http://schemas.microsoft.com/office/drawing/2014/main" id="{C6279481-3929-49B2-BE63-6068B9C21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45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2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5" name="Freeform 537">
                  <a:extLst>
                    <a:ext uri="{FF2B5EF4-FFF2-40B4-BE49-F238E27FC236}">
                      <a16:creationId xmlns:a16="http://schemas.microsoft.com/office/drawing/2014/main" id="{B82136FD-B2C9-4D1C-9531-DA42ADABC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2" y="1446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3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7 w 16"/>
                    <a:gd name="T11" fmla="*/ 3 h 18"/>
                    <a:gd name="T12" fmla="*/ 4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8 w 16"/>
                    <a:gd name="T23" fmla="*/ 17 h 18"/>
                    <a:gd name="T24" fmla="*/ 5 w 16"/>
                    <a:gd name="T25" fmla="*/ 18 h 18"/>
                    <a:gd name="T26" fmla="*/ 2 w 16"/>
                    <a:gd name="T27" fmla="*/ 17 h 18"/>
                    <a:gd name="T28" fmla="*/ 0 w 16"/>
                    <a:gd name="T29" fmla="*/ 12 h 18"/>
                    <a:gd name="T30" fmla="*/ 2 w 16"/>
                    <a:gd name="T31" fmla="*/ 6 h 18"/>
                    <a:gd name="T32" fmla="*/ 8 w 16"/>
                    <a:gd name="T33" fmla="*/ 0 h 18"/>
                    <a:gd name="T34" fmla="*/ 13 w 16"/>
                    <a:gd name="T35" fmla="*/ 1 h 18"/>
                    <a:gd name="T36" fmla="*/ 15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9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3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5 w 16"/>
                    <a:gd name="T57" fmla="*/ 8 h 18"/>
                    <a:gd name="T58" fmla="*/ 3 w 16"/>
                    <a:gd name="T5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7" y="4"/>
                        <a:pt x="6" y="5"/>
                        <a:pt x="4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9" y="17"/>
                        <a:pt x="8" y="17"/>
                      </a:cubicBezTo>
                      <a:cubicBezTo>
                        <a:pt x="7" y="18"/>
                        <a:pt x="6" y="18"/>
                        <a:pt x="5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1"/>
                        <a:pt x="0" y="8"/>
                        <a:pt x="2" y="6"/>
                      </a:cubicBezTo>
                      <a:cubicBezTo>
                        <a:pt x="4" y="3"/>
                        <a:pt x="6" y="1"/>
                        <a:pt x="8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7"/>
                        <a:pt x="15" y="8"/>
                      </a:cubicBezTo>
                      <a:close/>
                      <a:moveTo>
                        <a:pt x="3" y="9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9" y="13"/>
                        <a:pt x="10" y="12"/>
                        <a:pt x="10" y="11"/>
                      </a:cubicBezTo>
                      <a:cubicBezTo>
                        <a:pt x="9" y="10"/>
                        <a:pt x="9" y="9"/>
                        <a:pt x="8" y="8"/>
                      </a:cubicBezTo>
                      <a:cubicBezTo>
                        <a:pt x="7" y="8"/>
                        <a:pt x="6" y="7"/>
                        <a:pt x="5" y="8"/>
                      </a:cubicBezTo>
                      <a:cubicBezTo>
                        <a:pt x="4" y="8"/>
                        <a:pt x="3" y="8"/>
                        <a:pt x="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6" name="Freeform 538">
                  <a:extLst>
                    <a:ext uri="{FF2B5EF4-FFF2-40B4-BE49-F238E27FC236}">
                      <a16:creationId xmlns:a16="http://schemas.microsoft.com/office/drawing/2014/main" id="{ABC0D0DC-CB99-4773-A049-56ADBDE25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5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1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7" name="Freeform 539">
                  <a:extLst>
                    <a:ext uri="{FF2B5EF4-FFF2-40B4-BE49-F238E27FC236}">
                      <a16:creationId xmlns:a16="http://schemas.microsoft.com/office/drawing/2014/main" id="{80F72E13-9D7A-4D4F-8EEF-AC6EAD427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52"/>
                  <a:ext cx="4" cy="4"/>
                </a:xfrm>
                <a:custGeom>
                  <a:avLst/>
                  <a:gdLst>
                    <a:gd name="T0" fmla="*/ 7 w 18"/>
                    <a:gd name="T1" fmla="*/ 1 h 17"/>
                    <a:gd name="T2" fmla="*/ 8 w 18"/>
                    <a:gd name="T3" fmla="*/ 0 h 17"/>
                    <a:gd name="T4" fmla="*/ 18 w 18"/>
                    <a:gd name="T5" fmla="*/ 6 h 17"/>
                    <a:gd name="T6" fmla="*/ 17 w 18"/>
                    <a:gd name="T7" fmla="*/ 8 h 17"/>
                    <a:gd name="T8" fmla="*/ 12 w 18"/>
                    <a:gd name="T9" fmla="*/ 10 h 17"/>
                    <a:gd name="T10" fmla="*/ 6 w 18"/>
                    <a:gd name="T11" fmla="*/ 14 h 17"/>
                    <a:gd name="T12" fmla="*/ 2 w 18"/>
                    <a:gd name="T13" fmla="*/ 17 h 17"/>
                    <a:gd name="T14" fmla="*/ 0 w 18"/>
                    <a:gd name="T15" fmla="*/ 16 h 17"/>
                    <a:gd name="T16" fmla="*/ 4 w 18"/>
                    <a:gd name="T17" fmla="*/ 12 h 17"/>
                    <a:gd name="T18" fmla="*/ 9 w 18"/>
                    <a:gd name="T19" fmla="*/ 9 h 17"/>
                    <a:gd name="T20" fmla="*/ 15 w 18"/>
                    <a:gd name="T21" fmla="*/ 7 h 17"/>
                    <a:gd name="T22" fmla="*/ 7 w 18"/>
                    <a:gd name="T2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7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8"/>
                        <a:pt x="14" y="9"/>
                        <a:pt x="12" y="10"/>
                      </a:cubicBezTo>
                      <a:cubicBezTo>
                        <a:pt x="10" y="11"/>
                        <a:pt x="8" y="12"/>
                        <a:pt x="6" y="14"/>
                      </a:cubicBezTo>
                      <a:cubicBezTo>
                        <a:pt x="5" y="15"/>
                        <a:pt x="3" y="16"/>
                        <a:pt x="2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4" y="12"/>
                      </a:cubicBezTo>
                      <a:cubicBezTo>
                        <a:pt x="6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5" y="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8" name="Freeform 540">
                  <a:extLst>
                    <a:ext uri="{FF2B5EF4-FFF2-40B4-BE49-F238E27FC236}">
                      <a16:creationId xmlns:a16="http://schemas.microsoft.com/office/drawing/2014/main" id="{0FA875F1-422A-44AA-9EC6-E781B4BEB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58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4 h 16"/>
                    <a:gd name="T4" fmla="*/ 8 w 13"/>
                    <a:gd name="T5" fmla="*/ 3 h 16"/>
                    <a:gd name="T6" fmla="*/ 6 w 13"/>
                    <a:gd name="T7" fmla="*/ 3 h 16"/>
                    <a:gd name="T8" fmla="*/ 3 w 13"/>
                    <a:gd name="T9" fmla="*/ 2 h 16"/>
                    <a:gd name="T10" fmla="*/ 4 w 13"/>
                    <a:gd name="T11" fmla="*/ 0 h 16"/>
                    <a:gd name="T12" fmla="*/ 8 w 13"/>
                    <a:gd name="T13" fmla="*/ 0 h 16"/>
                    <a:gd name="T14" fmla="*/ 11 w 13"/>
                    <a:gd name="T15" fmla="*/ 0 h 16"/>
                    <a:gd name="T16" fmla="*/ 13 w 13"/>
                    <a:gd name="T17" fmla="*/ 0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9" name="Freeform 541">
                  <a:extLst>
                    <a:ext uri="{FF2B5EF4-FFF2-40B4-BE49-F238E27FC236}">
                      <a16:creationId xmlns:a16="http://schemas.microsoft.com/office/drawing/2014/main" id="{7C4B6465-2699-447D-8A05-733859DFD3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" y="1459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4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5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5 h 18"/>
                    <a:gd name="T58" fmla="*/ 9 w 16"/>
                    <a:gd name="T59" fmla="*/ 7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4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1"/>
                        <a:pt x="12" y="13"/>
                      </a:cubicBezTo>
                      <a:cubicBezTo>
                        <a:pt x="12" y="14"/>
                        <a:pt x="12" y="15"/>
                        <a:pt x="11" y="15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8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0" name="Freeform 542">
                  <a:extLst>
                    <a:ext uri="{FF2B5EF4-FFF2-40B4-BE49-F238E27FC236}">
                      <a16:creationId xmlns:a16="http://schemas.microsoft.com/office/drawing/2014/main" id="{E7EC0783-5F2E-4A58-A4FF-1BE321605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6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1" name="Freeform 543">
                  <a:extLst>
                    <a:ext uri="{FF2B5EF4-FFF2-40B4-BE49-F238E27FC236}">
                      <a16:creationId xmlns:a16="http://schemas.microsoft.com/office/drawing/2014/main" id="{A630C296-0D7A-4232-8E2C-84B343019C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0" y="1466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3 w 16"/>
                    <a:gd name="T3" fmla="*/ 11 h 18"/>
                    <a:gd name="T4" fmla="*/ 3 w 16"/>
                    <a:gd name="T5" fmla="*/ 14 h 18"/>
                    <a:gd name="T6" fmla="*/ 4 w 16"/>
                    <a:gd name="T7" fmla="*/ 15 h 18"/>
                    <a:gd name="T8" fmla="*/ 6 w 16"/>
                    <a:gd name="T9" fmla="*/ 16 h 18"/>
                    <a:gd name="T10" fmla="*/ 7 w 16"/>
                    <a:gd name="T11" fmla="*/ 16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9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4 w 16"/>
                    <a:gd name="T29" fmla="*/ 1 h 18"/>
                    <a:gd name="T30" fmla="*/ 16 w 16"/>
                    <a:gd name="T31" fmla="*/ 4 h 18"/>
                    <a:gd name="T32" fmla="*/ 16 w 16"/>
                    <a:gd name="T33" fmla="*/ 8 h 18"/>
                    <a:gd name="T34" fmla="*/ 14 w 16"/>
                    <a:gd name="T35" fmla="*/ 12 h 18"/>
                    <a:gd name="T36" fmla="*/ 10 w 16"/>
                    <a:gd name="T37" fmla="*/ 17 h 18"/>
                    <a:gd name="T38" fmla="*/ 6 w 16"/>
                    <a:gd name="T39" fmla="*/ 18 h 18"/>
                    <a:gd name="T40" fmla="*/ 3 w 16"/>
                    <a:gd name="T41" fmla="*/ 17 h 18"/>
                    <a:gd name="T42" fmla="*/ 1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9 h 18"/>
                    <a:gd name="T48" fmla="*/ 14 w 16"/>
                    <a:gd name="T49" fmla="*/ 5 h 18"/>
                    <a:gd name="T50" fmla="*/ 13 w 16"/>
                    <a:gd name="T51" fmla="*/ 3 h 18"/>
                    <a:gd name="T52" fmla="*/ 10 w 16"/>
                    <a:gd name="T53" fmla="*/ 3 h 18"/>
                    <a:gd name="T54" fmla="*/ 7 w 16"/>
                    <a:gd name="T55" fmla="*/ 5 h 18"/>
                    <a:gd name="T56" fmla="*/ 6 w 16"/>
                    <a:gd name="T57" fmla="*/ 8 h 18"/>
                    <a:gd name="T58" fmla="*/ 8 w 16"/>
                    <a:gd name="T59" fmla="*/ 10 h 18"/>
                    <a:gd name="T60" fmla="*/ 11 w 16"/>
                    <a:gd name="T61" fmla="*/ 11 h 18"/>
                    <a:gd name="T62" fmla="*/ 13 w 16"/>
                    <a:gd name="T63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2" y="13"/>
                        <a:pt x="3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4"/>
                        <a:pt x="11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4" y="6"/>
                        <a:pt x="4" y="5"/>
                        <a:pt x="5" y="3"/>
                      </a:cubicBezTo>
                      <a:cubicBezTo>
                        <a:pt x="6" y="2"/>
                        <a:pt x="8" y="1"/>
                        <a:pt x="9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5"/>
                        <a:pt x="16" y="6"/>
                        <a:pt x="16" y="8"/>
                      </a:cubicBezTo>
                      <a:cubicBezTo>
                        <a:pt x="16" y="9"/>
                        <a:pt x="15" y="10"/>
                        <a:pt x="14" y="12"/>
                      </a:cubicBezTo>
                      <a:cubicBezTo>
                        <a:pt x="13" y="14"/>
                        <a:pt x="11" y="16"/>
                        <a:pt x="10" y="17"/>
                      </a:cubicBezTo>
                      <a:cubicBezTo>
                        <a:pt x="9" y="17"/>
                        <a:pt x="8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4" y="6"/>
                        <a:pt x="14" y="5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8" y="4"/>
                        <a:pt x="7" y="5"/>
                      </a:cubicBezTo>
                      <a:cubicBezTo>
                        <a:pt x="7" y="6"/>
                        <a:pt x="6" y="7"/>
                        <a:pt x="6" y="8"/>
                      </a:cubicBezTo>
                      <a:cubicBezTo>
                        <a:pt x="7" y="9"/>
                        <a:pt x="7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0"/>
                        <a:pt x="13" y="10"/>
                        <a:pt x="1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2" name="Freeform 544">
                  <a:extLst>
                    <a:ext uri="{FF2B5EF4-FFF2-40B4-BE49-F238E27FC236}">
                      <a16:creationId xmlns:a16="http://schemas.microsoft.com/office/drawing/2014/main" id="{6C0B393C-67E2-4FF0-8091-389CAAEDC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" y="1470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1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2 h 20"/>
                    <a:gd name="T42" fmla="*/ 3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5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10" y="0"/>
                        <a:pt x="11" y="0"/>
                      </a:cubicBezTo>
                      <a:cubicBezTo>
                        <a:pt x="12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0" y="12"/>
                        <a:pt x="8" y="12"/>
                      </a:cubicBezTo>
                      <a:cubicBezTo>
                        <a:pt x="7" y="12"/>
                        <a:pt x="5" y="12"/>
                        <a:pt x="5" y="12"/>
                      </a:cubicBezTo>
                      <a:cubicBezTo>
                        <a:pt x="4" y="13"/>
                        <a:pt x="4" y="13"/>
                        <a:pt x="3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3" name="Freeform 545">
                  <a:extLst>
                    <a:ext uri="{FF2B5EF4-FFF2-40B4-BE49-F238E27FC236}">
                      <a16:creationId xmlns:a16="http://schemas.microsoft.com/office/drawing/2014/main" id="{67D0E91A-D672-4B62-AA04-C91FA9FE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0" y="1472"/>
                  <a:ext cx="4" cy="5"/>
                </a:xfrm>
                <a:custGeom>
                  <a:avLst/>
                  <a:gdLst>
                    <a:gd name="T0" fmla="*/ 3 w 15"/>
                    <a:gd name="T1" fmla="*/ 6 h 18"/>
                    <a:gd name="T2" fmla="*/ 6 w 15"/>
                    <a:gd name="T3" fmla="*/ 2 h 18"/>
                    <a:gd name="T4" fmla="*/ 10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9 h 18"/>
                    <a:gd name="T14" fmla="*/ 13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3 w 15"/>
                    <a:gd name="T25" fmla="*/ 6 h 18"/>
                    <a:gd name="T26" fmla="*/ 5 w 15"/>
                    <a:gd name="T27" fmla="*/ 7 h 18"/>
                    <a:gd name="T28" fmla="*/ 2 w 15"/>
                    <a:gd name="T29" fmla="*/ 13 h 18"/>
                    <a:gd name="T30" fmla="*/ 3 w 15"/>
                    <a:gd name="T31" fmla="*/ 15 h 18"/>
                    <a:gd name="T32" fmla="*/ 7 w 15"/>
                    <a:gd name="T33" fmla="*/ 15 h 18"/>
                    <a:gd name="T34" fmla="*/ 11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5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3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9"/>
                      </a:cubicBezTo>
                      <a:cubicBezTo>
                        <a:pt x="14" y="10"/>
                        <a:pt x="14" y="11"/>
                        <a:pt x="13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8"/>
                        <a:pt x="3" y="6"/>
                      </a:cubicBezTo>
                      <a:close/>
                      <a:moveTo>
                        <a:pt x="5" y="7"/>
                      </a:moveTo>
                      <a:cubicBezTo>
                        <a:pt x="3" y="9"/>
                        <a:pt x="2" y="11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7" y="15"/>
                      </a:cubicBezTo>
                      <a:cubicBezTo>
                        <a:pt x="8" y="15"/>
                        <a:pt x="9" y="14"/>
                        <a:pt x="11" y="11"/>
                      </a:cubicBezTo>
                      <a:cubicBezTo>
                        <a:pt x="12" y="9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5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4" name="Freeform 546">
                  <a:extLst>
                    <a:ext uri="{FF2B5EF4-FFF2-40B4-BE49-F238E27FC236}">
                      <a16:creationId xmlns:a16="http://schemas.microsoft.com/office/drawing/2014/main" id="{3CABC50C-22CD-4CF2-8F19-8E0B5C244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77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8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3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6" y="10"/>
                        <a:pt x="8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4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5" name="Freeform 547">
                  <a:extLst>
                    <a:ext uri="{FF2B5EF4-FFF2-40B4-BE49-F238E27FC236}">
                      <a16:creationId xmlns:a16="http://schemas.microsoft.com/office/drawing/2014/main" id="{C7B48C3C-325A-4516-9E02-69258F416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1479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5 w 13"/>
                    <a:gd name="T11" fmla="*/ 1 h 16"/>
                    <a:gd name="T12" fmla="*/ 9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7" y="1"/>
                        <a:pt x="9" y="1"/>
                      </a:cubicBezTo>
                      <a:cubicBezTo>
                        <a:pt x="10" y="1"/>
                        <a:pt x="11" y="0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6" name="Freeform 548">
                  <a:extLst>
                    <a:ext uri="{FF2B5EF4-FFF2-40B4-BE49-F238E27FC236}">
                      <a16:creationId xmlns:a16="http://schemas.microsoft.com/office/drawing/2014/main" id="{5F139117-C922-42DA-AB4B-0C5696994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84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7" name="Freeform 549">
                  <a:extLst>
                    <a:ext uri="{FF2B5EF4-FFF2-40B4-BE49-F238E27FC236}">
                      <a16:creationId xmlns:a16="http://schemas.microsoft.com/office/drawing/2014/main" id="{4DA2F7DF-50D5-491B-BAC3-5E76C984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" y="1485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8" name="Freeform 550">
                  <a:extLst>
                    <a:ext uri="{FF2B5EF4-FFF2-40B4-BE49-F238E27FC236}">
                      <a16:creationId xmlns:a16="http://schemas.microsoft.com/office/drawing/2014/main" id="{F8018A18-65CB-4523-91D3-BB5C77AFC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90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5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9" name="Freeform 551">
                  <a:extLst>
                    <a:ext uri="{FF2B5EF4-FFF2-40B4-BE49-F238E27FC236}">
                      <a16:creationId xmlns:a16="http://schemas.microsoft.com/office/drawing/2014/main" id="{7A3ABD9B-4BBC-434E-A524-7D5BCB2FE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92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8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2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3 w 16"/>
                    <a:gd name="T39" fmla="*/ 1 h 18"/>
                    <a:gd name="T40" fmla="*/ 15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3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0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7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2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8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1"/>
                        <a:pt x="15" y="2"/>
                        <a:pt x="15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0" y="17"/>
                        <a:pt x="9" y="17"/>
                        <a:pt x="8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2" y="16"/>
                        <a:pt x="1" y="14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0" name="Freeform 552">
                  <a:extLst>
                    <a:ext uri="{FF2B5EF4-FFF2-40B4-BE49-F238E27FC236}">
                      <a16:creationId xmlns:a16="http://schemas.microsoft.com/office/drawing/2014/main" id="{95BDF1D9-731C-4C79-A4DF-9CB7C6D8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" y="1435"/>
                  <a:ext cx="4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2"/>
                        <a:pt x="7" y="13"/>
                        <a:pt x="5" y="14"/>
                      </a:cubicBezTo>
                      <a:cubicBezTo>
                        <a:pt x="4" y="15"/>
                        <a:pt x="3" y="17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2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1" name="Freeform 553">
                  <a:extLst>
                    <a:ext uri="{FF2B5EF4-FFF2-40B4-BE49-F238E27FC236}">
                      <a16:creationId xmlns:a16="http://schemas.microsoft.com/office/drawing/2014/main" id="{C3DC1381-26D8-43AA-9FF5-308988AC7E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7" y="1442"/>
                  <a:ext cx="3" cy="4"/>
                </a:xfrm>
                <a:custGeom>
                  <a:avLst/>
                  <a:gdLst>
                    <a:gd name="T0" fmla="*/ 6 w 16"/>
                    <a:gd name="T1" fmla="*/ 7 h 19"/>
                    <a:gd name="T2" fmla="*/ 6 w 16"/>
                    <a:gd name="T3" fmla="*/ 5 h 19"/>
                    <a:gd name="T4" fmla="*/ 6 w 16"/>
                    <a:gd name="T5" fmla="*/ 2 h 19"/>
                    <a:gd name="T6" fmla="*/ 9 w 16"/>
                    <a:gd name="T7" fmla="*/ 0 h 19"/>
                    <a:gd name="T8" fmla="*/ 13 w 16"/>
                    <a:gd name="T9" fmla="*/ 1 h 19"/>
                    <a:gd name="T10" fmla="*/ 16 w 16"/>
                    <a:gd name="T11" fmla="*/ 5 h 19"/>
                    <a:gd name="T12" fmla="*/ 15 w 16"/>
                    <a:gd name="T13" fmla="*/ 9 h 19"/>
                    <a:gd name="T14" fmla="*/ 13 w 16"/>
                    <a:gd name="T15" fmla="*/ 10 h 19"/>
                    <a:gd name="T16" fmla="*/ 11 w 16"/>
                    <a:gd name="T17" fmla="*/ 10 h 19"/>
                    <a:gd name="T18" fmla="*/ 12 w 16"/>
                    <a:gd name="T19" fmla="*/ 13 h 19"/>
                    <a:gd name="T20" fmla="*/ 11 w 16"/>
                    <a:gd name="T21" fmla="*/ 16 h 19"/>
                    <a:gd name="T22" fmla="*/ 7 w 16"/>
                    <a:gd name="T23" fmla="*/ 18 h 19"/>
                    <a:gd name="T24" fmla="*/ 3 w 16"/>
                    <a:gd name="T25" fmla="*/ 17 h 19"/>
                    <a:gd name="T26" fmla="*/ 0 w 16"/>
                    <a:gd name="T27" fmla="*/ 13 h 19"/>
                    <a:gd name="T28" fmla="*/ 1 w 16"/>
                    <a:gd name="T29" fmla="*/ 9 h 19"/>
                    <a:gd name="T30" fmla="*/ 3 w 16"/>
                    <a:gd name="T31" fmla="*/ 7 h 19"/>
                    <a:gd name="T32" fmla="*/ 6 w 16"/>
                    <a:gd name="T33" fmla="*/ 7 h 19"/>
                    <a:gd name="T34" fmla="*/ 3 w 16"/>
                    <a:gd name="T35" fmla="*/ 10 h 19"/>
                    <a:gd name="T36" fmla="*/ 2 w 16"/>
                    <a:gd name="T37" fmla="*/ 12 h 19"/>
                    <a:gd name="T38" fmla="*/ 2 w 16"/>
                    <a:gd name="T39" fmla="*/ 14 h 19"/>
                    <a:gd name="T40" fmla="*/ 4 w 16"/>
                    <a:gd name="T41" fmla="*/ 16 h 19"/>
                    <a:gd name="T42" fmla="*/ 7 w 16"/>
                    <a:gd name="T43" fmla="*/ 16 h 19"/>
                    <a:gd name="T44" fmla="*/ 9 w 16"/>
                    <a:gd name="T45" fmla="*/ 15 h 19"/>
                    <a:gd name="T46" fmla="*/ 10 w 16"/>
                    <a:gd name="T47" fmla="*/ 12 h 19"/>
                    <a:gd name="T48" fmla="*/ 8 w 16"/>
                    <a:gd name="T49" fmla="*/ 9 h 19"/>
                    <a:gd name="T50" fmla="*/ 5 w 16"/>
                    <a:gd name="T51" fmla="*/ 9 h 19"/>
                    <a:gd name="T52" fmla="*/ 3 w 16"/>
                    <a:gd name="T53" fmla="*/ 10 h 19"/>
                    <a:gd name="T54" fmla="*/ 8 w 16"/>
                    <a:gd name="T55" fmla="*/ 4 h 19"/>
                    <a:gd name="T56" fmla="*/ 8 w 16"/>
                    <a:gd name="T57" fmla="*/ 6 h 19"/>
                    <a:gd name="T58" fmla="*/ 9 w 16"/>
                    <a:gd name="T59" fmla="*/ 8 h 19"/>
                    <a:gd name="T60" fmla="*/ 11 w 16"/>
                    <a:gd name="T61" fmla="*/ 8 h 19"/>
                    <a:gd name="T62" fmla="*/ 13 w 16"/>
                    <a:gd name="T63" fmla="*/ 7 h 19"/>
                    <a:gd name="T64" fmla="*/ 14 w 16"/>
                    <a:gd name="T65" fmla="*/ 5 h 19"/>
                    <a:gd name="T66" fmla="*/ 12 w 16"/>
                    <a:gd name="T67" fmla="*/ 3 h 19"/>
                    <a:gd name="T68" fmla="*/ 10 w 16"/>
                    <a:gd name="T69" fmla="*/ 3 h 19"/>
                    <a:gd name="T70" fmla="*/ 8 w 16"/>
                    <a:gd name="T71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9">
                      <a:moveTo>
                        <a:pt x="6" y="7"/>
                      </a:move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7" y="1"/>
                        <a:pt x="8" y="1"/>
                        <a:pt x="9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5" y="2"/>
                        <a:pt x="15" y="4"/>
                        <a:pt x="16" y="5"/>
                      </a:cubicBezTo>
                      <a:cubicBezTo>
                        <a:pt x="16" y="6"/>
                        <a:pt x="16" y="7"/>
                        <a:pt x="15" y="9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9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7"/>
                        <a:pt x="5" y="7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6"/>
                        <a:pt x="9" y="15"/>
                      </a:cubicBezTo>
                      <a:cubicBezTo>
                        <a:pt x="10" y="14"/>
                        <a:pt x="10" y="13"/>
                        <a:pt x="10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7" y="9"/>
                        <a:pt x="6" y="9"/>
                        <a:pt x="5" y="9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4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10" y="8"/>
                        <a:pt x="11" y="9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9" y="3"/>
                        <a:pt x="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2" name="Freeform 554">
                  <a:extLst>
                    <a:ext uri="{FF2B5EF4-FFF2-40B4-BE49-F238E27FC236}">
                      <a16:creationId xmlns:a16="http://schemas.microsoft.com/office/drawing/2014/main" id="{3031486A-3460-455E-873E-A34C89D141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6" y="1448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2 w 16"/>
                    <a:gd name="T3" fmla="*/ 11 h 18"/>
                    <a:gd name="T4" fmla="*/ 2 w 16"/>
                    <a:gd name="T5" fmla="*/ 13 h 18"/>
                    <a:gd name="T6" fmla="*/ 3 w 16"/>
                    <a:gd name="T7" fmla="*/ 15 h 18"/>
                    <a:gd name="T8" fmla="*/ 5 w 16"/>
                    <a:gd name="T9" fmla="*/ 16 h 18"/>
                    <a:gd name="T10" fmla="*/ 7 w 16"/>
                    <a:gd name="T11" fmla="*/ 15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8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3 w 16"/>
                    <a:gd name="T29" fmla="*/ 1 h 18"/>
                    <a:gd name="T30" fmla="*/ 15 w 16"/>
                    <a:gd name="T31" fmla="*/ 4 h 18"/>
                    <a:gd name="T32" fmla="*/ 16 w 16"/>
                    <a:gd name="T33" fmla="*/ 7 h 18"/>
                    <a:gd name="T34" fmla="*/ 13 w 16"/>
                    <a:gd name="T35" fmla="*/ 12 h 18"/>
                    <a:gd name="T36" fmla="*/ 10 w 16"/>
                    <a:gd name="T37" fmla="*/ 16 h 18"/>
                    <a:gd name="T38" fmla="*/ 6 w 16"/>
                    <a:gd name="T39" fmla="*/ 18 h 18"/>
                    <a:gd name="T40" fmla="*/ 2 w 16"/>
                    <a:gd name="T41" fmla="*/ 17 h 18"/>
                    <a:gd name="T42" fmla="*/ 0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8 h 18"/>
                    <a:gd name="T48" fmla="*/ 14 w 16"/>
                    <a:gd name="T49" fmla="*/ 5 h 18"/>
                    <a:gd name="T50" fmla="*/ 12 w 16"/>
                    <a:gd name="T51" fmla="*/ 3 h 18"/>
                    <a:gd name="T52" fmla="*/ 9 w 16"/>
                    <a:gd name="T53" fmla="*/ 2 h 18"/>
                    <a:gd name="T54" fmla="*/ 7 w 16"/>
                    <a:gd name="T55" fmla="*/ 4 h 18"/>
                    <a:gd name="T56" fmla="*/ 6 w 16"/>
                    <a:gd name="T57" fmla="*/ 7 h 18"/>
                    <a:gd name="T58" fmla="*/ 7 w 16"/>
                    <a:gd name="T59" fmla="*/ 10 h 18"/>
                    <a:gd name="T60" fmla="*/ 10 w 16"/>
                    <a:gd name="T61" fmla="*/ 10 h 18"/>
                    <a:gd name="T62" fmla="*/ 13 w 16"/>
                    <a:gd name="T63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5" y="16"/>
                      </a:cubicBezTo>
                      <a:cubicBezTo>
                        <a:pt x="6" y="16"/>
                        <a:pt x="6" y="16"/>
                        <a:pt x="7" y="15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9" y="12"/>
                        <a:pt x="8" y="12"/>
                      </a:cubicBezTo>
                      <a:cubicBezTo>
                        <a:pt x="7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3" y="6"/>
                        <a:pt x="4" y="5"/>
                        <a:pt x="5" y="3"/>
                      </a:cubicBezTo>
                      <a:cubicBezTo>
                        <a:pt x="6" y="2"/>
                        <a:pt x="7" y="1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9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3" y="17"/>
                        <a:pt x="2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7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7" y="10"/>
                      </a:cubicBezTo>
                      <a:cubicBezTo>
                        <a:pt x="8" y="10"/>
                        <a:pt x="9" y="11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3" name="Freeform 555">
                  <a:extLst>
                    <a:ext uri="{FF2B5EF4-FFF2-40B4-BE49-F238E27FC236}">
                      <a16:creationId xmlns:a16="http://schemas.microsoft.com/office/drawing/2014/main" id="{38387622-2DE1-4C47-BEA3-CE0B89115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54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3 h 17"/>
                    <a:gd name="T8" fmla="*/ 2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4" name="Freeform 556">
                  <a:extLst>
                    <a:ext uri="{FF2B5EF4-FFF2-40B4-BE49-F238E27FC236}">
                      <a16:creationId xmlns:a16="http://schemas.microsoft.com/office/drawing/2014/main" id="{E94A464B-427E-456A-A249-26924F4CF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" y="1456"/>
                  <a:ext cx="4" cy="4"/>
                </a:xfrm>
                <a:custGeom>
                  <a:avLst/>
                  <a:gdLst>
                    <a:gd name="T0" fmla="*/ 2 w 15"/>
                    <a:gd name="T1" fmla="*/ 5 h 18"/>
                    <a:gd name="T2" fmla="*/ 6 w 15"/>
                    <a:gd name="T3" fmla="*/ 1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5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7 h 18"/>
                    <a:gd name="T20" fmla="*/ 2 w 15"/>
                    <a:gd name="T21" fmla="*/ 16 h 18"/>
                    <a:gd name="T22" fmla="*/ 0 w 15"/>
                    <a:gd name="T23" fmla="*/ 13 h 18"/>
                    <a:gd name="T24" fmla="*/ 2 w 15"/>
                    <a:gd name="T25" fmla="*/ 5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2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5"/>
                      </a:move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1"/>
                        <a:pt x="14" y="2"/>
                        <a:pt x="15" y="3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4" y="18"/>
                        <a:pt x="3" y="17"/>
                        <a:pt x="2" y="16"/>
                      </a:cubicBezTo>
                      <a:cubicBezTo>
                        <a:pt x="1" y="15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5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4" y="15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6"/>
                        <a:pt x="13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5" name="Freeform 557">
                  <a:extLst>
                    <a:ext uri="{FF2B5EF4-FFF2-40B4-BE49-F238E27FC236}">
                      <a16:creationId xmlns:a16="http://schemas.microsoft.com/office/drawing/2014/main" id="{DF607D50-959B-4F30-B3E7-4B60E0409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6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1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6" name="Freeform 558">
                  <a:extLst>
                    <a:ext uri="{FF2B5EF4-FFF2-40B4-BE49-F238E27FC236}">
                      <a16:creationId xmlns:a16="http://schemas.microsoft.com/office/drawing/2014/main" id="{120448E8-DFDE-4F39-86C5-862A6342B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1463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7" name="Freeform 559">
                  <a:extLst>
                    <a:ext uri="{FF2B5EF4-FFF2-40B4-BE49-F238E27FC236}">
                      <a16:creationId xmlns:a16="http://schemas.microsoft.com/office/drawing/2014/main" id="{2F438B6B-D3DE-46E5-8815-EE781B767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" y="1467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8" name="Freeform 560">
                  <a:extLst>
                    <a:ext uri="{FF2B5EF4-FFF2-40B4-BE49-F238E27FC236}">
                      <a16:creationId xmlns:a16="http://schemas.microsoft.com/office/drawing/2014/main" id="{5CC7269A-1CA8-4472-B097-E0393C1B1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69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1" y="10"/>
                        <a:pt x="12" y="9"/>
                        <a:pt x="14" y="9"/>
                      </a:cubicBezTo>
                      <a:cubicBezTo>
                        <a:pt x="15" y="9"/>
                        <a:pt x="15" y="8"/>
                        <a:pt x="16" y="7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9" name="Freeform 561">
                  <a:extLst>
                    <a:ext uri="{FF2B5EF4-FFF2-40B4-BE49-F238E27FC236}">
                      <a16:creationId xmlns:a16="http://schemas.microsoft.com/office/drawing/2014/main" id="{CED7778B-5E2B-4ABD-ACC1-00E98271F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7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0" name="Freeform 562">
                  <a:extLst>
                    <a:ext uri="{FF2B5EF4-FFF2-40B4-BE49-F238E27FC236}">
                      <a16:creationId xmlns:a16="http://schemas.microsoft.com/office/drawing/2014/main" id="{1A0AC02D-1613-4292-8441-52E0C69CE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75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4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1" name="Freeform 563">
                  <a:extLst>
                    <a:ext uri="{FF2B5EF4-FFF2-40B4-BE49-F238E27FC236}">
                      <a16:creationId xmlns:a16="http://schemas.microsoft.com/office/drawing/2014/main" id="{D69D32A2-A806-4309-B098-724C805F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" y="1480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4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7" y="2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2" name="Freeform 564">
                  <a:extLst>
                    <a:ext uri="{FF2B5EF4-FFF2-40B4-BE49-F238E27FC236}">
                      <a16:creationId xmlns:a16="http://schemas.microsoft.com/office/drawing/2014/main" id="{DFFFA2E8-506A-4696-B469-4FFFA4DB7A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" y="1482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1 w 4"/>
                    <a:gd name="T3" fmla="*/ 3 h 4"/>
                    <a:gd name="T4" fmla="*/ 0 w 4"/>
                    <a:gd name="T5" fmla="*/ 2 h 4"/>
                    <a:gd name="T6" fmla="*/ 0 w 4"/>
                    <a:gd name="T7" fmla="*/ 2 h 4"/>
                    <a:gd name="T8" fmla="*/ 3 w 4"/>
                    <a:gd name="T9" fmla="*/ 0 h 4"/>
                    <a:gd name="T10" fmla="*/ 4 w 4"/>
                    <a:gd name="T11" fmla="*/ 1 h 4"/>
                    <a:gd name="T12" fmla="*/ 2 w 4"/>
                    <a:gd name="T13" fmla="*/ 3 h 4"/>
                    <a:gd name="T14" fmla="*/ 2 w 4"/>
                    <a:gd name="T15" fmla="*/ 3 h 4"/>
                    <a:gd name="T16" fmla="*/ 2 w 4"/>
                    <a:gd name="T17" fmla="*/ 4 h 4"/>
                    <a:gd name="T18" fmla="*/ 2 w 4"/>
                    <a:gd name="T19" fmla="*/ 3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3 h 4"/>
                    <a:gd name="T26" fmla="*/ 3 w 4"/>
                    <a:gd name="T27" fmla="*/ 1 h 4"/>
                    <a:gd name="T28" fmla="*/ 0 w 4"/>
                    <a:gd name="T29" fmla="*/ 2 h 4"/>
                    <a:gd name="T30" fmla="*/ 1 w 4"/>
                    <a:gd name="T3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3" name="Freeform 565">
                  <a:extLst>
                    <a:ext uri="{FF2B5EF4-FFF2-40B4-BE49-F238E27FC236}">
                      <a16:creationId xmlns:a16="http://schemas.microsoft.com/office/drawing/2014/main" id="{045FE696-D868-431B-9DEB-C6FA0816D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" y="1458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9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1 w 16"/>
                    <a:gd name="T31" fmla="*/ 2 h 18"/>
                    <a:gd name="T32" fmla="*/ 8 w 16"/>
                    <a:gd name="T33" fmla="*/ 3 h 18"/>
                    <a:gd name="T34" fmla="*/ 7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6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3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4" y="14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1" y="12"/>
                        <a:pt x="10" y="11"/>
                      </a:cubicBezTo>
                      <a:cubicBezTo>
                        <a:pt x="10" y="10"/>
                        <a:pt x="10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4" y="3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1" y="0"/>
                        <a:pt x="13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6" y="8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3" y="11"/>
                        <a:pt x="13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4"/>
                        <a:pt x="1" y="13"/>
                      </a:cubicBezTo>
                      <a:cubicBezTo>
                        <a:pt x="0" y="12"/>
                        <a:pt x="1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4" name="Freeform 566">
                  <a:extLst>
                    <a:ext uri="{FF2B5EF4-FFF2-40B4-BE49-F238E27FC236}">
                      <a16:creationId xmlns:a16="http://schemas.microsoft.com/office/drawing/2014/main" id="{06A88AB2-E911-48CB-94DA-AB784538C1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" y="1465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1 h 4"/>
                    <a:gd name="T8" fmla="*/ 4 w 4"/>
                    <a:gd name="T9" fmla="*/ 0 h 4"/>
                    <a:gd name="T10" fmla="*/ 4 w 4"/>
                    <a:gd name="T11" fmla="*/ 0 h 4"/>
                    <a:gd name="T12" fmla="*/ 2 w 4"/>
                    <a:gd name="T13" fmla="*/ 3 h 4"/>
                    <a:gd name="T14" fmla="*/ 3 w 4"/>
                    <a:gd name="T15" fmla="*/ 3 h 4"/>
                    <a:gd name="T16" fmla="*/ 3 w 4"/>
                    <a:gd name="T17" fmla="*/ 3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5" name="Freeform 567">
                  <a:extLst>
                    <a:ext uri="{FF2B5EF4-FFF2-40B4-BE49-F238E27FC236}">
                      <a16:creationId xmlns:a16="http://schemas.microsoft.com/office/drawing/2014/main" id="{F79C00EA-EFCE-471B-B2A4-6C0A3FF40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" y="1471"/>
                  <a:ext cx="4" cy="5"/>
                </a:xfrm>
                <a:custGeom>
                  <a:avLst/>
                  <a:gdLst>
                    <a:gd name="T0" fmla="*/ 1 w 18"/>
                    <a:gd name="T1" fmla="*/ 9 h 19"/>
                    <a:gd name="T2" fmla="*/ 3 w 18"/>
                    <a:gd name="T3" fmla="*/ 11 h 19"/>
                    <a:gd name="T4" fmla="*/ 3 w 18"/>
                    <a:gd name="T5" fmla="*/ 13 h 19"/>
                    <a:gd name="T6" fmla="*/ 4 w 18"/>
                    <a:gd name="T7" fmla="*/ 16 h 19"/>
                    <a:gd name="T8" fmla="*/ 7 w 18"/>
                    <a:gd name="T9" fmla="*/ 16 h 19"/>
                    <a:gd name="T10" fmla="*/ 10 w 18"/>
                    <a:gd name="T11" fmla="*/ 14 h 19"/>
                    <a:gd name="T12" fmla="*/ 11 w 18"/>
                    <a:gd name="T13" fmla="*/ 11 h 19"/>
                    <a:gd name="T14" fmla="*/ 9 w 18"/>
                    <a:gd name="T15" fmla="*/ 8 h 19"/>
                    <a:gd name="T16" fmla="*/ 7 w 18"/>
                    <a:gd name="T17" fmla="*/ 8 h 19"/>
                    <a:gd name="T18" fmla="*/ 5 w 18"/>
                    <a:gd name="T19" fmla="*/ 8 h 19"/>
                    <a:gd name="T20" fmla="*/ 4 w 18"/>
                    <a:gd name="T21" fmla="*/ 6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7 w 18"/>
                    <a:gd name="T27" fmla="*/ 7 h 19"/>
                    <a:gd name="T28" fmla="*/ 11 w 18"/>
                    <a:gd name="T29" fmla="*/ 2 h 19"/>
                    <a:gd name="T30" fmla="*/ 7 w 18"/>
                    <a:gd name="T31" fmla="*/ 6 h 19"/>
                    <a:gd name="T32" fmla="*/ 11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1 w 18"/>
                    <a:gd name="T43" fmla="*/ 14 h 19"/>
                    <a:gd name="T44" fmla="*/ 1 w 18"/>
                    <a:gd name="T4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9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4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9" y="15"/>
                        <a:pt x="10" y="14"/>
                      </a:cubicBezTo>
                      <a:cubicBezTo>
                        <a:pt x="11" y="13"/>
                        <a:pt x="11" y="12"/>
                        <a:pt x="11" y="11"/>
                      </a:cubicBezTo>
                      <a:cubicBezTo>
                        <a:pt x="11" y="10"/>
                        <a:pt x="10" y="9"/>
                        <a:pt x="9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9" y="6"/>
                        <a:pt x="10" y="6"/>
                        <a:pt x="11" y="7"/>
                      </a:cubicBezTo>
                      <a:cubicBezTo>
                        <a:pt x="12" y="8"/>
                        <a:pt x="13" y="9"/>
                        <a:pt x="13" y="11"/>
                      </a:cubicBezTo>
                      <a:cubicBezTo>
                        <a:pt x="13" y="12"/>
                        <a:pt x="13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7" y="19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2"/>
                        <a:pt x="0" y="11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6" name="Freeform 568">
                  <a:extLst>
                    <a:ext uri="{FF2B5EF4-FFF2-40B4-BE49-F238E27FC236}">
                      <a16:creationId xmlns:a16="http://schemas.microsoft.com/office/drawing/2014/main" id="{3BB03176-5BEF-4F6E-BC14-33A70CB6E5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" y="1401"/>
                  <a:ext cx="96" cy="70"/>
                </a:xfrm>
                <a:custGeom>
                  <a:avLst/>
                  <a:gdLst>
                    <a:gd name="T0" fmla="*/ 29 w 412"/>
                    <a:gd name="T1" fmla="*/ 1 h 301"/>
                    <a:gd name="T2" fmla="*/ 0 w 412"/>
                    <a:gd name="T3" fmla="*/ 38 h 301"/>
                    <a:gd name="T4" fmla="*/ 411 w 412"/>
                    <a:gd name="T5" fmla="*/ 265 h 301"/>
                    <a:gd name="T6" fmla="*/ 38 w 412"/>
                    <a:gd name="T7" fmla="*/ 37 h 301"/>
                    <a:gd name="T8" fmla="*/ 46 w 412"/>
                    <a:gd name="T9" fmla="*/ 24 h 301"/>
                    <a:gd name="T10" fmla="*/ 38 w 412"/>
                    <a:gd name="T11" fmla="*/ 37 h 301"/>
                    <a:gd name="T12" fmla="*/ 60 w 412"/>
                    <a:gd name="T13" fmla="*/ 43 h 301"/>
                    <a:gd name="T14" fmla="*/ 72 w 412"/>
                    <a:gd name="T15" fmla="*/ 51 h 301"/>
                    <a:gd name="T16" fmla="*/ 86 w 412"/>
                    <a:gd name="T17" fmla="*/ 69 h 301"/>
                    <a:gd name="T18" fmla="*/ 94 w 412"/>
                    <a:gd name="T19" fmla="*/ 57 h 301"/>
                    <a:gd name="T20" fmla="*/ 86 w 412"/>
                    <a:gd name="T21" fmla="*/ 69 h 301"/>
                    <a:gd name="T22" fmla="*/ 108 w 412"/>
                    <a:gd name="T23" fmla="*/ 75 h 301"/>
                    <a:gd name="T24" fmla="*/ 121 w 412"/>
                    <a:gd name="T25" fmla="*/ 84 h 301"/>
                    <a:gd name="T26" fmla="*/ 134 w 412"/>
                    <a:gd name="T27" fmla="*/ 102 h 301"/>
                    <a:gd name="T28" fmla="*/ 143 w 412"/>
                    <a:gd name="T29" fmla="*/ 89 h 301"/>
                    <a:gd name="T30" fmla="*/ 134 w 412"/>
                    <a:gd name="T31" fmla="*/ 102 h 301"/>
                    <a:gd name="T32" fmla="*/ 156 w 412"/>
                    <a:gd name="T33" fmla="*/ 108 h 301"/>
                    <a:gd name="T34" fmla="*/ 169 w 412"/>
                    <a:gd name="T35" fmla="*/ 116 h 301"/>
                    <a:gd name="T36" fmla="*/ 182 w 412"/>
                    <a:gd name="T37" fmla="*/ 135 h 301"/>
                    <a:gd name="T38" fmla="*/ 191 w 412"/>
                    <a:gd name="T39" fmla="*/ 122 h 301"/>
                    <a:gd name="T40" fmla="*/ 182 w 412"/>
                    <a:gd name="T41" fmla="*/ 135 h 301"/>
                    <a:gd name="T42" fmla="*/ 204 w 412"/>
                    <a:gd name="T43" fmla="*/ 140 h 301"/>
                    <a:gd name="T44" fmla="*/ 217 w 412"/>
                    <a:gd name="T45" fmla="*/ 149 h 301"/>
                    <a:gd name="T46" fmla="*/ 230 w 412"/>
                    <a:gd name="T47" fmla="*/ 167 h 301"/>
                    <a:gd name="T48" fmla="*/ 239 w 412"/>
                    <a:gd name="T49" fmla="*/ 155 h 301"/>
                    <a:gd name="T50" fmla="*/ 230 w 412"/>
                    <a:gd name="T51" fmla="*/ 167 h 301"/>
                    <a:gd name="T52" fmla="*/ 252 w 412"/>
                    <a:gd name="T53" fmla="*/ 173 h 301"/>
                    <a:gd name="T54" fmla="*/ 265 w 412"/>
                    <a:gd name="T55" fmla="*/ 182 h 301"/>
                    <a:gd name="T56" fmla="*/ 278 w 412"/>
                    <a:gd name="T57" fmla="*/ 200 h 301"/>
                    <a:gd name="T58" fmla="*/ 287 w 412"/>
                    <a:gd name="T59" fmla="*/ 187 h 301"/>
                    <a:gd name="T60" fmla="*/ 278 w 412"/>
                    <a:gd name="T61" fmla="*/ 200 h 301"/>
                    <a:gd name="T62" fmla="*/ 300 w 412"/>
                    <a:gd name="T63" fmla="*/ 206 h 301"/>
                    <a:gd name="T64" fmla="*/ 313 w 412"/>
                    <a:gd name="T65" fmla="*/ 214 h 301"/>
                    <a:gd name="T66" fmla="*/ 326 w 412"/>
                    <a:gd name="T67" fmla="*/ 233 h 301"/>
                    <a:gd name="T68" fmla="*/ 335 w 412"/>
                    <a:gd name="T69" fmla="*/ 220 h 301"/>
                    <a:gd name="T70" fmla="*/ 326 w 412"/>
                    <a:gd name="T71" fmla="*/ 233 h 301"/>
                    <a:gd name="T72" fmla="*/ 348 w 412"/>
                    <a:gd name="T73" fmla="*/ 238 h 301"/>
                    <a:gd name="T74" fmla="*/ 361 w 412"/>
                    <a:gd name="T75" fmla="*/ 247 h 301"/>
                    <a:gd name="T76" fmla="*/ 374 w 412"/>
                    <a:gd name="T77" fmla="*/ 265 h 301"/>
                    <a:gd name="T78" fmla="*/ 383 w 412"/>
                    <a:gd name="T79" fmla="*/ 253 h 301"/>
                    <a:gd name="T80" fmla="*/ 374 w 412"/>
                    <a:gd name="T81" fmla="*/ 2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2" h="301">
                      <a:moveTo>
                        <a:pt x="410" y="260"/>
                      </a:move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0"/>
                        <a:pt x="26" y="1"/>
                        <a:pt x="25" y="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87" y="301"/>
                        <a:pt x="387" y="301"/>
                        <a:pt x="387" y="301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12" y="263"/>
                        <a:pt x="412" y="261"/>
                        <a:pt x="410" y="260"/>
                      </a:cubicBezTo>
                      <a:close/>
                      <a:moveTo>
                        <a:pt x="38" y="37"/>
                      </a:moveTo>
                      <a:cubicBezTo>
                        <a:pt x="34" y="34"/>
                        <a:pt x="34" y="30"/>
                        <a:pt x="36" y="26"/>
                      </a:cubicBezTo>
                      <a:cubicBezTo>
                        <a:pt x="38" y="23"/>
                        <a:pt x="43" y="22"/>
                        <a:pt x="46" y="24"/>
                      </a:cubicBezTo>
                      <a:cubicBezTo>
                        <a:pt x="50" y="27"/>
                        <a:pt x="51" y="31"/>
                        <a:pt x="48" y="35"/>
                      </a:cubicBezTo>
                      <a:cubicBezTo>
                        <a:pt x="46" y="38"/>
                        <a:pt x="41" y="39"/>
                        <a:pt x="38" y="37"/>
                      </a:cubicBezTo>
                      <a:close/>
                      <a:moveTo>
                        <a:pt x="62" y="53"/>
                      </a:moveTo>
                      <a:cubicBezTo>
                        <a:pt x="58" y="51"/>
                        <a:pt x="58" y="46"/>
                        <a:pt x="60" y="43"/>
                      </a:cubicBezTo>
                      <a:cubicBezTo>
                        <a:pt x="62" y="39"/>
                        <a:pt x="67" y="38"/>
                        <a:pt x="70" y="41"/>
                      </a:cubicBezTo>
                      <a:cubicBezTo>
                        <a:pt x="74" y="43"/>
                        <a:pt x="75" y="48"/>
                        <a:pt x="72" y="51"/>
                      </a:cubicBezTo>
                      <a:cubicBezTo>
                        <a:pt x="70" y="54"/>
                        <a:pt x="65" y="55"/>
                        <a:pt x="62" y="53"/>
                      </a:cubicBezTo>
                      <a:close/>
                      <a:moveTo>
                        <a:pt x="86" y="69"/>
                      </a:moveTo>
                      <a:cubicBezTo>
                        <a:pt x="83" y="67"/>
                        <a:pt x="82" y="62"/>
                        <a:pt x="84" y="59"/>
                      </a:cubicBezTo>
                      <a:cubicBezTo>
                        <a:pt x="86" y="55"/>
                        <a:pt x="91" y="54"/>
                        <a:pt x="94" y="57"/>
                      </a:cubicBezTo>
                      <a:cubicBezTo>
                        <a:pt x="98" y="59"/>
                        <a:pt x="99" y="64"/>
                        <a:pt x="96" y="67"/>
                      </a:cubicBezTo>
                      <a:cubicBezTo>
                        <a:pt x="94" y="71"/>
                        <a:pt x="89" y="72"/>
                        <a:pt x="86" y="69"/>
                      </a:cubicBezTo>
                      <a:close/>
                      <a:moveTo>
                        <a:pt x="110" y="86"/>
                      </a:moveTo>
                      <a:cubicBezTo>
                        <a:pt x="107" y="83"/>
                        <a:pt x="106" y="79"/>
                        <a:pt x="108" y="75"/>
                      </a:cubicBezTo>
                      <a:cubicBezTo>
                        <a:pt x="110" y="72"/>
                        <a:pt x="115" y="71"/>
                        <a:pt x="119" y="73"/>
                      </a:cubicBezTo>
                      <a:cubicBezTo>
                        <a:pt x="122" y="75"/>
                        <a:pt x="123" y="80"/>
                        <a:pt x="121" y="84"/>
                      </a:cubicBezTo>
                      <a:cubicBezTo>
                        <a:pt x="118" y="87"/>
                        <a:pt x="113" y="88"/>
                        <a:pt x="110" y="86"/>
                      </a:cubicBezTo>
                      <a:close/>
                      <a:moveTo>
                        <a:pt x="134" y="102"/>
                      </a:moveTo>
                      <a:cubicBezTo>
                        <a:pt x="131" y="100"/>
                        <a:pt x="130" y="95"/>
                        <a:pt x="132" y="91"/>
                      </a:cubicBezTo>
                      <a:cubicBezTo>
                        <a:pt x="134" y="88"/>
                        <a:pt x="139" y="87"/>
                        <a:pt x="143" y="89"/>
                      </a:cubicBezTo>
                      <a:cubicBezTo>
                        <a:pt x="146" y="92"/>
                        <a:pt x="147" y="97"/>
                        <a:pt x="145" y="100"/>
                      </a:cubicBezTo>
                      <a:cubicBezTo>
                        <a:pt x="142" y="103"/>
                        <a:pt x="138" y="104"/>
                        <a:pt x="134" y="102"/>
                      </a:cubicBezTo>
                      <a:close/>
                      <a:moveTo>
                        <a:pt x="158" y="118"/>
                      </a:moveTo>
                      <a:cubicBezTo>
                        <a:pt x="155" y="116"/>
                        <a:pt x="154" y="111"/>
                        <a:pt x="156" y="108"/>
                      </a:cubicBezTo>
                      <a:cubicBezTo>
                        <a:pt x="158" y="104"/>
                        <a:pt x="163" y="103"/>
                        <a:pt x="167" y="106"/>
                      </a:cubicBezTo>
                      <a:cubicBezTo>
                        <a:pt x="170" y="108"/>
                        <a:pt x="171" y="113"/>
                        <a:pt x="169" y="116"/>
                      </a:cubicBezTo>
                      <a:cubicBezTo>
                        <a:pt x="166" y="120"/>
                        <a:pt x="162" y="121"/>
                        <a:pt x="158" y="118"/>
                      </a:cubicBezTo>
                      <a:close/>
                      <a:moveTo>
                        <a:pt x="182" y="135"/>
                      </a:moveTo>
                      <a:cubicBezTo>
                        <a:pt x="179" y="132"/>
                        <a:pt x="178" y="128"/>
                        <a:pt x="180" y="124"/>
                      </a:cubicBezTo>
                      <a:cubicBezTo>
                        <a:pt x="182" y="121"/>
                        <a:pt x="187" y="120"/>
                        <a:pt x="191" y="122"/>
                      </a:cubicBezTo>
                      <a:cubicBezTo>
                        <a:pt x="194" y="124"/>
                        <a:pt x="195" y="129"/>
                        <a:pt x="193" y="133"/>
                      </a:cubicBezTo>
                      <a:cubicBezTo>
                        <a:pt x="190" y="136"/>
                        <a:pt x="186" y="137"/>
                        <a:pt x="182" y="135"/>
                      </a:cubicBezTo>
                      <a:close/>
                      <a:moveTo>
                        <a:pt x="206" y="151"/>
                      </a:moveTo>
                      <a:cubicBezTo>
                        <a:pt x="203" y="149"/>
                        <a:pt x="202" y="144"/>
                        <a:pt x="204" y="140"/>
                      </a:cubicBezTo>
                      <a:cubicBezTo>
                        <a:pt x="206" y="137"/>
                        <a:pt x="211" y="136"/>
                        <a:pt x="215" y="138"/>
                      </a:cubicBezTo>
                      <a:cubicBezTo>
                        <a:pt x="218" y="141"/>
                        <a:pt x="219" y="145"/>
                        <a:pt x="217" y="149"/>
                      </a:cubicBezTo>
                      <a:cubicBezTo>
                        <a:pt x="214" y="152"/>
                        <a:pt x="210" y="153"/>
                        <a:pt x="206" y="151"/>
                      </a:cubicBezTo>
                      <a:close/>
                      <a:moveTo>
                        <a:pt x="230" y="167"/>
                      </a:moveTo>
                      <a:cubicBezTo>
                        <a:pt x="227" y="165"/>
                        <a:pt x="226" y="160"/>
                        <a:pt x="228" y="157"/>
                      </a:cubicBezTo>
                      <a:cubicBezTo>
                        <a:pt x="231" y="153"/>
                        <a:pt x="235" y="152"/>
                        <a:pt x="239" y="155"/>
                      </a:cubicBezTo>
                      <a:cubicBezTo>
                        <a:pt x="242" y="157"/>
                        <a:pt x="243" y="162"/>
                        <a:pt x="241" y="165"/>
                      </a:cubicBezTo>
                      <a:cubicBezTo>
                        <a:pt x="238" y="169"/>
                        <a:pt x="234" y="170"/>
                        <a:pt x="230" y="167"/>
                      </a:cubicBezTo>
                      <a:close/>
                      <a:moveTo>
                        <a:pt x="254" y="184"/>
                      </a:moveTo>
                      <a:cubicBezTo>
                        <a:pt x="251" y="181"/>
                        <a:pt x="250" y="177"/>
                        <a:pt x="252" y="173"/>
                      </a:cubicBezTo>
                      <a:cubicBezTo>
                        <a:pt x="255" y="170"/>
                        <a:pt x="259" y="169"/>
                        <a:pt x="263" y="171"/>
                      </a:cubicBezTo>
                      <a:cubicBezTo>
                        <a:pt x="266" y="173"/>
                        <a:pt x="267" y="178"/>
                        <a:pt x="265" y="182"/>
                      </a:cubicBezTo>
                      <a:cubicBezTo>
                        <a:pt x="262" y="185"/>
                        <a:pt x="258" y="186"/>
                        <a:pt x="254" y="184"/>
                      </a:cubicBezTo>
                      <a:close/>
                      <a:moveTo>
                        <a:pt x="278" y="200"/>
                      </a:moveTo>
                      <a:cubicBezTo>
                        <a:pt x="275" y="198"/>
                        <a:pt x="274" y="193"/>
                        <a:pt x="276" y="189"/>
                      </a:cubicBezTo>
                      <a:cubicBezTo>
                        <a:pt x="279" y="186"/>
                        <a:pt x="283" y="185"/>
                        <a:pt x="287" y="187"/>
                      </a:cubicBezTo>
                      <a:cubicBezTo>
                        <a:pt x="290" y="190"/>
                        <a:pt x="291" y="194"/>
                        <a:pt x="289" y="198"/>
                      </a:cubicBezTo>
                      <a:cubicBezTo>
                        <a:pt x="286" y="201"/>
                        <a:pt x="282" y="202"/>
                        <a:pt x="278" y="200"/>
                      </a:cubicBezTo>
                      <a:close/>
                      <a:moveTo>
                        <a:pt x="302" y="216"/>
                      </a:moveTo>
                      <a:cubicBezTo>
                        <a:pt x="299" y="214"/>
                        <a:pt x="298" y="209"/>
                        <a:pt x="300" y="206"/>
                      </a:cubicBezTo>
                      <a:cubicBezTo>
                        <a:pt x="303" y="202"/>
                        <a:pt x="307" y="201"/>
                        <a:pt x="311" y="204"/>
                      </a:cubicBezTo>
                      <a:cubicBezTo>
                        <a:pt x="314" y="206"/>
                        <a:pt x="315" y="211"/>
                        <a:pt x="313" y="214"/>
                      </a:cubicBezTo>
                      <a:cubicBezTo>
                        <a:pt x="310" y="218"/>
                        <a:pt x="306" y="219"/>
                        <a:pt x="302" y="216"/>
                      </a:cubicBezTo>
                      <a:close/>
                      <a:moveTo>
                        <a:pt x="326" y="233"/>
                      </a:moveTo>
                      <a:cubicBezTo>
                        <a:pt x="323" y="230"/>
                        <a:pt x="322" y="225"/>
                        <a:pt x="324" y="222"/>
                      </a:cubicBezTo>
                      <a:cubicBezTo>
                        <a:pt x="327" y="219"/>
                        <a:pt x="331" y="218"/>
                        <a:pt x="335" y="220"/>
                      </a:cubicBezTo>
                      <a:cubicBezTo>
                        <a:pt x="338" y="222"/>
                        <a:pt x="339" y="227"/>
                        <a:pt x="337" y="230"/>
                      </a:cubicBezTo>
                      <a:cubicBezTo>
                        <a:pt x="335" y="234"/>
                        <a:pt x="330" y="235"/>
                        <a:pt x="326" y="233"/>
                      </a:cubicBezTo>
                      <a:close/>
                      <a:moveTo>
                        <a:pt x="350" y="249"/>
                      </a:moveTo>
                      <a:cubicBezTo>
                        <a:pt x="347" y="246"/>
                        <a:pt x="346" y="242"/>
                        <a:pt x="348" y="238"/>
                      </a:cubicBezTo>
                      <a:cubicBezTo>
                        <a:pt x="351" y="235"/>
                        <a:pt x="355" y="234"/>
                        <a:pt x="359" y="236"/>
                      </a:cubicBezTo>
                      <a:cubicBezTo>
                        <a:pt x="362" y="239"/>
                        <a:pt x="363" y="243"/>
                        <a:pt x="361" y="247"/>
                      </a:cubicBezTo>
                      <a:cubicBezTo>
                        <a:pt x="359" y="250"/>
                        <a:pt x="354" y="251"/>
                        <a:pt x="350" y="249"/>
                      </a:cubicBezTo>
                      <a:close/>
                      <a:moveTo>
                        <a:pt x="374" y="265"/>
                      </a:moveTo>
                      <a:cubicBezTo>
                        <a:pt x="371" y="263"/>
                        <a:pt x="370" y="258"/>
                        <a:pt x="372" y="255"/>
                      </a:cubicBezTo>
                      <a:cubicBezTo>
                        <a:pt x="375" y="251"/>
                        <a:pt x="379" y="250"/>
                        <a:pt x="383" y="253"/>
                      </a:cubicBezTo>
                      <a:cubicBezTo>
                        <a:pt x="386" y="255"/>
                        <a:pt x="387" y="260"/>
                        <a:pt x="385" y="263"/>
                      </a:cubicBezTo>
                      <a:cubicBezTo>
                        <a:pt x="383" y="267"/>
                        <a:pt x="378" y="267"/>
                        <a:pt x="374" y="26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7" name="Freeform 569">
                  <a:extLst>
                    <a:ext uri="{FF2B5EF4-FFF2-40B4-BE49-F238E27FC236}">
                      <a16:creationId xmlns:a16="http://schemas.microsoft.com/office/drawing/2014/main" id="{636A7170-3F10-4D63-BA8A-D50A0759C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02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2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8" name="Freeform 570">
                  <a:extLst>
                    <a:ext uri="{FF2B5EF4-FFF2-40B4-BE49-F238E27FC236}">
                      <a16:creationId xmlns:a16="http://schemas.microsoft.com/office/drawing/2014/main" id="{AED66812-E5E4-4801-B89A-787F05FB3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0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9" name="Freeform 571">
                  <a:extLst>
                    <a:ext uri="{FF2B5EF4-FFF2-40B4-BE49-F238E27FC236}">
                      <a16:creationId xmlns:a16="http://schemas.microsoft.com/office/drawing/2014/main" id="{C703A3B4-4219-4991-9CFF-46B420533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" y="1409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0" name="Freeform 572">
                  <a:extLst>
                    <a:ext uri="{FF2B5EF4-FFF2-40B4-BE49-F238E27FC236}">
                      <a16:creationId xmlns:a16="http://schemas.microsoft.com/office/drawing/2014/main" id="{129C1099-F0D2-478D-8260-170EC485A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13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1" name="Freeform 573">
                  <a:extLst>
                    <a:ext uri="{FF2B5EF4-FFF2-40B4-BE49-F238E27FC236}">
                      <a16:creationId xmlns:a16="http://schemas.microsoft.com/office/drawing/2014/main" id="{9086DED8-1802-44D4-9D29-A5BEC1135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1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2" name="Freeform 574">
                  <a:extLst>
                    <a:ext uri="{FF2B5EF4-FFF2-40B4-BE49-F238E27FC236}">
                      <a16:creationId xmlns:a16="http://schemas.microsoft.com/office/drawing/2014/main" id="{97FF8236-3ABB-412B-9935-5F8D17BD2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" y="1421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4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3" name="Freeform 575">
                  <a:extLst>
                    <a:ext uri="{FF2B5EF4-FFF2-40B4-BE49-F238E27FC236}">
                      <a16:creationId xmlns:a16="http://schemas.microsoft.com/office/drawing/2014/main" id="{5A57D5CF-BC7C-4744-AD71-E74F34EC3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25"/>
                  <a:ext cx="5" cy="6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4" name="Freeform 576">
                  <a:extLst>
                    <a:ext uri="{FF2B5EF4-FFF2-40B4-BE49-F238E27FC236}">
                      <a16:creationId xmlns:a16="http://schemas.microsoft.com/office/drawing/2014/main" id="{69088D03-B206-46EE-ABD9-0BEDEE3A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28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5" name="Freeform 577">
                  <a:extLst>
                    <a:ext uri="{FF2B5EF4-FFF2-40B4-BE49-F238E27FC236}">
                      <a16:creationId xmlns:a16="http://schemas.microsoft.com/office/drawing/2014/main" id="{B7F26407-A628-4ADE-8D27-55601F2EF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32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6" name="Freeform 578">
                  <a:extLst>
                    <a:ext uri="{FF2B5EF4-FFF2-40B4-BE49-F238E27FC236}">
                      <a16:creationId xmlns:a16="http://schemas.microsoft.com/office/drawing/2014/main" id="{8FCEF9EA-7550-4E45-9F1F-1AEE58A8B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" y="1436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7" name="Freeform 579">
                  <a:extLst>
                    <a:ext uri="{FF2B5EF4-FFF2-40B4-BE49-F238E27FC236}">
                      <a16:creationId xmlns:a16="http://schemas.microsoft.com/office/drawing/2014/main" id="{E88AA1F3-B413-48CA-A94B-BC8BB5288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40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8" name="Freeform 580">
                  <a:extLst>
                    <a:ext uri="{FF2B5EF4-FFF2-40B4-BE49-F238E27FC236}">
                      <a16:creationId xmlns:a16="http://schemas.microsoft.com/office/drawing/2014/main" id="{2ACDC007-F5BE-4C18-BE27-30DC7859E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" y="1444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9" name="Freeform 581">
                  <a:extLst>
                    <a:ext uri="{FF2B5EF4-FFF2-40B4-BE49-F238E27FC236}">
                      <a16:creationId xmlns:a16="http://schemas.microsoft.com/office/drawing/2014/main" id="{0FC192FE-B5D1-411D-BCEB-22C38B95C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" y="144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1 h 30"/>
                    <a:gd name="T10" fmla="*/ 22 w 23"/>
                    <a:gd name="T11" fmla="*/ 7 h 30"/>
                    <a:gd name="T12" fmla="*/ 7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0" name="Freeform 582">
                  <a:extLst>
                    <a:ext uri="{FF2B5EF4-FFF2-40B4-BE49-F238E27FC236}">
                      <a16:creationId xmlns:a16="http://schemas.microsoft.com/office/drawing/2014/main" id="{073262DB-EACA-418D-BE68-993ACF333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" y="1451"/>
                  <a:ext cx="5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7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1" name="Freeform 583">
                  <a:extLst>
                    <a:ext uri="{FF2B5EF4-FFF2-40B4-BE49-F238E27FC236}">
                      <a16:creationId xmlns:a16="http://schemas.microsoft.com/office/drawing/2014/main" id="{2C7F9D9E-EFCF-4DDB-9030-5B876755F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" y="145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6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2" name="Freeform 584">
                  <a:extLst>
                    <a:ext uri="{FF2B5EF4-FFF2-40B4-BE49-F238E27FC236}">
                      <a16:creationId xmlns:a16="http://schemas.microsoft.com/office/drawing/2014/main" id="{79F454E2-32C6-4900-B739-58E37A63F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2" cy="11"/>
                </a:xfrm>
                <a:custGeom>
                  <a:avLst/>
                  <a:gdLst>
                    <a:gd name="T0" fmla="*/ 29 w 50"/>
                    <a:gd name="T1" fmla="*/ 47 h 48"/>
                    <a:gd name="T2" fmla="*/ 29 w 50"/>
                    <a:gd name="T3" fmla="*/ 46 h 48"/>
                    <a:gd name="T4" fmla="*/ 29 w 50"/>
                    <a:gd name="T5" fmla="*/ 43 h 48"/>
                    <a:gd name="T6" fmla="*/ 29 w 50"/>
                    <a:gd name="T7" fmla="*/ 40 h 48"/>
                    <a:gd name="T8" fmla="*/ 28 w 50"/>
                    <a:gd name="T9" fmla="*/ 32 h 48"/>
                    <a:gd name="T10" fmla="*/ 27 w 50"/>
                    <a:gd name="T11" fmla="*/ 26 h 48"/>
                    <a:gd name="T12" fmla="*/ 30 w 50"/>
                    <a:gd name="T13" fmla="*/ 25 h 48"/>
                    <a:gd name="T14" fmla="*/ 35 w 50"/>
                    <a:gd name="T15" fmla="*/ 23 h 48"/>
                    <a:gd name="T16" fmla="*/ 43 w 50"/>
                    <a:gd name="T17" fmla="*/ 20 h 48"/>
                    <a:gd name="T18" fmla="*/ 46 w 50"/>
                    <a:gd name="T19" fmla="*/ 19 h 48"/>
                    <a:gd name="T20" fmla="*/ 48 w 50"/>
                    <a:gd name="T21" fmla="*/ 18 h 48"/>
                    <a:gd name="T22" fmla="*/ 49 w 50"/>
                    <a:gd name="T23" fmla="*/ 17 h 48"/>
                    <a:gd name="T24" fmla="*/ 49 w 50"/>
                    <a:gd name="T25" fmla="*/ 17 h 48"/>
                    <a:gd name="T26" fmla="*/ 50 w 50"/>
                    <a:gd name="T27" fmla="*/ 17 h 48"/>
                    <a:gd name="T28" fmla="*/ 49 w 50"/>
                    <a:gd name="T29" fmla="*/ 17 h 48"/>
                    <a:gd name="T30" fmla="*/ 48 w 50"/>
                    <a:gd name="T31" fmla="*/ 17 h 48"/>
                    <a:gd name="T32" fmla="*/ 47 w 50"/>
                    <a:gd name="T33" fmla="*/ 16 h 48"/>
                    <a:gd name="T34" fmla="*/ 45 w 50"/>
                    <a:gd name="T35" fmla="*/ 16 h 48"/>
                    <a:gd name="T36" fmla="*/ 42 w 50"/>
                    <a:gd name="T37" fmla="*/ 17 h 48"/>
                    <a:gd name="T38" fmla="*/ 33 w 50"/>
                    <a:gd name="T39" fmla="*/ 17 h 48"/>
                    <a:gd name="T40" fmla="*/ 29 w 50"/>
                    <a:gd name="T41" fmla="*/ 18 h 48"/>
                    <a:gd name="T42" fmla="*/ 25 w 50"/>
                    <a:gd name="T43" fmla="*/ 19 h 48"/>
                    <a:gd name="T44" fmla="*/ 25 w 50"/>
                    <a:gd name="T45" fmla="*/ 19 h 48"/>
                    <a:gd name="T46" fmla="*/ 24 w 50"/>
                    <a:gd name="T47" fmla="*/ 15 h 48"/>
                    <a:gd name="T48" fmla="*/ 21 w 50"/>
                    <a:gd name="T49" fmla="*/ 7 h 48"/>
                    <a:gd name="T50" fmla="*/ 20 w 50"/>
                    <a:gd name="T51" fmla="*/ 4 h 48"/>
                    <a:gd name="T52" fmla="*/ 19 w 50"/>
                    <a:gd name="T53" fmla="*/ 2 h 48"/>
                    <a:gd name="T54" fmla="*/ 18 w 50"/>
                    <a:gd name="T55" fmla="*/ 1 h 48"/>
                    <a:gd name="T56" fmla="*/ 18 w 50"/>
                    <a:gd name="T57" fmla="*/ 1 h 48"/>
                    <a:gd name="T58" fmla="*/ 18 w 50"/>
                    <a:gd name="T59" fmla="*/ 0 h 48"/>
                    <a:gd name="T60" fmla="*/ 18 w 50"/>
                    <a:gd name="T61" fmla="*/ 1 h 48"/>
                    <a:gd name="T62" fmla="*/ 17 w 50"/>
                    <a:gd name="T63" fmla="*/ 1 h 48"/>
                    <a:gd name="T64" fmla="*/ 17 w 50"/>
                    <a:gd name="T65" fmla="*/ 2 h 48"/>
                    <a:gd name="T66" fmla="*/ 17 w 50"/>
                    <a:gd name="T67" fmla="*/ 5 h 48"/>
                    <a:gd name="T68" fmla="*/ 17 w 50"/>
                    <a:gd name="T69" fmla="*/ 8 h 48"/>
                    <a:gd name="T70" fmla="*/ 18 w 50"/>
                    <a:gd name="T71" fmla="*/ 16 h 48"/>
                    <a:gd name="T72" fmla="*/ 19 w 50"/>
                    <a:gd name="T73" fmla="*/ 20 h 48"/>
                    <a:gd name="T74" fmla="*/ 19 w 50"/>
                    <a:gd name="T75" fmla="*/ 21 h 48"/>
                    <a:gd name="T76" fmla="*/ 15 w 50"/>
                    <a:gd name="T77" fmla="*/ 22 h 48"/>
                    <a:gd name="T78" fmla="*/ 8 w 50"/>
                    <a:gd name="T79" fmla="*/ 25 h 48"/>
                    <a:gd name="T80" fmla="*/ 5 w 50"/>
                    <a:gd name="T81" fmla="*/ 26 h 48"/>
                    <a:gd name="T82" fmla="*/ 2 w 50"/>
                    <a:gd name="T83" fmla="*/ 28 h 48"/>
                    <a:gd name="T84" fmla="*/ 1 w 50"/>
                    <a:gd name="T85" fmla="*/ 28 h 48"/>
                    <a:gd name="T86" fmla="*/ 1 w 50"/>
                    <a:gd name="T87" fmla="*/ 28 h 48"/>
                    <a:gd name="T88" fmla="*/ 0 w 50"/>
                    <a:gd name="T89" fmla="*/ 29 h 48"/>
                    <a:gd name="T90" fmla="*/ 1 w 50"/>
                    <a:gd name="T91" fmla="*/ 29 h 48"/>
                    <a:gd name="T92" fmla="*/ 2 w 50"/>
                    <a:gd name="T93" fmla="*/ 29 h 48"/>
                    <a:gd name="T94" fmla="*/ 3 w 50"/>
                    <a:gd name="T95" fmla="*/ 29 h 48"/>
                    <a:gd name="T96" fmla="*/ 5 w 50"/>
                    <a:gd name="T97" fmla="*/ 29 h 48"/>
                    <a:gd name="T98" fmla="*/ 9 w 50"/>
                    <a:gd name="T99" fmla="*/ 29 h 48"/>
                    <a:gd name="T100" fmla="*/ 17 w 50"/>
                    <a:gd name="T101" fmla="*/ 28 h 48"/>
                    <a:gd name="T102" fmla="*/ 20 w 50"/>
                    <a:gd name="T103" fmla="*/ 27 h 48"/>
                    <a:gd name="T104" fmla="*/ 22 w 50"/>
                    <a:gd name="T105" fmla="*/ 33 h 48"/>
                    <a:gd name="T106" fmla="*/ 25 w 50"/>
                    <a:gd name="T107" fmla="*/ 41 h 48"/>
                    <a:gd name="T108" fmla="*/ 26 w 50"/>
                    <a:gd name="T109" fmla="*/ 44 h 48"/>
                    <a:gd name="T110" fmla="*/ 27 w 50"/>
                    <a:gd name="T111" fmla="*/ 46 h 48"/>
                    <a:gd name="T112" fmla="*/ 28 w 50"/>
                    <a:gd name="T113" fmla="*/ 47 h 48"/>
                    <a:gd name="T114" fmla="*/ 28 w 50"/>
                    <a:gd name="T115" fmla="*/ 47 h 48"/>
                    <a:gd name="T116" fmla="*/ 29 w 50"/>
                    <a:gd name="T117" fmla="*/ 48 h 48"/>
                    <a:gd name="T118" fmla="*/ 29 w 50"/>
                    <a:gd name="T119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0" h="48">
                      <a:moveTo>
                        <a:pt x="29" y="47"/>
                      </a:move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5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40"/>
                      </a:cubicBezTo>
                      <a:cubicBezTo>
                        <a:pt x="29" y="38"/>
                        <a:pt x="28" y="35"/>
                        <a:pt x="28" y="32"/>
                      </a:cubicBezTo>
                      <a:cubicBezTo>
                        <a:pt x="28" y="30"/>
                        <a:pt x="27" y="28"/>
                        <a:pt x="27" y="26"/>
                      </a:cubicBezTo>
                      <a:cubicBezTo>
                        <a:pt x="28" y="25"/>
                        <a:pt x="29" y="25"/>
                        <a:pt x="30" y="25"/>
                      </a:cubicBezTo>
                      <a:cubicBezTo>
                        <a:pt x="32" y="24"/>
                        <a:pt x="33" y="24"/>
                        <a:pt x="35" y="23"/>
                      </a:cubicBezTo>
                      <a:cubicBezTo>
                        <a:pt x="38" y="22"/>
                        <a:pt x="40" y="21"/>
                        <a:pt x="43" y="20"/>
                      </a:cubicBezTo>
                      <a:cubicBezTo>
                        <a:pt x="44" y="20"/>
                        <a:pt x="45" y="20"/>
                        <a:pt x="46" y="19"/>
                      </a:cubicBezTo>
                      <a:cubicBezTo>
                        <a:pt x="46" y="19"/>
                        <a:pt x="47" y="18"/>
                        <a:pt x="48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49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8" y="17"/>
                        <a:pt x="48" y="17"/>
                        <a:pt x="47" y="16"/>
                      </a:cubicBezTo>
                      <a:cubicBezTo>
                        <a:pt x="47" y="16"/>
                        <a:pt x="46" y="16"/>
                        <a:pt x="45" y="16"/>
                      </a:cubicBezTo>
                      <a:cubicBezTo>
                        <a:pt x="44" y="16"/>
                        <a:pt x="43" y="17"/>
                        <a:pt x="42" y="17"/>
                      </a:cubicBezTo>
                      <a:cubicBezTo>
                        <a:pt x="39" y="17"/>
                        <a:pt x="36" y="17"/>
                        <a:pt x="33" y="17"/>
                      </a:cubicBezTo>
                      <a:cubicBezTo>
                        <a:pt x="32" y="18"/>
                        <a:pt x="30" y="18"/>
                        <a:pt x="29" y="18"/>
                      </a:cubicBezTo>
                      <a:cubicBezTo>
                        <a:pt x="28" y="19"/>
                        <a:pt x="27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7"/>
                        <a:pt x="24" y="16"/>
                        <a:pt x="24" y="15"/>
                      </a:cubicBezTo>
                      <a:cubicBezTo>
                        <a:pt x="23" y="12"/>
                        <a:pt x="22" y="9"/>
                        <a:pt x="21" y="7"/>
                      </a:cubicBezTo>
                      <a:cubicBezTo>
                        <a:pt x="21" y="6"/>
                        <a:pt x="20" y="5"/>
                        <a:pt x="20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4"/>
                        <a:pt x="17" y="5"/>
                      </a:cubicBezTo>
                      <a:cubicBezTo>
                        <a:pt x="17" y="6"/>
                        <a:pt x="17" y="7"/>
                        <a:pt x="17" y="8"/>
                      </a:cubicBezTo>
                      <a:cubicBezTo>
                        <a:pt x="17" y="10"/>
                        <a:pt x="18" y="13"/>
                        <a:pt x="18" y="16"/>
                      </a:cubicBezTo>
                      <a:cubicBezTo>
                        <a:pt x="18" y="17"/>
                        <a:pt x="19" y="19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6" y="22"/>
                        <a:pt x="15" y="22"/>
                      </a:cubicBezTo>
                      <a:cubicBezTo>
                        <a:pt x="12" y="23"/>
                        <a:pt x="10" y="24"/>
                        <a:pt x="8" y="25"/>
                      </a:cubicBezTo>
                      <a:cubicBezTo>
                        <a:pt x="6" y="25"/>
                        <a:pt x="5" y="26"/>
                        <a:pt x="5" y="26"/>
                      </a:cubicBezTo>
                      <a:cubicBezTo>
                        <a:pt x="4" y="27"/>
                        <a:pt x="3" y="27"/>
                        <a:pt x="2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9" y="29"/>
                      </a:cubicBezTo>
                      <a:cubicBezTo>
                        <a:pt x="11" y="29"/>
                        <a:pt x="14" y="28"/>
                        <a:pt x="17" y="28"/>
                      </a:cubicBezTo>
                      <a:cubicBezTo>
                        <a:pt x="18" y="28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9"/>
                        <a:pt x="25" y="41"/>
                      </a:cubicBezTo>
                      <a:cubicBezTo>
                        <a:pt x="25" y="42"/>
                        <a:pt x="26" y="43"/>
                        <a:pt x="26" y="44"/>
                      </a:cubicBezTo>
                      <a:cubicBezTo>
                        <a:pt x="27" y="45"/>
                        <a:pt x="27" y="45"/>
                        <a:pt x="27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8"/>
                        <a:pt x="29" y="48"/>
                        <a:pt x="29" y="47"/>
                      </a:cubicBez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3" name="Freeform 585">
                  <a:extLst>
                    <a:ext uri="{FF2B5EF4-FFF2-40B4-BE49-F238E27FC236}">
                      <a16:creationId xmlns:a16="http://schemas.microsoft.com/office/drawing/2014/main" id="{60F0F684-8A18-4787-970A-F81789FD1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2" cy="11"/>
                </a:xfrm>
                <a:custGeom>
                  <a:avLst/>
                  <a:gdLst>
                    <a:gd name="T0" fmla="*/ 28 w 49"/>
                    <a:gd name="T1" fmla="*/ 46 h 47"/>
                    <a:gd name="T2" fmla="*/ 28 w 49"/>
                    <a:gd name="T3" fmla="*/ 45 h 47"/>
                    <a:gd name="T4" fmla="*/ 29 w 49"/>
                    <a:gd name="T5" fmla="*/ 43 h 47"/>
                    <a:gd name="T6" fmla="*/ 29 w 49"/>
                    <a:gd name="T7" fmla="*/ 39 h 47"/>
                    <a:gd name="T8" fmla="*/ 28 w 49"/>
                    <a:gd name="T9" fmla="*/ 32 h 47"/>
                    <a:gd name="T10" fmla="*/ 27 w 49"/>
                    <a:gd name="T11" fmla="*/ 25 h 47"/>
                    <a:gd name="T12" fmla="*/ 30 w 49"/>
                    <a:gd name="T13" fmla="*/ 24 h 47"/>
                    <a:gd name="T14" fmla="*/ 35 w 49"/>
                    <a:gd name="T15" fmla="*/ 23 h 47"/>
                    <a:gd name="T16" fmla="*/ 42 w 49"/>
                    <a:gd name="T17" fmla="*/ 20 h 47"/>
                    <a:gd name="T18" fmla="*/ 45 w 49"/>
                    <a:gd name="T19" fmla="*/ 19 h 47"/>
                    <a:gd name="T20" fmla="*/ 48 w 49"/>
                    <a:gd name="T21" fmla="*/ 17 h 47"/>
                    <a:gd name="T22" fmla="*/ 48 w 49"/>
                    <a:gd name="T23" fmla="*/ 17 h 47"/>
                    <a:gd name="T24" fmla="*/ 49 w 49"/>
                    <a:gd name="T25" fmla="*/ 16 h 47"/>
                    <a:gd name="T26" fmla="*/ 49 w 49"/>
                    <a:gd name="T27" fmla="*/ 16 h 47"/>
                    <a:gd name="T28" fmla="*/ 49 w 49"/>
                    <a:gd name="T29" fmla="*/ 16 h 47"/>
                    <a:gd name="T30" fmla="*/ 48 w 49"/>
                    <a:gd name="T31" fmla="*/ 16 h 47"/>
                    <a:gd name="T32" fmla="*/ 47 w 49"/>
                    <a:gd name="T33" fmla="*/ 16 h 47"/>
                    <a:gd name="T34" fmla="*/ 45 w 49"/>
                    <a:gd name="T35" fmla="*/ 16 h 47"/>
                    <a:gd name="T36" fmla="*/ 41 w 49"/>
                    <a:gd name="T37" fmla="*/ 16 h 47"/>
                    <a:gd name="T38" fmla="*/ 33 w 49"/>
                    <a:gd name="T39" fmla="*/ 17 h 47"/>
                    <a:gd name="T40" fmla="*/ 29 w 49"/>
                    <a:gd name="T41" fmla="*/ 18 h 47"/>
                    <a:gd name="T42" fmla="*/ 25 w 49"/>
                    <a:gd name="T43" fmla="*/ 19 h 47"/>
                    <a:gd name="T44" fmla="*/ 25 w 49"/>
                    <a:gd name="T45" fmla="*/ 18 h 47"/>
                    <a:gd name="T46" fmla="*/ 24 w 49"/>
                    <a:gd name="T47" fmla="*/ 14 h 47"/>
                    <a:gd name="T48" fmla="*/ 21 w 49"/>
                    <a:gd name="T49" fmla="*/ 7 h 47"/>
                    <a:gd name="T50" fmla="*/ 20 w 49"/>
                    <a:gd name="T51" fmla="*/ 4 h 47"/>
                    <a:gd name="T52" fmla="*/ 18 w 49"/>
                    <a:gd name="T53" fmla="*/ 2 h 47"/>
                    <a:gd name="T54" fmla="*/ 18 w 49"/>
                    <a:gd name="T55" fmla="*/ 1 h 47"/>
                    <a:gd name="T56" fmla="*/ 18 w 49"/>
                    <a:gd name="T57" fmla="*/ 0 h 47"/>
                    <a:gd name="T58" fmla="*/ 17 w 49"/>
                    <a:gd name="T59" fmla="*/ 0 h 47"/>
                    <a:gd name="T60" fmla="*/ 17 w 49"/>
                    <a:gd name="T61" fmla="*/ 0 h 47"/>
                    <a:gd name="T62" fmla="*/ 17 w 49"/>
                    <a:gd name="T63" fmla="*/ 1 h 47"/>
                    <a:gd name="T64" fmla="*/ 17 w 49"/>
                    <a:gd name="T65" fmla="*/ 2 h 47"/>
                    <a:gd name="T66" fmla="*/ 17 w 49"/>
                    <a:gd name="T67" fmla="*/ 4 h 47"/>
                    <a:gd name="T68" fmla="*/ 17 w 49"/>
                    <a:gd name="T69" fmla="*/ 8 h 47"/>
                    <a:gd name="T70" fmla="*/ 18 w 49"/>
                    <a:gd name="T71" fmla="*/ 15 h 47"/>
                    <a:gd name="T72" fmla="*/ 18 w 49"/>
                    <a:gd name="T73" fmla="*/ 20 h 47"/>
                    <a:gd name="T74" fmla="*/ 19 w 49"/>
                    <a:gd name="T75" fmla="*/ 20 h 47"/>
                    <a:gd name="T76" fmla="*/ 15 w 49"/>
                    <a:gd name="T77" fmla="*/ 21 h 47"/>
                    <a:gd name="T78" fmla="*/ 7 w 49"/>
                    <a:gd name="T79" fmla="*/ 24 h 47"/>
                    <a:gd name="T80" fmla="*/ 4 w 49"/>
                    <a:gd name="T81" fmla="*/ 26 h 47"/>
                    <a:gd name="T82" fmla="*/ 2 w 49"/>
                    <a:gd name="T83" fmla="*/ 27 h 47"/>
                    <a:gd name="T84" fmla="*/ 1 w 49"/>
                    <a:gd name="T85" fmla="*/ 27 h 47"/>
                    <a:gd name="T86" fmla="*/ 1 w 49"/>
                    <a:gd name="T87" fmla="*/ 28 h 47"/>
                    <a:gd name="T88" fmla="*/ 0 w 49"/>
                    <a:gd name="T89" fmla="*/ 28 h 47"/>
                    <a:gd name="T90" fmla="*/ 1 w 49"/>
                    <a:gd name="T91" fmla="*/ 28 h 47"/>
                    <a:gd name="T92" fmla="*/ 1 w 49"/>
                    <a:gd name="T93" fmla="*/ 28 h 47"/>
                    <a:gd name="T94" fmla="*/ 2 w 49"/>
                    <a:gd name="T95" fmla="*/ 28 h 47"/>
                    <a:gd name="T96" fmla="*/ 5 w 49"/>
                    <a:gd name="T97" fmla="*/ 28 h 47"/>
                    <a:gd name="T98" fmla="*/ 8 w 49"/>
                    <a:gd name="T99" fmla="*/ 28 h 47"/>
                    <a:gd name="T100" fmla="*/ 16 w 49"/>
                    <a:gd name="T101" fmla="*/ 27 h 47"/>
                    <a:gd name="T102" fmla="*/ 20 w 49"/>
                    <a:gd name="T103" fmla="*/ 27 h 47"/>
                    <a:gd name="T104" fmla="*/ 22 w 49"/>
                    <a:gd name="T105" fmla="*/ 33 h 47"/>
                    <a:gd name="T106" fmla="*/ 25 w 49"/>
                    <a:gd name="T107" fmla="*/ 40 h 47"/>
                    <a:gd name="T108" fmla="*/ 26 w 49"/>
                    <a:gd name="T109" fmla="*/ 43 h 47"/>
                    <a:gd name="T110" fmla="*/ 27 w 49"/>
                    <a:gd name="T111" fmla="*/ 45 h 47"/>
                    <a:gd name="T112" fmla="*/ 28 w 49"/>
                    <a:gd name="T113" fmla="*/ 46 h 47"/>
                    <a:gd name="T114" fmla="*/ 28 w 49"/>
                    <a:gd name="T115" fmla="*/ 47 h 47"/>
                    <a:gd name="T116" fmla="*/ 28 w 49"/>
                    <a:gd name="T117" fmla="*/ 47 h 47"/>
                    <a:gd name="T118" fmla="*/ 28 w 49"/>
                    <a:gd name="T119" fmla="*/ 47 h 47"/>
                    <a:gd name="T120" fmla="*/ 28 w 49"/>
                    <a:gd name="T121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9" h="47">
                      <a:moveTo>
                        <a:pt x="28" y="46"/>
                      </a:move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9" y="44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39"/>
                      </a:cubicBezTo>
                      <a:cubicBezTo>
                        <a:pt x="28" y="37"/>
                        <a:pt x="28" y="34"/>
                        <a:pt x="28" y="32"/>
                      </a:cubicBezTo>
                      <a:cubicBezTo>
                        <a:pt x="27" y="30"/>
                        <a:pt x="27" y="27"/>
                        <a:pt x="27" y="25"/>
                      </a:cubicBezTo>
                      <a:cubicBezTo>
                        <a:pt x="28" y="25"/>
                        <a:pt x="29" y="25"/>
                        <a:pt x="30" y="24"/>
                      </a:cubicBezTo>
                      <a:cubicBezTo>
                        <a:pt x="32" y="24"/>
                        <a:pt x="33" y="23"/>
                        <a:pt x="35" y="23"/>
                      </a:cubicBezTo>
                      <a:cubicBezTo>
                        <a:pt x="37" y="22"/>
                        <a:pt x="40" y="21"/>
                        <a:pt x="42" y="20"/>
                      </a:cubicBezTo>
                      <a:cubicBezTo>
                        <a:pt x="43" y="19"/>
                        <a:pt x="44" y="19"/>
                        <a:pt x="45" y="19"/>
                      </a:cubicBezTo>
                      <a:cubicBezTo>
                        <a:pt x="46" y="18"/>
                        <a:pt x="47" y="18"/>
                        <a:pt x="48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6" y="16"/>
                        <a:pt x="46" y="16"/>
                        <a:pt x="45" y="16"/>
                      </a:cubicBezTo>
                      <a:cubicBezTo>
                        <a:pt x="44" y="16"/>
                        <a:pt x="42" y="16"/>
                        <a:pt x="41" y="16"/>
                      </a:cubicBezTo>
                      <a:cubicBezTo>
                        <a:pt x="39" y="16"/>
                        <a:pt x="36" y="16"/>
                        <a:pt x="33" y="17"/>
                      </a:cubicBezTo>
                      <a:cubicBezTo>
                        <a:pt x="32" y="17"/>
                        <a:pt x="30" y="17"/>
                        <a:pt x="29" y="18"/>
                      </a:cubicBezTo>
                      <a:cubicBezTo>
                        <a:pt x="27" y="18"/>
                        <a:pt x="26" y="18"/>
                        <a:pt x="25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7"/>
                        <a:pt x="24" y="15"/>
                        <a:pt x="24" y="14"/>
                      </a:cubicBezTo>
                      <a:cubicBezTo>
                        <a:pt x="23" y="11"/>
                        <a:pt x="22" y="9"/>
                        <a:pt x="21" y="7"/>
                      </a:cubicBezTo>
                      <a:cubicBezTo>
                        <a:pt x="20" y="6"/>
                        <a:pt x="20" y="5"/>
                        <a:pt x="20" y="4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7" y="4"/>
                      </a:cubicBezTo>
                      <a:cubicBezTo>
                        <a:pt x="17" y="5"/>
                        <a:pt x="17" y="6"/>
                        <a:pt x="17" y="8"/>
                      </a:cubicBezTo>
                      <a:cubicBezTo>
                        <a:pt x="17" y="10"/>
                        <a:pt x="17" y="13"/>
                        <a:pt x="18" y="15"/>
                      </a:cubicBezTo>
                      <a:cubicBezTo>
                        <a:pt x="18" y="17"/>
                        <a:pt x="18" y="18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2" y="22"/>
                        <a:pt x="9" y="23"/>
                        <a:pt x="7" y="24"/>
                      </a:cubicBezTo>
                      <a:cubicBezTo>
                        <a:pt x="6" y="25"/>
                        <a:pt x="5" y="25"/>
                        <a:pt x="4" y="26"/>
                      </a:cubicBezTo>
                      <a:cubicBezTo>
                        <a:pt x="3" y="26"/>
                        <a:pt x="3" y="27"/>
                        <a:pt x="2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6" y="28"/>
                        <a:pt x="7" y="28"/>
                        <a:pt x="8" y="28"/>
                      </a:cubicBezTo>
                      <a:cubicBezTo>
                        <a:pt x="11" y="28"/>
                        <a:pt x="13" y="28"/>
                        <a:pt x="16" y="27"/>
                      </a:cubicBezTo>
                      <a:cubicBezTo>
                        <a:pt x="18" y="27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8"/>
                        <a:pt x="25" y="40"/>
                      </a:cubicBezTo>
                      <a:cubicBezTo>
                        <a:pt x="25" y="41"/>
                        <a:pt x="26" y="42"/>
                        <a:pt x="26" y="43"/>
                      </a:cubicBezTo>
                      <a:cubicBezTo>
                        <a:pt x="26" y="44"/>
                        <a:pt x="27" y="45"/>
                        <a:pt x="27" y="45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28" y="46"/>
                      </a:ln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4" name="Freeform 586">
                  <a:extLst>
                    <a:ext uri="{FF2B5EF4-FFF2-40B4-BE49-F238E27FC236}">
                      <a16:creationId xmlns:a16="http://schemas.microsoft.com/office/drawing/2014/main" id="{59D68DED-67EB-4306-8172-59A9B8021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23"/>
                  <a:ext cx="116" cy="113"/>
                </a:xfrm>
                <a:custGeom>
                  <a:avLst/>
                  <a:gdLst>
                    <a:gd name="T0" fmla="*/ 487 w 495"/>
                    <a:gd name="T1" fmla="*/ 282 h 482"/>
                    <a:gd name="T2" fmla="*/ 327 w 495"/>
                    <a:gd name="T3" fmla="*/ 471 h 482"/>
                    <a:gd name="T4" fmla="*/ 297 w 495"/>
                    <a:gd name="T5" fmla="*/ 477 h 482"/>
                    <a:gd name="T6" fmla="*/ 292 w 495"/>
                    <a:gd name="T7" fmla="*/ 473 h 482"/>
                    <a:gd name="T8" fmla="*/ 12 w 495"/>
                    <a:gd name="T9" fmla="*/ 235 h 482"/>
                    <a:gd name="T10" fmla="*/ 9 w 495"/>
                    <a:gd name="T11" fmla="*/ 200 h 482"/>
                    <a:gd name="T12" fmla="*/ 169 w 495"/>
                    <a:gd name="T13" fmla="*/ 12 h 482"/>
                    <a:gd name="T14" fmla="*/ 204 w 495"/>
                    <a:gd name="T15" fmla="*/ 9 h 482"/>
                    <a:gd name="T16" fmla="*/ 485 w 495"/>
                    <a:gd name="T17" fmla="*/ 247 h 482"/>
                    <a:gd name="T18" fmla="*/ 489 w 495"/>
                    <a:gd name="T19" fmla="*/ 251 h 482"/>
                    <a:gd name="T20" fmla="*/ 487 w 495"/>
                    <a:gd name="T21" fmla="*/ 2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5" h="482">
                      <a:moveTo>
                        <a:pt x="487" y="282"/>
                      </a:moveTo>
                      <a:cubicBezTo>
                        <a:pt x="327" y="471"/>
                        <a:pt x="327" y="471"/>
                        <a:pt x="327" y="471"/>
                      </a:cubicBezTo>
                      <a:cubicBezTo>
                        <a:pt x="320" y="480"/>
                        <a:pt x="307" y="482"/>
                        <a:pt x="297" y="477"/>
                      </a:cubicBezTo>
                      <a:cubicBezTo>
                        <a:pt x="295" y="476"/>
                        <a:pt x="293" y="475"/>
                        <a:pt x="292" y="473"/>
                      </a:cubicBezTo>
                      <a:cubicBezTo>
                        <a:pt x="12" y="235"/>
                        <a:pt x="12" y="235"/>
                        <a:pt x="12" y="235"/>
                      </a:cubicBezTo>
                      <a:cubicBezTo>
                        <a:pt x="1" y="226"/>
                        <a:pt x="0" y="211"/>
                        <a:pt x="9" y="200"/>
                      </a:cubicBezTo>
                      <a:cubicBezTo>
                        <a:pt x="169" y="12"/>
                        <a:pt x="169" y="12"/>
                        <a:pt x="169" y="12"/>
                      </a:cubicBezTo>
                      <a:cubicBezTo>
                        <a:pt x="178" y="1"/>
                        <a:pt x="194" y="0"/>
                        <a:pt x="204" y="9"/>
                      </a:cubicBezTo>
                      <a:cubicBezTo>
                        <a:pt x="485" y="247"/>
                        <a:pt x="485" y="247"/>
                        <a:pt x="485" y="247"/>
                      </a:cubicBezTo>
                      <a:cubicBezTo>
                        <a:pt x="486" y="248"/>
                        <a:pt x="488" y="250"/>
                        <a:pt x="489" y="251"/>
                      </a:cubicBezTo>
                      <a:cubicBezTo>
                        <a:pt x="495" y="260"/>
                        <a:pt x="495" y="273"/>
                        <a:pt x="487" y="28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5" name="Freeform 587">
                  <a:extLst>
                    <a:ext uri="{FF2B5EF4-FFF2-40B4-BE49-F238E27FC236}">
                      <a16:creationId xmlns:a16="http://schemas.microsoft.com/office/drawing/2014/main" id="{4659913E-ED3D-4659-9E51-E7BD70830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35"/>
                  <a:ext cx="35" cy="33"/>
                </a:xfrm>
                <a:custGeom>
                  <a:avLst/>
                  <a:gdLst>
                    <a:gd name="T0" fmla="*/ 147 w 151"/>
                    <a:gd name="T1" fmla="*/ 109 h 140"/>
                    <a:gd name="T2" fmla="*/ 125 w 151"/>
                    <a:gd name="T3" fmla="*/ 135 h 140"/>
                    <a:gd name="T4" fmla="*/ 111 w 151"/>
                    <a:gd name="T5" fmla="*/ 136 h 140"/>
                    <a:gd name="T6" fmla="*/ 4 w 151"/>
                    <a:gd name="T7" fmla="*/ 45 h 140"/>
                    <a:gd name="T8" fmla="*/ 1 w 151"/>
                    <a:gd name="T9" fmla="*/ 39 h 140"/>
                    <a:gd name="T10" fmla="*/ 3 w 151"/>
                    <a:gd name="T11" fmla="*/ 31 h 140"/>
                    <a:gd name="T12" fmla="*/ 25 w 151"/>
                    <a:gd name="T13" fmla="*/ 5 h 140"/>
                    <a:gd name="T14" fmla="*/ 39 w 151"/>
                    <a:gd name="T15" fmla="*/ 4 h 140"/>
                    <a:gd name="T16" fmla="*/ 146 w 151"/>
                    <a:gd name="T17" fmla="*/ 95 h 140"/>
                    <a:gd name="T18" fmla="*/ 147 w 151"/>
                    <a:gd name="T19" fmla="*/ 10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140">
                      <a:moveTo>
                        <a:pt x="147" y="109"/>
                      </a:move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2" y="139"/>
                        <a:pt x="116" y="140"/>
                        <a:pt x="111" y="136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2" y="43"/>
                        <a:pt x="1" y="41"/>
                        <a:pt x="1" y="39"/>
                      </a:cubicBezTo>
                      <a:cubicBezTo>
                        <a:pt x="0" y="36"/>
                        <a:pt x="1" y="33"/>
                        <a:pt x="3" y="3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8" y="1"/>
                        <a:pt x="35" y="0"/>
                        <a:pt x="39" y="4"/>
                      </a:cubicBezTo>
                      <a:cubicBezTo>
                        <a:pt x="146" y="95"/>
                        <a:pt x="146" y="95"/>
                        <a:pt x="146" y="95"/>
                      </a:cubicBezTo>
                      <a:cubicBezTo>
                        <a:pt x="151" y="99"/>
                        <a:pt x="151" y="105"/>
                        <a:pt x="147" y="109"/>
                      </a:cubicBezTo>
                      <a:close/>
                    </a:path>
                  </a:pathLst>
                </a:custGeom>
                <a:solidFill>
                  <a:srgbClr val="69B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6" name="Freeform 588">
                  <a:extLst>
                    <a:ext uri="{FF2B5EF4-FFF2-40B4-BE49-F238E27FC236}">
                      <a16:creationId xmlns:a16="http://schemas.microsoft.com/office/drawing/2014/main" id="{C4010269-0C9D-431F-8FCE-57A1016B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550"/>
                  <a:ext cx="9" cy="8"/>
                </a:xfrm>
                <a:custGeom>
                  <a:avLst/>
                  <a:gdLst>
                    <a:gd name="T0" fmla="*/ 21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4 w 37"/>
                    <a:gd name="T11" fmla="*/ 30 h 34"/>
                    <a:gd name="T12" fmla="*/ 21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4" y="30"/>
                      </a:cubicBezTo>
                      <a:cubicBezTo>
                        <a:pt x="30" y="34"/>
                        <a:pt x="24" y="34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7" name="Freeform 589">
                  <a:extLst>
                    <a:ext uri="{FF2B5EF4-FFF2-40B4-BE49-F238E27FC236}">
                      <a16:creationId xmlns:a16="http://schemas.microsoft.com/office/drawing/2014/main" id="{FA0DE61D-D93E-4BEC-93E8-8EF167AFA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57"/>
                  <a:ext cx="9" cy="9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0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0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8" name="Freeform 590">
                  <a:extLst>
                    <a:ext uri="{FF2B5EF4-FFF2-40B4-BE49-F238E27FC236}">
                      <a16:creationId xmlns:a16="http://schemas.microsoft.com/office/drawing/2014/main" id="{292ACA98-1EDF-4F2D-82FC-F3C22980B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" y="1565"/>
                  <a:ext cx="8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9" name="Freeform 591">
                  <a:extLst>
                    <a:ext uri="{FF2B5EF4-FFF2-40B4-BE49-F238E27FC236}">
                      <a16:creationId xmlns:a16="http://schemas.microsoft.com/office/drawing/2014/main" id="{8647D502-F23D-42E1-BA3F-04FB7B893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555"/>
                  <a:ext cx="9" cy="8"/>
                </a:xfrm>
                <a:custGeom>
                  <a:avLst/>
                  <a:gdLst>
                    <a:gd name="T0" fmla="*/ 21 w 37"/>
                    <a:gd name="T1" fmla="*/ 31 h 35"/>
                    <a:gd name="T2" fmla="*/ 4 w 37"/>
                    <a:gd name="T3" fmla="*/ 17 h 35"/>
                    <a:gd name="T4" fmla="*/ 3 w 37"/>
                    <a:gd name="T5" fmla="*/ 4 h 35"/>
                    <a:gd name="T6" fmla="*/ 16 w 37"/>
                    <a:gd name="T7" fmla="*/ 3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1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0" name="Freeform 592">
                  <a:extLst>
                    <a:ext uri="{FF2B5EF4-FFF2-40B4-BE49-F238E27FC236}">
                      <a16:creationId xmlns:a16="http://schemas.microsoft.com/office/drawing/2014/main" id="{CB0BE9A5-9E70-44E0-A8D5-669F7FB4C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1562"/>
                  <a:ext cx="9" cy="8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1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1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1" name="Freeform 593">
                  <a:extLst>
                    <a:ext uri="{FF2B5EF4-FFF2-40B4-BE49-F238E27FC236}">
                      <a16:creationId xmlns:a16="http://schemas.microsoft.com/office/drawing/2014/main" id="{41E09610-4C2D-41F8-BF94-E6E28711F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70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2" name="Freeform 594">
                  <a:extLst>
                    <a:ext uri="{FF2B5EF4-FFF2-40B4-BE49-F238E27FC236}">
                      <a16:creationId xmlns:a16="http://schemas.microsoft.com/office/drawing/2014/main" id="{9F91D008-0138-45F9-A59E-D2447EC5B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" y="1560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3" name="Freeform 595">
                  <a:extLst>
                    <a:ext uri="{FF2B5EF4-FFF2-40B4-BE49-F238E27FC236}">
                      <a16:creationId xmlns:a16="http://schemas.microsoft.com/office/drawing/2014/main" id="{85D5F209-E982-4276-9C3E-EEE52170F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567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3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4" name="Freeform 596">
                  <a:extLst>
                    <a:ext uri="{FF2B5EF4-FFF2-40B4-BE49-F238E27FC236}">
                      <a16:creationId xmlns:a16="http://schemas.microsoft.com/office/drawing/2014/main" id="{C8D3A529-E8D3-4883-B9B9-B3C4332BD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574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5" name="Freeform 597">
                  <a:extLst>
                    <a:ext uri="{FF2B5EF4-FFF2-40B4-BE49-F238E27FC236}">
                      <a16:creationId xmlns:a16="http://schemas.microsoft.com/office/drawing/2014/main" id="{16BCE230-63BA-4C0F-8256-D3F4A46AA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564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6" name="Freeform 598">
                  <a:extLst>
                    <a:ext uri="{FF2B5EF4-FFF2-40B4-BE49-F238E27FC236}">
                      <a16:creationId xmlns:a16="http://schemas.microsoft.com/office/drawing/2014/main" id="{D8D26CAC-6262-461B-AD40-3AD35F152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" y="1572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7" name="Freeform 599">
                  <a:extLst>
                    <a:ext uri="{FF2B5EF4-FFF2-40B4-BE49-F238E27FC236}">
                      <a16:creationId xmlns:a16="http://schemas.microsoft.com/office/drawing/2014/main" id="{9F442C7A-8AFB-493C-88DB-15835C4EB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79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8" name="Freeform 600">
                  <a:extLst>
                    <a:ext uri="{FF2B5EF4-FFF2-40B4-BE49-F238E27FC236}">
                      <a16:creationId xmlns:a16="http://schemas.microsoft.com/office/drawing/2014/main" id="{429FD584-02B1-4AC3-9960-5A164A74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570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6 w 26"/>
                    <a:gd name="T3" fmla="*/ 22 h 26"/>
                    <a:gd name="T4" fmla="*/ 4 w 26"/>
                    <a:gd name="T5" fmla="*/ 6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6"/>
                        <a:pt x="11" y="26"/>
                        <a:pt x="6" y="22"/>
                      </a:cubicBezTo>
                      <a:cubicBezTo>
                        <a:pt x="1" y="18"/>
                        <a:pt x="0" y="11"/>
                        <a:pt x="4" y="6"/>
                      </a:cubicBezTo>
                      <a:cubicBezTo>
                        <a:pt x="8" y="1"/>
                        <a:pt x="16" y="0"/>
                        <a:pt x="21" y="4"/>
                      </a:cubicBezTo>
                      <a:cubicBezTo>
                        <a:pt x="26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9" name="Freeform 601">
                  <a:extLst>
                    <a:ext uri="{FF2B5EF4-FFF2-40B4-BE49-F238E27FC236}">
                      <a16:creationId xmlns:a16="http://schemas.microsoft.com/office/drawing/2014/main" id="{C7C0A2DF-4332-4C5D-9567-1AECB876D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" y="1576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5 w 26"/>
                    <a:gd name="T3" fmla="*/ 22 h 26"/>
                    <a:gd name="T4" fmla="*/ 4 w 26"/>
                    <a:gd name="T5" fmla="*/ 5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5"/>
                        <a:pt x="10" y="26"/>
                        <a:pt x="5" y="22"/>
                      </a:cubicBezTo>
                      <a:cubicBezTo>
                        <a:pt x="0" y="18"/>
                        <a:pt x="0" y="10"/>
                        <a:pt x="4" y="5"/>
                      </a:cubicBezTo>
                      <a:cubicBezTo>
                        <a:pt x="8" y="0"/>
                        <a:pt x="16" y="0"/>
                        <a:pt x="21" y="4"/>
                      </a:cubicBezTo>
                      <a:cubicBezTo>
                        <a:pt x="25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0" name="Freeform 602">
                  <a:extLst>
                    <a:ext uri="{FF2B5EF4-FFF2-40B4-BE49-F238E27FC236}">
                      <a16:creationId xmlns:a16="http://schemas.microsoft.com/office/drawing/2014/main" id="{DB526A60-93F3-48DB-A5E1-EDC79B84C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" y="1581"/>
                  <a:ext cx="6" cy="6"/>
                </a:xfrm>
                <a:custGeom>
                  <a:avLst/>
                  <a:gdLst>
                    <a:gd name="T0" fmla="*/ 22 w 26"/>
                    <a:gd name="T1" fmla="*/ 20 h 26"/>
                    <a:gd name="T2" fmla="*/ 5 w 26"/>
                    <a:gd name="T3" fmla="*/ 22 h 26"/>
                    <a:gd name="T4" fmla="*/ 4 w 26"/>
                    <a:gd name="T5" fmla="*/ 5 h 26"/>
                    <a:gd name="T6" fmla="*/ 20 w 26"/>
                    <a:gd name="T7" fmla="*/ 4 h 26"/>
                    <a:gd name="T8" fmla="*/ 22 w 26"/>
                    <a:gd name="T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0"/>
                      </a:moveTo>
                      <a:cubicBezTo>
                        <a:pt x="17" y="25"/>
                        <a:pt x="10" y="26"/>
                        <a:pt x="5" y="22"/>
                      </a:cubicBezTo>
                      <a:cubicBezTo>
                        <a:pt x="0" y="17"/>
                        <a:pt x="0" y="10"/>
                        <a:pt x="4" y="5"/>
                      </a:cubicBezTo>
                      <a:cubicBezTo>
                        <a:pt x="8" y="0"/>
                        <a:pt x="15" y="0"/>
                        <a:pt x="20" y="4"/>
                      </a:cubicBezTo>
                      <a:cubicBezTo>
                        <a:pt x="25" y="8"/>
                        <a:pt x="26" y="15"/>
                        <a:pt x="22" y="20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1" name="Freeform 603">
                  <a:extLst>
                    <a:ext uri="{FF2B5EF4-FFF2-40B4-BE49-F238E27FC236}">
                      <a16:creationId xmlns:a16="http://schemas.microsoft.com/office/drawing/2014/main" id="{94589418-CD79-4BC7-8BC8-67039C85B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64"/>
                  <a:ext cx="67" cy="71"/>
                </a:xfrm>
                <a:custGeom>
                  <a:avLst/>
                  <a:gdLst>
                    <a:gd name="T0" fmla="*/ 279 w 283"/>
                    <a:gd name="T1" fmla="*/ 83 h 303"/>
                    <a:gd name="T2" fmla="*/ 96 w 283"/>
                    <a:gd name="T3" fmla="*/ 298 h 303"/>
                    <a:gd name="T4" fmla="*/ 91 w 283"/>
                    <a:gd name="T5" fmla="*/ 303 h 303"/>
                    <a:gd name="T6" fmla="*/ 86 w 283"/>
                    <a:gd name="T7" fmla="*/ 299 h 303"/>
                    <a:gd name="T8" fmla="*/ 0 w 283"/>
                    <a:gd name="T9" fmla="*/ 227 h 303"/>
                    <a:gd name="T10" fmla="*/ 4 w 283"/>
                    <a:gd name="T11" fmla="*/ 219 h 303"/>
                    <a:gd name="T12" fmla="*/ 187 w 283"/>
                    <a:gd name="T13" fmla="*/ 5 h 303"/>
                    <a:gd name="T14" fmla="*/ 193 w 283"/>
                    <a:gd name="T15" fmla="*/ 0 h 303"/>
                    <a:gd name="T16" fmla="*/ 279 w 283"/>
                    <a:gd name="T17" fmla="*/ 73 h 303"/>
                    <a:gd name="T18" fmla="*/ 283 w 283"/>
                    <a:gd name="T19" fmla="*/ 77 h 303"/>
                    <a:gd name="T20" fmla="*/ 279 w 283"/>
                    <a:gd name="T21" fmla="*/ 8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3" h="303">
                      <a:moveTo>
                        <a:pt x="279" y="83"/>
                      </a:moveTo>
                      <a:cubicBezTo>
                        <a:pt x="96" y="298"/>
                        <a:pt x="96" y="298"/>
                        <a:pt x="96" y="298"/>
                      </a:cubicBezTo>
                      <a:cubicBezTo>
                        <a:pt x="95" y="300"/>
                        <a:pt x="93" y="301"/>
                        <a:pt x="91" y="303"/>
                      </a:cubicBezTo>
                      <a:cubicBezTo>
                        <a:pt x="89" y="302"/>
                        <a:pt x="87" y="301"/>
                        <a:pt x="86" y="29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1" y="224"/>
                        <a:pt x="3" y="222"/>
                        <a:pt x="4" y="219"/>
                      </a:cubicBezTo>
                      <a:cubicBezTo>
                        <a:pt x="187" y="5"/>
                        <a:pt x="187" y="5"/>
                        <a:pt x="187" y="5"/>
                      </a:cubicBezTo>
                      <a:cubicBezTo>
                        <a:pt x="189" y="3"/>
                        <a:pt x="190" y="1"/>
                        <a:pt x="193" y="0"/>
                      </a:cubicBezTo>
                      <a:cubicBezTo>
                        <a:pt x="279" y="73"/>
                        <a:pt x="279" y="73"/>
                        <a:pt x="279" y="73"/>
                      </a:cubicBezTo>
                      <a:cubicBezTo>
                        <a:pt x="280" y="74"/>
                        <a:pt x="282" y="76"/>
                        <a:pt x="283" y="77"/>
                      </a:cubicBezTo>
                      <a:cubicBezTo>
                        <a:pt x="282" y="79"/>
                        <a:pt x="280" y="81"/>
                        <a:pt x="279" y="83"/>
                      </a:cubicBezTo>
                      <a:close/>
                    </a:path>
                  </a:pathLst>
                </a:custGeom>
                <a:solidFill>
                  <a:srgbClr val="264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2" name="Freeform 604">
                  <a:extLst>
                    <a:ext uri="{FF2B5EF4-FFF2-40B4-BE49-F238E27FC236}">
                      <a16:creationId xmlns:a16="http://schemas.microsoft.com/office/drawing/2014/main" id="{FC07A372-6965-42E3-9D30-4FE7F765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564"/>
                  <a:ext cx="65" cy="71"/>
                </a:xfrm>
                <a:custGeom>
                  <a:avLst/>
                  <a:gdLst>
                    <a:gd name="T0" fmla="*/ 53 w 277"/>
                    <a:gd name="T1" fmla="*/ 293 h 303"/>
                    <a:gd name="T2" fmla="*/ 13 w 277"/>
                    <a:gd name="T3" fmla="*/ 258 h 303"/>
                    <a:gd name="T4" fmla="*/ 10 w 277"/>
                    <a:gd name="T5" fmla="*/ 221 h 303"/>
                    <a:gd name="T6" fmla="*/ 186 w 277"/>
                    <a:gd name="T7" fmla="*/ 13 h 303"/>
                    <a:gd name="T8" fmla="*/ 224 w 277"/>
                    <a:gd name="T9" fmla="*/ 9 h 303"/>
                    <a:gd name="T10" fmla="*/ 265 w 277"/>
                    <a:gd name="T11" fmla="*/ 44 h 303"/>
                    <a:gd name="T12" fmla="*/ 268 w 277"/>
                    <a:gd name="T13" fmla="*/ 82 h 303"/>
                    <a:gd name="T14" fmla="*/ 91 w 277"/>
                    <a:gd name="T15" fmla="*/ 290 h 303"/>
                    <a:gd name="T16" fmla="*/ 53 w 277"/>
                    <a:gd name="T17" fmla="*/ 29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7" h="303">
                      <a:moveTo>
                        <a:pt x="53" y="293"/>
                      </a:moveTo>
                      <a:cubicBezTo>
                        <a:pt x="13" y="258"/>
                        <a:pt x="13" y="258"/>
                        <a:pt x="13" y="258"/>
                      </a:cubicBezTo>
                      <a:cubicBezTo>
                        <a:pt x="1" y="249"/>
                        <a:pt x="0" y="232"/>
                        <a:pt x="10" y="221"/>
                      </a:cubicBezTo>
                      <a:cubicBezTo>
                        <a:pt x="186" y="13"/>
                        <a:pt x="186" y="13"/>
                        <a:pt x="186" y="13"/>
                      </a:cubicBezTo>
                      <a:cubicBezTo>
                        <a:pt x="196" y="1"/>
                        <a:pt x="213" y="0"/>
                        <a:pt x="224" y="9"/>
                      </a:cubicBezTo>
                      <a:cubicBezTo>
                        <a:pt x="265" y="44"/>
                        <a:pt x="265" y="44"/>
                        <a:pt x="265" y="44"/>
                      </a:cubicBezTo>
                      <a:cubicBezTo>
                        <a:pt x="276" y="54"/>
                        <a:pt x="277" y="71"/>
                        <a:pt x="268" y="82"/>
                      </a:cubicBezTo>
                      <a:cubicBezTo>
                        <a:pt x="91" y="290"/>
                        <a:pt x="91" y="290"/>
                        <a:pt x="91" y="290"/>
                      </a:cubicBezTo>
                      <a:cubicBezTo>
                        <a:pt x="81" y="301"/>
                        <a:pt x="64" y="303"/>
                        <a:pt x="53" y="293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3" name="Freeform 605">
                  <a:extLst>
                    <a:ext uri="{FF2B5EF4-FFF2-40B4-BE49-F238E27FC236}">
                      <a16:creationId xmlns:a16="http://schemas.microsoft.com/office/drawing/2014/main" id="{03DDB777-F1A3-481C-AE56-82E68FF4D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40"/>
                  <a:ext cx="16" cy="6"/>
                </a:xfrm>
                <a:custGeom>
                  <a:avLst/>
                  <a:gdLst>
                    <a:gd name="T0" fmla="*/ 66 w 66"/>
                    <a:gd name="T1" fmla="*/ 6 h 24"/>
                    <a:gd name="T2" fmla="*/ 5 w 66"/>
                    <a:gd name="T3" fmla="*/ 24 h 24"/>
                    <a:gd name="T4" fmla="*/ 3 w 66"/>
                    <a:gd name="T5" fmla="*/ 23 h 24"/>
                    <a:gd name="T6" fmla="*/ 0 w 66"/>
                    <a:gd name="T7" fmla="*/ 17 h 24"/>
                    <a:gd name="T8" fmla="*/ 59 w 66"/>
                    <a:gd name="T9" fmla="*/ 0 h 24"/>
                    <a:gd name="T10" fmla="*/ 66 w 66"/>
                    <a:gd name="T11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4">
                      <a:moveTo>
                        <a:pt x="66" y="6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1"/>
                        <a:pt x="0" y="19"/>
                        <a:pt x="0" y="17"/>
                      </a:cubicBezTo>
                      <a:cubicBezTo>
                        <a:pt x="59" y="0"/>
                        <a:pt x="59" y="0"/>
                        <a:pt x="59" y="0"/>
                      </a:cubicBez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4" name="Freeform 606">
                  <a:extLst>
                    <a:ext uri="{FF2B5EF4-FFF2-40B4-BE49-F238E27FC236}">
                      <a16:creationId xmlns:a16="http://schemas.microsoft.com/office/drawing/2014/main" id="{27A2E896-5211-4DD4-BCF5-392424053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42"/>
                  <a:ext cx="17" cy="7"/>
                </a:xfrm>
                <a:custGeom>
                  <a:avLst/>
                  <a:gdLst>
                    <a:gd name="T0" fmla="*/ 17 w 17"/>
                    <a:gd name="T1" fmla="*/ 2 h 7"/>
                    <a:gd name="T2" fmla="*/ 3 w 17"/>
                    <a:gd name="T3" fmla="*/ 7 h 7"/>
                    <a:gd name="T4" fmla="*/ 0 w 17"/>
                    <a:gd name="T5" fmla="*/ 4 h 7"/>
                    <a:gd name="T6" fmla="*/ 14 w 17"/>
                    <a:gd name="T7" fmla="*/ 0 h 7"/>
                    <a:gd name="T8" fmla="*/ 17 w 1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7">
                      <a:moveTo>
                        <a:pt x="17" y="2"/>
                      </a:move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9" name="Group 808">
                <a:extLst>
                  <a:ext uri="{FF2B5EF4-FFF2-40B4-BE49-F238E27FC236}">
                    <a16:creationId xmlns:a16="http://schemas.microsoft.com/office/drawing/2014/main" id="{1019C3BD-6765-4846-99D4-7AEB899CA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513" y="2252663"/>
                <a:ext cx="246063" cy="207963"/>
                <a:chOff x="343" y="1419"/>
                <a:chExt cx="155" cy="131"/>
              </a:xfrm>
            </p:grpSpPr>
            <p:sp>
              <p:nvSpPr>
                <p:cNvPr id="3065" name="Freeform 608">
                  <a:extLst>
                    <a:ext uri="{FF2B5EF4-FFF2-40B4-BE49-F238E27FC236}">
                      <a16:creationId xmlns:a16="http://schemas.microsoft.com/office/drawing/2014/main" id="{E401823E-988C-433C-BB57-0E14EB144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45"/>
                  <a:ext cx="16" cy="5"/>
                </a:xfrm>
                <a:custGeom>
                  <a:avLst/>
                  <a:gdLst>
                    <a:gd name="T0" fmla="*/ 16 w 16"/>
                    <a:gd name="T1" fmla="*/ 1 h 5"/>
                    <a:gd name="T2" fmla="*/ 1 w 16"/>
                    <a:gd name="T3" fmla="*/ 5 h 5"/>
                    <a:gd name="T4" fmla="*/ 0 w 16"/>
                    <a:gd name="T5" fmla="*/ 4 h 5"/>
                    <a:gd name="T6" fmla="*/ 15 w 16"/>
                    <a:gd name="T7" fmla="*/ 0 h 5"/>
                    <a:gd name="T8" fmla="*/ 16 w 16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">
                      <a:moveTo>
                        <a:pt x="16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6" name="Freeform 609">
                  <a:extLst>
                    <a:ext uri="{FF2B5EF4-FFF2-40B4-BE49-F238E27FC236}">
                      <a16:creationId xmlns:a16="http://schemas.microsoft.com/office/drawing/2014/main" id="{36235CA2-E346-4470-85E3-1E9D82BE0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7" name="Freeform 610">
                  <a:extLst>
                    <a:ext uri="{FF2B5EF4-FFF2-40B4-BE49-F238E27FC236}">
                      <a16:creationId xmlns:a16="http://schemas.microsoft.com/office/drawing/2014/main" id="{5C6D28D9-3DFC-4962-8E63-242B2E285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8" name="Rectangle 611">
                  <a:extLst>
                    <a:ext uri="{FF2B5EF4-FFF2-40B4-BE49-F238E27FC236}">
                      <a16:creationId xmlns:a16="http://schemas.microsoft.com/office/drawing/2014/main" id="{76B8BEF8-983E-477B-ADE2-BB6190755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9" name="Rectangle 612">
                  <a:extLst>
                    <a:ext uri="{FF2B5EF4-FFF2-40B4-BE49-F238E27FC236}">
                      <a16:creationId xmlns:a16="http://schemas.microsoft.com/office/drawing/2014/main" id="{DCA9E5AF-863C-4C1F-9CC1-6E48C98B7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0" name="Freeform 613">
                  <a:extLst>
                    <a:ext uri="{FF2B5EF4-FFF2-40B4-BE49-F238E27FC236}">
                      <a16:creationId xmlns:a16="http://schemas.microsoft.com/office/drawing/2014/main" id="{771830CF-744F-4A63-BEB7-1543E1BD3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419"/>
                  <a:ext cx="7" cy="14"/>
                </a:xfrm>
                <a:custGeom>
                  <a:avLst/>
                  <a:gdLst>
                    <a:gd name="T0" fmla="*/ 29 w 29"/>
                    <a:gd name="T1" fmla="*/ 51 h 58"/>
                    <a:gd name="T2" fmla="*/ 19 w 29"/>
                    <a:gd name="T3" fmla="*/ 5 h 58"/>
                    <a:gd name="T4" fmla="*/ 10 w 29"/>
                    <a:gd name="T5" fmla="*/ 0 h 58"/>
                    <a:gd name="T6" fmla="*/ 0 w 29"/>
                    <a:gd name="T7" fmla="*/ 8 h 58"/>
                    <a:gd name="T8" fmla="*/ 0 w 29"/>
                    <a:gd name="T9" fmla="*/ 9 h 58"/>
                    <a:gd name="T10" fmla="*/ 3 w 29"/>
                    <a:gd name="T11" fmla="*/ 26 h 58"/>
                    <a:gd name="T12" fmla="*/ 5 w 29"/>
                    <a:gd name="T13" fmla="*/ 26 h 58"/>
                    <a:gd name="T14" fmla="*/ 2 w 29"/>
                    <a:gd name="T15" fmla="*/ 9 h 58"/>
                    <a:gd name="T16" fmla="*/ 10 w 29"/>
                    <a:gd name="T17" fmla="*/ 3 h 58"/>
                    <a:gd name="T18" fmla="*/ 17 w 29"/>
                    <a:gd name="T19" fmla="*/ 5 h 58"/>
                    <a:gd name="T20" fmla="*/ 27 w 29"/>
                    <a:gd name="T21" fmla="*/ 51 h 58"/>
                    <a:gd name="T22" fmla="*/ 22 w 29"/>
                    <a:gd name="T23" fmla="*/ 56 h 58"/>
                    <a:gd name="T24" fmla="*/ 17 w 29"/>
                    <a:gd name="T25" fmla="*/ 54 h 58"/>
                    <a:gd name="T26" fmla="*/ 16 w 29"/>
                    <a:gd name="T27" fmla="*/ 52 h 58"/>
                    <a:gd name="T28" fmla="*/ 8 w 29"/>
                    <a:gd name="T29" fmla="*/ 14 h 58"/>
                    <a:gd name="T30" fmla="*/ 10 w 29"/>
                    <a:gd name="T31" fmla="*/ 12 h 58"/>
                    <a:gd name="T32" fmla="*/ 13 w 29"/>
                    <a:gd name="T33" fmla="*/ 12 h 58"/>
                    <a:gd name="T34" fmla="*/ 16 w 29"/>
                    <a:gd name="T35" fmla="*/ 24 h 58"/>
                    <a:gd name="T36" fmla="*/ 18 w 29"/>
                    <a:gd name="T37" fmla="*/ 23 h 58"/>
                    <a:gd name="T38" fmla="*/ 16 w 29"/>
                    <a:gd name="T39" fmla="*/ 12 h 58"/>
                    <a:gd name="T40" fmla="*/ 10 w 29"/>
                    <a:gd name="T41" fmla="*/ 9 h 58"/>
                    <a:gd name="T42" fmla="*/ 5 w 29"/>
                    <a:gd name="T43" fmla="*/ 14 h 58"/>
                    <a:gd name="T44" fmla="*/ 14 w 29"/>
                    <a:gd name="T45" fmla="*/ 53 h 58"/>
                    <a:gd name="T46" fmla="*/ 14 w 29"/>
                    <a:gd name="T47" fmla="*/ 55 h 58"/>
                    <a:gd name="T48" fmla="*/ 21 w 29"/>
                    <a:gd name="T49" fmla="*/ 58 h 58"/>
                    <a:gd name="T50" fmla="*/ 22 w 29"/>
                    <a:gd name="T51" fmla="*/ 58 h 58"/>
                    <a:gd name="T52" fmla="*/ 29 w 29"/>
                    <a:gd name="T53" fmla="*/ 51 h 58"/>
                    <a:gd name="T54" fmla="*/ 29 w 29"/>
                    <a:gd name="T55" fmla="*/ 5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9" h="58">
                      <a:moveTo>
                        <a:pt x="29" y="51"/>
                      </a:moveTo>
                      <a:cubicBezTo>
                        <a:pt x="29" y="49"/>
                        <a:pt x="20" y="9"/>
                        <a:pt x="19" y="5"/>
                      </a:cubicBezTo>
                      <a:cubicBezTo>
                        <a:pt x="18" y="2"/>
                        <a:pt x="14" y="0"/>
                        <a:pt x="10" y="0"/>
                      </a:cubicBezTo>
                      <a:cubicBezTo>
                        <a:pt x="5" y="1"/>
                        <a:pt x="1" y="4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4"/>
                        <a:pt x="8" y="3"/>
                        <a:pt x="10" y="3"/>
                      </a:cubicBezTo>
                      <a:cubicBezTo>
                        <a:pt x="13" y="3"/>
                        <a:pt x="16" y="4"/>
                        <a:pt x="17" y="5"/>
                      </a:cubicBezTo>
                      <a:cubicBezTo>
                        <a:pt x="18" y="9"/>
                        <a:pt x="26" y="48"/>
                        <a:pt x="27" y="51"/>
                      </a:cubicBezTo>
                      <a:cubicBezTo>
                        <a:pt x="26" y="55"/>
                        <a:pt x="24" y="56"/>
                        <a:pt x="22" y="56"/>
                      </a:cubicBezTo>
                      <a:cubicBezTo>
                        <a:pt x="19" y="56"/>
                        <a:pt x="17" y="55"/>
                        <a:pt x="17" y="54"/>
                      </a:cubicBezTo>
                      <a:cubicBezTo>
                        <a:pt x="17" y="54"/>
                        <a:pt x="16" y="53"/>
                        <a:pt x="16" y="52"/>
                      </a:cubicBezTo>
                      <a:cubicBezTo>
                        <a:pt x="9" y="24"/>
                        <a:pt x="8" y="16"/>
                        <a:pt x="8" y="14"/>
                      </a:cubicBezTo>
                      <a:cubicBezTo>
                        <a:pt x="8" y="13"/>
                        <a:pt x="8" y="12"/>
                        <a:pt x="10" y="12"/>
                      </a:cubicBezTo>
                      <a:cubicBezTo>
                        <a:pt x="11" y="11"/>
                        <a:pt x="13" y="12"/>
                        <a:pt x="13" y="12"/>
                      </a:cubicBezTo>
                      <a:cubicBezTo>
                        <a:pt x="14" y="14"/>
                        <a:pt x="15" y="20"/>
                        <a:pt x="16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19"/>
                        <a:pt x="16" y="13"/>
                        <a:pt x="16" y="12"/>
                      </a:cubicBezTo>
                      <a:cubicBezTo>
                        <a:pt x="15" y="10"/>
                        <a:pt x="13" y="9"/>
                        <a:pt x="10" y="9"/>
                      </a:cubicBezTo>
                      <a:cubicBezTo>
                        <a:pt x="7" y="9"/>
                        <a:pt x="5" y="11"/>
                        <a:pt x="5" y="14"/>
                      </a:cubicBezTo>
                      <a:cubicBezTo>
                        <a:pt x="5" y="17"/>
                        <a:pt x="8" y="30"/>
                        <a:pt x="14" y="53"/>
                      </a:cubicBezTo>
                      <a:cubicBezTo>
                        <a:pt x="14" y="54"/>
                        <a:pt x="14" y="54"/>
                        <a:pt x="14" y="55"/>
                      </a:cubicBezTo>
                      <a:cubicBezTo>
                        <a:pt x="15" y="57"/>
                        <a:pt x="18" y="58"/>
                        <a:pt x="21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6" y="58"/>
                        <a:pt x="29" y="55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lose/>
                    </a:path>
                  </a:pathLst>
                </a:custGeom>
                <a:solidFill>
                  <a:srgbClr val="26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1" name="Freeform 614">
                  <a:extLst>
                    <a:ext uri="{FF2B5EF4-FFF2-40B4-BE49-F238E27FC236}">
                      <a16:creationId xmlns:a16="http://schemas.microsoft.com/office/drawing/2014/main" id="{0B2138B9-3071-4683-989D-A74866C6E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97"/>
                  <a:ext cx="3" cy="15"/>
                </a:xfrm>
                <a:custGeom>
                  <a:avLst/>
                  <a:gdLst>
                    <a:gd name="T0" fmla="*/ 7 w 14"/>
                    <a:gd name="T1" fmla="*/ 62 h 62"/>
                    <a:gd name="T2" fmla="*/ 7 w 14"/>
                    <a:gd name="T3" fmla="*/ 62 h 62"/>
                    <a:gd name="T4" fmla="*/ 0 w 14"/>
                    <a:gd name="T5" fmla="*/ 55 h 62"/>
                    <a:gd name="T6" fmla="*/ 0 w 14"/>
                    <a:gd name="T7" fmla="*/ 7 h 62"/>
                    <a:gd name="T8" fmla="*/ 7 w 14"/>
                    <a:gd name="T9" fmla="*/ 0 h 62"/>
                    <a:gd name="T10" fmla="*/ 14 w 14"/>
                    <a:gd name="T11" fmla="*/ 7 h 62"/>
                    <a:gd name="T12" fmla="*/ 14 w 14"/>
                    <a:gd name="T13" fmla="*/ 55 h 62"/>
                    <a:gd name="T14" fmla="*/ 7 w 14"/>
                    <a:gd name="T1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2">
                      <a:moveTo>
                        <a:pt x="7" y="62"/>
                      </a:move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3" y="62"/>
                        <a:pt x="0" y="59"/>
                        <a:pt x="0" y="5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4" y="4"/>
                        <a:pt x="14" y="7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4" y="59"/>
                        <a:pt x="11" y="62"/>
                        <a:pt x="7" y="6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2" name="Freeform 615">
                  <a:extLst>
                    <a:ext uri="{FF2B5EF4-FFF2-40B4-BE49-F238E27FC236}">
                      <a16:creationId xmlns:a16="http://schemas.microsoft.com/office/drawing/2014/main" id="{5687D08D-C258-4ADF-BC6A-6356C44F7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3" name="Freeform 616">
                  <a:extLst>
                    <a:ext uri="{FF2B5EF4-FFF2-40B4-BE49-F238E27FC236}">
                      <a16:creationId xmlns:a16="http://schemas.microsoft.com/office/drawing/2014/main" id="{CBE3197B-D0B7-4C44-BAFE-D601D24B7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4" name="Rectangle 617">
                  <a:extLst>
                    <a:ext uri="{FF2B5EF4-FFF2-40B4-BE49-F238E27FC236}">
                      <a16:creationId xmlns:a16="http://schemas.microsoft.com/office/drawing/2014/main" id="{C8B912C0-2B5E-4A8D-9AD7-4BB624007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5" name="Rectangle 618">
                  <a:extLst>
                    <a:ext uri="{FF2B5EF4-FFF2-40B4-BE49-F238E27FC236}">
                      <a16:creationId xmlns:a16="http://schemas.microsoft.com/office/drawing/2014/main" id="{0D5FCAA3-C738-441E-AD27-D10E03640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6" name="Rectangle 619">
                  <a:extLst>
                    <a:ext uri="{FF2B5EF4-FFF2-40B4-BE49-F238E27FC236}">
                      <a16:creationId xmlns:a16="http://schemas.microsoft.com/office/drawing/2014/main" id="{3F6CD928-0F5F-4620-B73F-29239159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7" name="Rectangle 620">
                  <a:extLst>
                    <a:ext uri="{FF2B5EF4-FFF2-40B4-BE49-F238E27FC236}">
                      <a16:creationId xmlns:a16="http://schemas.microsoft.com/office/drawing/2014/main" id="{6C24E497-C04F-493D-86CC-B049D59E3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8" name="Rectangle 621">
                  <a:extLst>
                    <a:ext uri="{FF2B5EF4-FFF2-40B4-BE49-F238E27FC236}">
                      <a16:creationId xmlns:a16="http://schemas.microsoft.com/office/drawing/2014/main" id="{3C50D284-B066-4F57-9CD3-2C82B1B8F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9" name="Rectangle 622">
                  <a:extLst>
                    <a:ext uri="{FF2B5EF4-FFF2-40B4-BE49-F238E27FC236}">
                      <a16:creationId xmlns:a16="http://schemas.microsoft.com/office/drawing/2014/main" id="{CFFFC5C1-E7EC-435D-9B6B-E1C3B2221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0" name="Rectangle 623">
                  <a:extLst>
                    <a:ext uri="{FF2B5EF4-FFF2-40B4-BE49-F238E27FC236}">
                      <a16:creationId xmlns:a16="http://schemas.microsoft.com/office/drawing/2014/main" id="{F25E18E2-3333-4AA7-A9B3-BA09A6140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1" name="Rectangle 624">
                  <a:extLst>
                    <a:ext uri="{FF2B5EF4-FFF2-40B4-BE49-F238E27FC236}">
                      <a16:creationId xmlns:a16="http://schemas.microsoft.com/office/drawing/2014/main" id="{9E7EEF73-6D5C-4408-8523-36CFDCAA5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2" name="Rectangle 625">
                  <a:extLst>
                    <a:ext uri="{FF2B5EF4-FFF2-40B4-BE49-F238E27FC236}">
                      <a16:creationId xmlns:a16="http://schemas.microsoft.com/office/drawing/2014/main" id="{A92775BC-2CE5-4C88-B391-F3DC4900F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3" name="Rectangle 626">
                  <a:extLst>
                    <a:ext uri="{FF2B5EF4-FFF2-40B4-BE49-F238E27FC236}">
                      <a16:creationId xmlns:a16="http://schemas.microsoft.com/office/drawing/2014/main" id="{D7495819-9877-4AB1-950C-6BDFA06A6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4" name="Rectangle 627">
                  <a:extLst>
                    <a:ext uri="{FF2B5EF4-FFF2-40B4-BE49-F238E27FC236}">
                      <a16:creationId xmlns:a16="http://schemas.microsoft.com/office/drawing/2014/main" id="{0251127C-00B9-4902-9BD2-AAE73C4B2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5" name="Rectangle 628">
                  <a:extLst>
                    <a:ext uri="{FF2B5EF4-FFF2-40B4-BE49-F238E27FC236}">
                      <a16:creationId xmlns:a16="http://schemas.microsoft.com/office/drawing/2014/main" id="{C9709C83-7F25-437D-9BBB-0CFE85A4B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6" name="Rectangle 629">
                  <a:extLst>
                    <a:ext uri="{FF2B5EF4-FFF2-40B4-BE49-F238E27FC236}">
                      <a16:creationId xmlns:a16="http://schemas.microsoft.com/office/drawing/2014/main" id="{DADEE2BA-4BE2-48BF-A6DA-7609F41E3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7" name="Rectangle 630">
                  <a:extLst>
                    <a:ext uri="{FF2B5EF4-FFF2-40B4-BE49-F238E27FC236}">
                      <a16:creationId xmlns:a16="http://schemas.microsoft.com/office/drawing/2014/main" id="{341CF045-06CB-4928-AA22-80DE2195B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8" name="Rectangle 631">
                  <a:extLst>
                    <a:ext uri="{FF2B5EF4-FFF2-40B4-BE49-F238E27FC236}">
                      <a16:creationId xmlns:a16="http://schemas.microsoft.com/office/drawing/2014/main" id="{758296F0-3BC8-448A-B7CA-47AE3995A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9" name="Rectangle 632">
                  <a:extLst>
                    <a:ext uri="{FF2B5EF4-FFF2-40B4-BE49-F238E27FC236}">
                      <a16:creationId xmlns:a16="http://schemas.microsoft.com/office/drawing/2014/main" id="{F8FDFE97-5991-4196-9F17-EF0A779E4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0" name="Rectangle 633">
                  <a:extLst>
                    <a:ext uri="{FF2B5EF4-FFF2-40B4-BE49-F238E27FC236}">
                      <a16:creationId xmlns:a16="http://schemas.microsoft.com/office/drawing/2014/main" id="{71651E5D-A2B7-4B0E-8769-9ACD5C03E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1" name="Rectangle 634">
                  <a:extLst>
                    <a:ext uri="{FF2B5EF4-FFF2-40B4-BE49-F238E27FC236}">
                      <a16:creationId xmlns:a16="http://schemas.microsoft.com/office/drawing/2014/main" id="{1072F4DA-0201-46D3-84DC-85439B179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2" name="Rectangle 635">
                  <a:extLst>
                    <a:ext uri="{FF2B5EF4-FFF2-40B4-BE49-F238E27FC236}">
                      <a16:creationId xmlns:a16="http://schemas.microsoft.com/office/drawing/2014/main" id="{8ED5BE9C-7857-4905-8E8D-4736405BF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3" name="Rectangle 636">
                  <a:extLst>
                    <a:ext uri="{FF2B5EF4-FFF2-40B4-BE49-F238E27FC236}">
                      <a16:creationId xmlns:a16="http://schemas.microsoft.com/office/drawing/2014/main" id="{D3DC5C97-9D3E-4D23-9C0D-3AAD6AC2B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4" name="Rectangle 637">
                  <a:extLst>
                    <a:ext uri="{FF2B5EF4-FFF2-40B4-BE49-F238E27FC236}">
                      <a16:creationId xmlns:a16="http://schemas.microsoft.com/office/drawing/2014/main" id="{6A4A358F-00BC-4B00-9C20-36B5B5D52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5" name="Rectangle 638">
                  <a:extLst>
                    <a:ext uri="{FF2B5EF4-FFF2-40B4-BE49-F238E27FC236}">
                      <a16:creationId xmlns:a16="http://schemas.microsoft.com/office/drawing/2014/main" id="{6C792587-6B57-450A-AB7F-C4259D912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6" name="Rectangle 639">
                  <a:extLst>
                    <a:ext uri="{FF2B5EF4-FFF2-40B4-BE49-F238E27FC236}">
                      <a16:creationId xmlns:a16="http://schemas.microsoft.com/office/drawing/2014/main" id="{94E7B049-905E-450B-8BEA-3BD38931D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7" name="Rectangle 640">
                  <a:extLst>
                    <a:ext uri="{FF2B5EF4-FFF2-40B4-BE49-F238E27FC236}">
                      <a16:creationId xmlns:a16="http://schemas.microsoft.com/office/drawing/2014/main" id="{5F3BA8D2-5436-4D00-AD7F-6DB36A181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8" name="Rectangle 641">
                  <a:extLst>
                    <a:ext uri="{FF2B5EF4-FFF2-40B4-BE49-F238E27FC236}">
                      <a16:creationId xmlns:a16="http://schemas.microsoft.com/office/drawing/2014/main" id="{228370AB-6D8C-4E65-8E5B-57C8437F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9" name="Rectangle 642">
                  <a:extLst>
                    <a:ext uri="{FF2B5EF4-FFF2-40B4-BE49-F238E27FC236}">
                      <a16:creationId xmlns:a16="http://schemas.microsoft.com/office/drawing/2014/main" id="{B3C32D93-3C35-42C0-9364-A7AE2CEB3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0" name="Rectangle 643">
                  <a:extLst>
                    <a:ext uri="{FF2B5EF4-FFF2-40B4-BE49-F238E27FC236}">
                      <a16:creationId xmlns:a16="http://schemas.microsoft.com/office/drawing/2014/main" id="{19A6C46A-30B2-4EC0-8406-5933158D7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1" name="Rectangle 644">
                  <a:extLst>
                    <a:ext uri="{FF2B5EF4-FFF2-40B4-BE49-F238E27FC236}">
                      <a16:creationId xmlns:a16="http://schemas.microsoft.com/office/drawing/2014/main" id="{98B3DF26-EF09-4A73-A1CB-57D215D5C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2" name="Rectangle 645">
                  <a:extLst>
                    <a:ext uri="{FF2B5EF4-FFF2-40B4-BE49-F238E27FC236}">
                      <a16:creationId xmlns:a16="http://schemas.microsoft.com/office/drawing/2014/main" id="{0C430E2B-F2E4-4EED-BE30-6FDBA5F95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3" name="Rectangle 646">
                  <a:extLst>
                    <a:ext uri="{FF2B5EF4-FFF2-40B4-BE49-F238E27FC236}">
                      <a16:creationId xmlns:a16="http://schemas.microsoft.com/office/drawing/2014/main" id="{C54F5E6B-CB2E-4C9C-9605-6C9A02AB9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4" name="Rectangle 647">
                  <a:extLst>
                    <a:ext uri="{FF2B5EF4-FFF2-40B4-BE49-F238E27FC236}">
                      <a16:creationId xmlns:a16="http://schemas.microsoft.com/office/drawing/2014/main" id="{2CED4C66-4F77-45CD-B426-FB0AA114D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5" name="Rectangle 648">
                  <a:extLst>
                    <a:ext uri="{FF2B5EF4-FFF2-40B4-BE49-F238E27FC236}">
                      <a16:creationId xmlns:a16="http://schemas.microsoft.com/office/drawing/2014/main" id="{E6CF49D1-6B83-4022-AC10-14DF87E1E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6" name="Rectangle 649">
                  <a:extLst>
                    <a:ext uri="{FF2B5EF4-FFF2-40B4-BE49-F238E27FC236}">
                      <a16:creationId xmlns:a16="http://schemas.microsoft.com/office/drawing/2014/main" id="{00EB4C54-AB24-49E4-A676-9478CE238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7" name="Rectangle 650">
                  <a:extLst>
                    <a:ext uri="{FF2B5EF4-FFF2-40B4-BE49-F238E27FC236}">
                      <a16:creationId xmlns:a16="http://schemas.microsoft.com/office/drawing/2014/main" id="{27FCDD05-B752-48F5-91FA-62E8A72A4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8" name="Rectangle 651">
                  <a:extLst>
                    <a:ext uri="{FF2B5EF4-FFF2-40B4-BE49-F238E27FC236}">
                      <a16:creationId xmlns:a16="http://schemas.microsoft.com/office/drawing/2014/main" id="{9ADA862C-2DD4-480D-B73F-CDD735BD8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9" name="Oval 652">
                  <a:extLst>
                    <a:ext uri="{FF2B5EF4-FFF2-40B4-BE49-F238E27FC236}">
                      <a16:creationId xmlns:a16="http://schemas.microsoft.com/office/drawing/2014/main" id="{CF1084D5-6271-499F-A499-41B78DEAA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62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0" name="Oval 653">
                  <a:extLst>
                    <a:ext uri="{FF2B5EF4-FFF2-40B4-BE49-F238E27FC236}">
                      <a16:creationId xmlns:a16="http://schemas.microsoft.com/office/drawing/2014/main" id="{5263C6A4-796B-443A-AD0E-0D6CC7B7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1" name="Oval 654">
                  <a:extLst>
                    <a:ext uri="{FF2B5EF4-FFF2-40B4-BE49-F238E27FC236}">
                      <a16:creationId xmlns:a16="http://schemas.microsoft.com/office/drawing/2014/main" id="{381F41D3-E6D5-4DFA-9A0F-2E90FD2F7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2" name="Oval 655">
                  <a:extLst>
                    <a:ext uri="{FF2B5EF4-FFF2-40B4-BE49-F238E27FC236}">
                      <a16:creationId xmlns:a16="http://schemas.microsoft.com/office/drawing/2014/main" id="{124DCCA5-1928-46CE-8384-BFC618FC4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452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3" name="Oval 656">
                  <a:extLst>
                    <a:ext uri="{FF2B5EF4-FFF2-40B4-BE49-F238E27FC236}">
                      <a16:creationId xmlns:a16="http://schemas.microsoft.com/office/drawing/2014/main" id="{F5DB1D23-A4A3-42AE-87BE-D5B21C58B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4" name="Oval 657">
                  <a:extLst>
                    <a:ext uri="{FF2B5EF4-FFF2-40B4-BE49-F238E27FC236}">
                      <a16:creationId xmlns:a16="http://schemas.microsoft.com/office/drawing/2014/main" id="{894DFBEE-1698-4087-BA6D-B1C37AD05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38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5" name="Oval 658">
                  <a:extLst>
                    <a:ext uri="{FF2B5EF4-FFF2-40B4-BE49-F238E27FC236}">
                      <a16:creationId xmlns:a16="http://schemas.microsoft.com/office/drawing/2014/main" id="{B2E6AD7F-57E1-4CA4-A65C-536336A8C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" y="1441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6" name="Oval 659">
                  <a:extLst>
                    <a:ext uri="{FF2B5EF4-FFF2-40B4-BE49-F238E27FC236}">
                      <a16:creationId xmlns:a16="http://schemas.microsoft.com/office/drawing/2014/main" id="{3A96B208-752E-4A0A-85DD-B11EDEEB9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38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7" name="Oval 660">
                  <a:extLst>
                    <a:ext uri="{FF2B5EF4-FFF2-40B4-BE49-F238E27FC236}">
                      <a16:creationId xmlns:a16="http://schemas.microsoft.com/office/drawing/2014/main" id="{0516CBC6-9E2A-4DBA-AE9B-C00892032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" y="1445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8" name="Oval 661">
                  <a:extLst>
                    <a:ext uri="{FF2B5EF4-FFF2-40B4-BE49-F238E27FC236}">
                      <a16:creationId xmlns:a16="http://schemas.microsoft.com/office/drawing/2014/main" id="{E9277573-06F6-4178-AC79-34BA45C03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35"/>
                  <a:ext cx="3" cy="2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9" name="Oval 662">
                  <a:extLst>
                    <a:ext uri="{FF2B5EF4-FFF2-40B4-BE49-F238E27FC236}">
                      <a16:creationId xmlns:a16="http://schemas.microsoft.com/office/drawing/2014/main" id="{D52E348E-7AA4-477C-8C36-32D5D46BE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0" name="Oval 663">
                  <a:extLst>
                    <a:ext uri="{FF2B5EF4-FFF2-40B4-BE49-F238E27FC236}">
                      <a16:creationId xmlns:a16="http://schemas.microsoft.com/office/drawing/2014/main" id="{17CEEB28-13D6-45EE-852A-6797C5518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1" name="Oval 664">
                  <a:extLst>
                    <a:ext uri="{FF2B5EF4-FFF2-40B4-BE49-F238E27FC236}">
                      <a16:creationId xmlns:a16="http://schemas.microsoft.com/office/drawing/2014/main" id="{A711E5CF-62C0-4BB7-AC08-58106EDE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2" name="Oval 665">
                  <a:extLst>
                    <a:ext uri="{FF2B5EF4-FFF2-40B4-BE49-F238E27FC236}">
                      <a16:creationId xmlns:a16="http://schemas.microsoft.com/office/drawing/2014/main" id="{FA433041-AD57-40DF-9351-83D9F0F24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441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3" name="Oval 666">
                  <a:extLst>
                    <a:ext uri="{FF2B5EF4-FFF2-40B4-BE49-F238E27FC236}">
                      <a16:creationId xmlns:a16="http://schemas.microsoft.com/office/drawing/2014/main" id="{AFB6C02E-69DA-4A86-BA0B-0E7236990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9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4" name="Freeform 667">
                  <a:extLst>
                    <a:ext uri="{FF2B5EF4-FFF2-40B4-BE49-F238E27FC236}">
                      <a16:creationId xmlns:a16="http://schemas.microsoft.com/office/drawing/2014/main" id="{5A884C4D-85FE-426C-A1EE-A3D26B82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5" name="Freeform 668">
                  <a:extLst>
                    <a:ext uri="{FF2B5EF4-FFF2-40B4-BE49-F238E27FC236}">
                      <a16:creationId xmlns:a16="http://schemas.microsoft.com/office/drawing/2014/main" id="{9511EF5E-85EA-470F-9598-01F69EDE7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6" name="Freeform 669">
                  <a:extLst>
                    <a:ext uri="{FF2B5EF4-FFF2-40B4-BE49-F238E27FC236}">
                      <a16:creationId xmlns:a16="http://schemas.microsoft.com/office/drawing/2014/main" id="{D49EA2F1-F566-4E0D-9D11-70A596D2C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7" name="Freeform 670">
                  <a:extLst>
                    <a:ext uri="{FF2B5EF4-FFF2-40B4-BE49-F238E27FC236}">
                      <a16:creationId xmlns:a16="http://schemas.microsoft.com/office/drawing/2014/main" id="{11D83904-597D-4189-8C65-78D9D0F5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8" name="Freeform 671">
                  <a:extLst>
                    <a:ext uri="{FF2B5EF4-FFF2-40B4-BE49-F238E27FC236}">
                      <a16:creationId xmlns:a16="http://schemas.microsoft.com/office/drawing/2014/main" id="{F7AED74A-027E-4A2C-BB72-F6A58D205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9" name="Freeform 672">
                  <a:extLst>
                    <a:ext uri="{FF2B5EF4-FFF2-40B4-BE49-F238E27FC236}">
                      <a16:creationId xmlns:a16="http://schemas.microsoft.com/office/drawing/2014/main" id="{F4DD5A2E-88FA-4C57-99F8-9188B4F48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0" name="Rectangle 673">
                  <a:extLst>
                    <a:ext uri="{FF2B5EF4-FFF2-40B4-BE49-F238E27FC236}">
                      <a16:creationId xmlns:a16="http://schemas.microsoft.com/office/drawing/2014/main" id="{AE5249DA-7667-4FBE-B9E3-E5121BF744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1" name="Rectangle 674">
                  <a:extLst>
                    <a:ext uri="{FF2B5EF4-FFF2-40B4-BE49-F238E27FC236}">
                      <a16:creationId xmlns:a16="http://schemas.microsoft.com/office/drawing/2014/main" id="{7F3EB898-D6B5-4403-8C7C-9213C4AB4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2" name="Rectangle 675">
                  <a:extLst>
                    <a:ext uri="{FF2B5EF4-FFF2-40B4-BE49-F238E27FC236}">
                      <a16:creationId xmlns:a16="http://schemas.microsoft.com/office/drawing/2014/main" id="{FFD4AA68-3AAD-4DAA-8C52-9E6A7D1A2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3" name="Rectangle 676">
                  <a:extLst>
                    <a:ext uri="{FF2B5EF4-FFF2-40B4-BE49-F238E27FC236}">
                      <a16:creationId xmlns:a16="http://schemas.microsoft.com/office/drawing/2014/main" id="{67DC9506-7FE4-41DD-B5B3-B5522EB94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4" name="Rectangle 677">
                  <a:extLst>
                    <a:ext uri="{FF2B5EF4-FFF2-40B4-BE49-F238E27FC236}">
                      <a16:creationId xmlns:a16="http://schemas.microsoft.com/office/drawing/2014/main" id="{32DC5E64-9694-4D6B-B821-8C4616285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5" name="Rectangle 678">
                  <a:extLst>
                    <a:ext uri="{FF2B5EF4-FFF2-40B4-BE49-F238E27FC236}">
                      <a16:creationId xmlns:a16="http://schemas.microsoft.com/office/drawing/2014/main" id="{0892A115-D998-4FD8-BC9C-8999A4911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6" name="Rectangle 679">
                  <a:extLst>
                    <a:ext uri="{FF2B5EF4-FFF2-40B4-BE49-F238E27FC236}">
                      <a16:creationId xmlns:a16="http://schemas.microsoft.com/office/drawing/2014/main" id="{27A0ACC4-E9EB-4B12-A706-495F9B069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1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7" name="Rectangle 680">
                  <a:extLst>
                    <a:ext uri="{FF2B5EF4-FFF2-40B4-BE49-F238E27FC236}">
                      <a16:creationId xmlns:a16="http://schemas.microsoft.com/office/drawing/2014/main" id="{FD10D3BD-9324-4AE3-9380-6D798C192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4"/>
                  <a:ext cx="4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8" name="Freeform 681">
                  <a:extLst>
                    <a:ext uri="{FF2B5EF4-FFF2-40B4-BE49-F238E27FC236}">
                      <a16:creationId xmlns:a16="http://schemas.microsoft.com/office/drawing/2014/main" id="{D6B4813D-6C2B-4BCB-80AB-5AD1752D3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90"/>
                  <a:ext cx="3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0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9" name="Freeform 682">
                  <a:extLst>
                    <a:ext uri="{FF2B5EF4-FFF2-40B4-BE49-F238E27FC236}">
                      <a16:creationId xmlns:a16="http://schemas.microsoft.com/office/drawing/2014/main" id="{182D66AF-901A-4A12-BAA2-14ADBA665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92"/>
                  <a:ext cx="3" cy="20"/>
                </a:xfrm>
                <a:custGeom>
                  <a:avLst/>
                  <a:gdLst>
                    <a:gd name="T0" fmla="*/ 7 w 14"/>
                    <a:gd name="T1" fmla="*/ 86 h 86"/>
                    <a:gd name="T2" fmla="*/ 7 w 14"/>
                    <a:gd name="T3" fmla="*/ 86 h 86"/>
                    <a:gd name="T4" fmla="*/ 0 w 14"/>
                    <a:gd name="T5" fmla="*/ 79 h 86"/>
                    <a:gd name="T6" fmla="*/ 0 w 14"/>
                    <a:gd name="T7" fmla="*/ 7 h 86"/>
                    <a:gd name="T8" fmla="*/ 7 w 14"/>
                    <a:gd name="T9" fmla="*/ 0 h 86"/>
                    <a:gd name="T10" fmla="*/ 14 w 14"/>
                    <a:gd name="T11" fmla="*/ 7 h 86"/>
                    <a:gd name="T12" fmla="*/ 14 w 14"/>
                    <a:gd name="T13" fmla="*/ 79 h 86"/>
                    <a:gd name="T14" fmla="*/ 7 w 14"/>
                    <a:gd name="T1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86">
                      <a:moveTo>
                        <a:pt x="7" y="86"/>
                      </a:move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3" y="86"/>
                        <a:pt x="0" y="83"/>
                        <a:pt x="0" y="7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14" y="83"/>
                        <a:pt x="11" y="86"/>
                        <a:pt x="7" y="8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0" name="Freeform 683">
                  <a:extLst>
                    <a:ext uri="{FF2B5EF4-FFF2-40B4-BE49-F238E27FC236}">
                      <a16:creationId xmlns:a16="http://schemas.microsoft.com/office/drawing/2014/main" id="{41ACD365-10C4-4963-AFD4-F92A26C0F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" y="1496"/>
                  <a:ext cx="3" cy="16"/>
                </a:xfrm>
                <a:custGeom>
                  <a:avLst/>
                  <a:gdLst>
                    <a:gd name="T0" fmla="*/ 7 w 14"/>
                    <a:gd name="T1" fmla="*/ 68 h 68"/>
                    <a:gd name="T2" fmla="*/ 7 w 14"/>
                    <a:gd name="T3" fmla="*/ 68 h 68"/>
                    <a:gd name="T4" fmla="*/ 0 w 14"/>
                    <a:gd name="T5" fmla="*/ 61 h 68"/>
                    <a:gd name="T6" fmla="*/ 0 w 14"/>
                    <a:gd name="T7" fmla="*/ 7 h 68"/>
                    <a:gd name="T8" fmla="*/ 7 w 14"/>
                    <a:gd name="T9" fmla="*/ 0 h 68"/>
                    <a:gd name="T10" fmla="*/ 14 w 14"/>
                    <a:gd name="T11" fmla="*/ 7 h 68"/>
                    <a:gd name="T12" fmla="*/ 14 w 14"/>
                    <a:gd name="T13" fmla="*/ 61 h 68"/>
                    <a:gd name="T14" fmla="*/ 7 w 14"/>
                    <a:gd name="T1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8">
                      <a:moveTo>
                        <a:pt x="7" y="68"/>
                      </a:move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4" y="65"/>
                        <a:pt x="11" y="68"/>
                        <a:pt x="7" y="6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1" name="Freeform 684">
                  <a:extLst>
                    <a:ext uri="{FF2B5EF4-FFF2-40B4-BE49-F238E27FC236}">
                      <a16:creationId xmlns:a16="http://schemas.microsoft.com/office/drawing/2014/main" id="{170351B2-121B-4308-BAA9-DCE817785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500"/>
                  <a:ext cx="3" cy="12"/>
                </a:xfrm>
                <a:custGeom>
                  <a:avLst/>
                  <a:gdLst>
                    <a:gd name="T0" fmla="*/ 7 w 14"/>
                    <a:gd name="T1" fmla="*/ 48 h 48"/>
                    <a:gd name="T2" fmla="*/ 7 w 14"/>
                    <a:gd name="T3" fmla="*/ 48 h 48"/>
                    <a:gd name="T4" fmla="*/ 0 w 14"/>
                    <a:gd name="T5" fmla="*/ 41 h 48"/>
                    <a:gd name="T6" fmla="*/ 0 w 14"/>
                    <a:gd name="T7" fmla="*/ 7 h 48"/>
                    <a:gd name="T8" fmla="*/ 7 w 14"/>
                    <a:gd name="T9" fmla="*/ 0 h 48"/>
                    <a:gd name="T10" fmla="*/ 14 w 14"/>
                    <a:gd name="T11" fmla="*/ 7 h 48"/>
                    <a:gd name="T12" fmla="*/ 14 w 14"/>
                    <a:gd name="T13" fmla="*/ 41 h 48"/>
                    <a:gd name="T14" fmla="*/ 7 w 14"/>
                    <a:gd name="T1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48">
                      <a:moveTo>
                        <a:pt x="7" y="48"/>
                      </a:move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3" y="48"/>
                        <a:pt x="0" y="45"/>
                        <a:pt x="0" y="4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5"/>
                        <a:pt x="11" y="48"/>
                        <a:pt x="7" y="4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2" name="Freeform 685">
                  <a:extLst>
                    <a:ext uri="{FF2B5EF4-FFF2-40B4-BE49-F238E27FC236}">
                      <a16:creationId xmlns:a16="http://schemas.microsoft.com/office/drawing/2014/main" id="{3A5CF344-44F0-4C85-8DE5-1DBE22F85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498"/>
                  <a:ext cx="4" cy="14"/>
                </a:xfrm>
                <a:custGeom>
                  <a:avLst/>
                  <a:gdLst>
                    <a:gd name="T0" fmla="*/ 7 w 14"/>
                    <a:gd name="T1" fmla="*/ 57 h 57"/>
                    <a:gd name="T2" fmla="*/ 7 w 14"/>
                    <a:gd name="T3" fmla="*/ 57 h 57"/>
                    <a:gd name="T4" fmla="*/ 0 w 14"/>
                    <a:gd name="T5" fmla="*/ 50 h 57"/>
                    <a:gd name="T6" fmla="*/ 0 w 14"/>
                    <a:gd name="T7" fmla="*/ 7 h 57"/>
                    <a:gd name="T8" fmla="*/ 7 w 14"/>
                    <a:gd name="T9" fmla="*/ 0 h 57"/>
                    <a:gd name="T10" fmla="*/ 14 w 14"/>
                    <a:gd name="T11" fmla="*/ 7 h 57"/>
                    <a:gd name="T12" fmla="*/ 14 w 14"/>
                    <a:gd name="T13" fmla="*/ 50 h 57"/>
                    <a:gd name="T14" fmla="*/ 7 w 14"/>
                    <a:gd name="T1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57">
                      <a:moveTo>
                        <a:pt x="7" y="57"/>
                      </a:move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3" y="57"/>
                        <a:pt x="0" y="54"/>
                        <a:pt x="0" y="5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54"/>
                        <a:pt x="10" y="57"/>
                        <a:pt x="7" y="57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3" name="Freeform 686">
                  <a:extLst>
                    <a:ext uri="{FF2B5EF4-FFF2-40B4-BE49-F238E27FC236}">
                      <a16:creationId xmlns:a16="http://schemas.microsoft.com/office/drawing/2014/main" id="{41E480B3-5438-4F8E-A37E-BF3C6B08D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" y="1495"/>
                  <a:ext cx="3" cy="17"/>
                </a:xfrm>
                <a:custGeom>
                  <a:avLst/>
                  <a:gdLst>
                    <a:gd name="T0" fmla="*/ 7 w 14"/>
                    <a:gd name="T1" fmla="*/ 73 h 73"/>
                    <a:gd name="T2" fmla="*/ 7 w 14"/>
                    <a:gd name="T3" fmla="*/ 73 h 73"/>
                    <a:gd name="T4" fmla="*/ 0 w 14"/>
                    <a:gd name="T5" fmla="*/ 66 h 73"/>
                    <a:gd name="T6" fmla="*/ 0 w 14"/>
                    <a:gd name="T7" fmla="*/ 7 h 73"/>
                    <a:gd name="T8" fmla="*/ 7 w 14"/>
                    <a:gd name="T9" fmla="*/ 0 h 73"/>
                    <a:gd name="T10" fmla="*/ 14 w 14"/>
                    <a:gd name="T11" fmla="*/ 7 h 73"/>
                    <a:gd name="T12" fmla="*/ 14 w 14"/>
                    <a:gd name="T13" fmla="*/ 66 h 73"/>
                    <a:gd name="T14" fmla="*/ 7 w 14"/>
                    <a:gd name="T1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73">
                      <a:moveTo>
                        <a:pt x="7" y="73"/>
                      </a:move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3" y="73"/>
                        <a:pt x="0" y="70"/>
                        <a:pt x="0" y="6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70"/>
                        <a:pt x="11" y="73"/>
                        <a:pt x="7" y="7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4" name="Freeform 687">
                  <a:extLst>
                    <a:ext uri="{FF2B5EF4-FFF2-40B4-BE49-F238E27FC236}">
                      <a16:creationId xmlns:a16="http://schemas.microsoft.com/office/drawing/2014/main" id="{EEA3FF62-0A36-4B97-82A7-F58C94E79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1490"/>
                  <a:ext cx="4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1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5" name="Freeform 688">
                  <a:extLst>
                    <a:ext uri="{FF2B5EF4-FFF2-40B4-BE49-F238E27FC236}">
                      <a16:creationId xmlns:a16="http://schemas.microsoft.com/office/drawing/2014/main" id="{1EDF5F1F-3179-4A4E-82B5-312748385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" y="1504"/>
                  <a:ext cx="3" cy="8"/>
                </a:xfrm>
                <a:custGeom>
                  <a:avLst/>
                  <a:gdLst>
                    <a:gd name="T0" fmla="*/ 7 w 14"/>
                    <a:gd name="T1" fmla="*/ 32 h 32"/>
                    <a:gd name="T2" fmla="*/ 7 w 14"/>
                    <a:gd name="T3" fmla="*/ 32 h 32"/>
                    <a:gd name="T4" fmla="*/ 0 w 14"/>
                    <a:gd name="T5" fmla="*/ 25 h 32"/>
                    <a:gd name="T6" fmla="*/ 0 w 14"/>
                    <a:gd name="T7" fmla="*/ 7 h 32"/>
                    <a:gd name="T8" fmla="*/ 7 w 14"/>
                    <a:gd name="T9" fmla="*/ 0 h 32"/>
                    <a:gd name="T10" fmla="*/ 14 w 14"/>
                    <a:gd name="T11" fmla="*/ 7 h 32"/>
                    <a:gd name="T12" fmla="*/ 14 w 14"/>
                    <a:gd name="T13" fmla="*/ 25 h 32"/>
                    <a:gd name="T14" fmla="*/ 7 w 14"/>
                    <a:gd name="T1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32">
                      <a:moveTo>
                        <a:pt x="7" y="32"/>
                      </a:move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3" y="32"/>
                        <a:pt x="0" y="29"/>
                        <a:pt x="0" y="2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9"/>
                        <a:pt x="11" y="32"/>
                        <a:pt x="7" y="3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6" name="Freeform 689">
                  <a:extLst>
                    <a:ext uri="{FF2B5EF4-FFF2-40B4-BE49-F238E27FC236}">
                      <a16:creationId xmlns:a16="http://schemas.microsoft.com/office/drawing/2014/main" id="{5A96367F-D275-462C-BCF9-36002B097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498"/>
                  <a:ext cx="3" cy="14"/>
                </a:xfrm>
                <a:custGeom>
                  <a:avLst/>
                  <a:gdLst>
                    <a:gd name="T0" fmla="*/ 7 w 14"/>
                    <a:gd name="T1" fmla="*/ 60 h 60"/>
                    <a:gd name="T2" fmla="*/ 7 w 14"/>
                    <a:gd name="T3" fmla="*/ 60 h 60"/>
                    <a:gd name="T4" fmla="*/ 0 w 14"/>
                    <a:gd name="T5" fmla="*/ 53 h 60"/>
                    <a:gd name="T6" fmla="*/ 0 w 14"/>
                    <a:gd name="T7" fmla="*/ 8 h 60"/>
                    <a:gd name="T8" fmla="*/ 7 w 14"/>
                    <a:gd name="T9" fmla="*/ 0 h 60"/>
                    <a:gd name="T10" fmla="*/ 14 w 14"/>
                    <a:gd name="T11" fmla="*/ 8 h 60"/>
                    <a:gd name="T12" fmla="*/ 14 w 14"/>
                    <a:gd name="T13" fmla="*/ 53 h 60"/>
                    <a:gd name="T14" fmla="*/ 7 w 14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0">
                      <a:moveTo>
                        <a:pt x="7" y="60"/>
                      </a:move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3" y="60"/>
                        <a:pt x="0" y="57"/>
                        <a:pt x="0" y="5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0" y="0"/>
                        <a:pt x="14" y="4"/>
                        <a:pt x="14" y="8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7"/>
                        <a:pt x="10" y="60"/>
                        <a:pt x="7" y="60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7" name="Freeform 690">
                  <a:extLst>
                    <a:ext uri="{FF2B5EF4-FFF2-40B4-BE49-F238E27FC236}">
                      <a16:creationId xmlns:a16="http://schemas.microsoft.com/office/drawing/2014/main" id="{7BE8C6CB-2383-4361-AF77-80BACFC2FC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2" cy="0"/>
                </a:xfrm>
                <a:custGeom>
                  <a:avLst/>
                  <a:gdLst>
                    <a:gd name="T0" fmla="*/ 6 w 7"/>
                    <a:gd name="T1" fmla="*/ 7 w 7"/>
                    <a:gd name="T2" fmla="*/ 6 w 7"/>
                    <a:gd name="T3" fmla="*/ 6 w 7"/>
                    <a:gd name="T4" fmla="*/ 6 w 7"/>
                    <a:gd name="T5" fmla="*/ 6 w 7"/>
                    <a:gd name="T6" fmla="*/ 5 w 7"/>
                    <a:gd name="T7" fmla="*/ 5 w 7"/>
                    <a:gd name="T8" fmla="*/ 5 w 7"/>
                    <a:gd name="T9" fmla="*/ 5 w 7"/>
                    <a:gd name="T10" fmla="*/ 5 w 7"/>
                    <a:gd name="T11" fmla="*/ 5 w 7"/>
                    <a:gd name="T12" fmla="*/ 3 w 7"/>
                    <a:gd name="T13" fmla="*/ 3 w 7"/>
                    <a:gd name="T14" fmla="*/ 3 w 7"/>
                    <a:gd name="T15" fmla="*/ 2 w 7"/>
                    <a:gd name="T16" fmla="*/ 3 w 7"/>
                    <a:gd name="T17" fmla="*/ 2 w 7"/>
                    <a:gd name="T18" fmla="*/ 2 w 7"/>
                    <a:gd name="T19" fmla="*/ 2 w 7"/>
                    <a:gd name="T20" fmla="*/ 2 w 7"/>
                    <a:gd name="T21" fmla="*/ 1 w 7"/>
                    <a:gd name="T22" fmla="*/ 1 w 7"/>
                    <a:gd name="T23" fmla="*/ 1 w 7"/>
                    <a:gd name="T24" fmla="*/ 0 w 7"/>
                    <a:gd name="T25" fmla="*/ 1 w 7"/>
                    <a:gd name="T26" fmla="*/ 0 w 7"/>
                    <a:gd name="T27" fmla="*/ 0 w 7"/>
                    <a:gd name="T28" fmla="*/ 0 w 7"/>
                    <a:gd name="T29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</a:cxnLst>
                  <a:rect l="0" t="0" r="r" b="b"/>
                  <a:pathLst>
                    <a:path w="7">
                      <a:moveTo>
                        <a:pt x="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8" name="Freeform 691">
                  <a:extLst>
                    <a:ext uri="{FF2B5EF4-FFF2-40B4-BE49-F238E27FC236}">
                      <a16:creationId xmlns:a16="http://schemas.microsoft.com/office/drawing/2014/main" id="{E2995E7D-B1DA-4625-890F-3F0762C852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9" name="Freeform 692">
                  <a:extLst>
                    <a:ext uri="{FF2B5EF4-FFF2-40B4-BE49-F238E27FC236}">
                      <a16:creationId xmlns:a16="http://schemas.microsoft.com/office/drawing/2014/main" id="{FC95BE57-5285-4172-AA8E-9B9FB39B7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2" cy="1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1 h 1"/>
                    <a:gd name="T4" fmla="*/ 7 w 7"/>
                    <a:gd name="T5" fmla="*/ 1 h 1"/>
                    <a:gd name="T6" fmla="*/ 6 w 7"/>
                    <a:gd name="T7" fmla="*/ 1 h 1"/>
                    <a:gd name="T8" fmla="*/ 6 w 7"/>
                    <a:gd name="T9" fmla="*/ 1 h 1"/>
                    <a:gd name="T10" fmla="*/ 6 w 7"/>
                    <a:gd name="T11" fmla="*/ 1 h 1"/>
                    <a:gd name="T12" fmla="*/ 6 w 7"/>
                    <a:gd name="T13" fmla="*/ 1 h 1"/>
                    <a:gd name="T14" fmla="*/ 6 w 7"/>
                    <a:gd name="T15" fmla="*/ 1 h 1"/>
                    <a:gd name="T16" fmla="*/ 6 w 7"/>
                    <a:gd name="T17" fmla="*/ 1 h 1"/>
                    <a:gd name="T18" fmla="*/ 5 w 7"/>
                    <a:gd name="T19" fmla="*/ 0 h 1"/>
                    <a:gd name="T20" fmla="*/ 5 w 7"/>
                    <a:gd name="T21" fmla="*/ 0 h 1"/>
                    <a:gd name="T22" fmla="*/ 5 w 7"/>
                    <a:gd name="T23" fmla="*/ 0 h 1"/>
                    <a:gd name="T24" fmla="*/ 3 w 7"/>
                    <a:gd name="T25" fmla="*/ 0 h 1"/>
                    <a:gd name="T26" fmla="*/ 3 w 7"/>
                    <a:gd name="T27" fmla="*/ 0 h 1"/>
                    <a:gd name="T28" fmla="*/ 3 w 7"/>
                    <a:gd name="T29" fmla="*/ 0 h 1"/>
                    <a:gd name="T30" fmla="*/ 2 w 7"/>
                    <a:gd name="T31" fmla="*/ 0 h 1"/>
                    <a:gd name="T32" fmla="*/ 2 w 7"/>
                    <a:gd name="T33" fmla="*/ 0 h 1"/>
                    <a:gd name="T34" fmla="*/ 2 w 7"/>
                    <a:gd name="T35" fmla="*/ 0 h 1"/>
                    <a:gd name="T36" fmla="*/ 2 w 7"/>
                    <a:gd name="T37" fmla="*/ 0 h 1"/>
                    <a:gd name="T38" fmla="*/ 2 w 7"/>
                    <a:gd name="T39" fmla="*/ 0 h 1"/>
                    <a:gd name="T40" fmla="*/ 2 w 7"/>
                    <a:gd name="T41" fmla="*/ 0 h 1"/>
                    <a:gd name="T42" fmla="*/ 1 w 7"/>
                    <a:gd name="T43" fmla="*/ 0 h 1"/>
                    <a:gd name="T44" fmla="*/ 1 w 7"/>
                    <a:gd name="T45" fmla="*/ 0 h 1"/>
                    <a:gd name="T46" fmla="*/ 1 w 7"/>
                    <a:gd name="T47" fmla="*/ 0 h 1"/>
                    <a:gd name="T48" fmla="*/ 0 w 7"/>
                    <a:gd name="T49" fmla="*/ 0 h 1"/>
                    <a:gd name="T50" fmla="*/ 1 w 7"/>
                    <a:gd name="T51" fmla="*/ 0 h 1"/>
                    <a:gd name="T52" fmla="*/ 0 w 7"/>
                    <a:gd name="T5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0" name="Freeform 693">
                  <a:extLst>
                    <a:ext uri="{FF2B5EF4-FFF2-40B4-BE49-F238E27FC236}">
                      <a16:creationId xmlns:a16="http://schemas.microsoft.com/office/drawing/2014/main" id="{E323F247-288D-4141-B60C-E9461BBD7A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9" cy="5"/>
                </a:xfrm>
                <a:custGeom>
                  <a:avLst/>
                  <a:gdLst>
                    <a:gd name="T0" fmla="*/ 10 w 39"/>
                    <a:gd name="T1" fmla="*/ 14 h 23"/>
                    <a:gd name="T2" fmla="*/ 6 w 39"/>
                    <a:gd name="T3" fmla="*/ 14 h 23"/>
                    <a:gd name="T4" fmla="*/ 10 w 39"/>
                    <a:gd name="T5" fmla="*/ 22 h 23"/>
                    <a:gd name="T6" fmla="*/ 10 w 39"/>
                    <a:gd name="T7" fmla="*/ 22 h 23"/>
                    <a:gd name="T8" fmla="*/ 10 w 39"/>
                    <a:gd name="T9" fmla="*/ 14 h 23"/>
                    <a:gd name="T10" fmla="*/ 25 w 39"/>
                    <a:gd name="T11" fmla="*/ 14 h 23"/>
                    <a:gd name="T12" fmla="*/ 12 w 39"/>
                    <a:gd name="T13" fmla="*/ 14 h 23"/>
                    <a:gd name="T14" fmla="*/ 12 w 39"/>
                    <a:gd name="T15" fmla="*/ 22 h 23"/>
                    <a:gd name="T16" fmla="*/ 15 w 39"/>
                    <a:gd name="T17" fmla="*/ 23 h 23"/>
                    <a:gd name="T18" fmla="*/ 25 w 39"/>
                    <a:gd name="T19" fmla="*/ 16 h 23"/>
                    <a:gd name="T20" fmla="*/ 25 w 39"/>
                    <a:gd name="T21" fmla="*/ 14 h 23"/>
                    <a:gd name="T22" fmla="*/ 28 w 39"/>
                    <a:gd name="T23" fmla="*/ 14 h 23"/>
                    <a:gd name="T24" fmla="*/ 27 w 39"/>
                    <a:gd name="T25" fmla="*/ 14 h 23"/>
                    <a:gd name="T26" fmla="*/ 27 w 39"/>
                    <a:gd name="T27" fmla="*/ 14 h 23"/>
                    <a:gd name="T28" fmla="*/ 28 w 39"/>
                    <a:gd name="T29" fmla="*/ 14 h 23"/>
                    <a:gd name="T30" fmla="*/ 27 w 39"/>
                    <a:gd name="T31" fmla="*/ 1 h 23"/>
                    <a:gd name="T32" fmla="*/ 27 w 39"/>
                    <a:gd name="T33" fmla="*/ 12 h 23"/>
                    <a:gd name="T34" fmla="*/ 30 w 39"/>
                    <a:gd name="T35" fmla="*/ 12 h 23"/>
                    <a:gd name="T36" fmla="*/ 39 w 39"/>
                    <a:gd name="T37" fmla="*/ 5 h 23"/>
                    <a:gd name="T38" fmla="*/ 27 w 39"/>
                    <a:gd name="T39" fmla="*/ 1 h 23"/>
                    <a:gd name="T40" fmla="*/ 10 w 39"/>
                    <a:gd name="T41" fmla="*/ 1 h 23"/>
                    <a:gd name="T42" fmla="*/ 0 w 39"/>
                    <a:gd name="T43" fmla="*/ 3 h 23"/>
                    <a:gd name="T44" fmla="*/ 4 w 39"/>
                    <a:gd name="T45" fmla="*/ 12 h 23"/>
                    <a:gd name="T46" fmla="*/ 10 w 39"/>
                    <a:gd name="T47" fmla="*/ 12 h 23"/>
                    <a:gd name="T48" fmla="*/ 10 w 39"/>
                    <a:gd name="T49" fmla="*/ 1 h 23"/>
                    <a:gd name="T50" fmla="*/ 22 w 39"/>
                    <a:gd name="T51" fmla="*/ 0 h 23"/>
                    <a:gd name="T52" fmla="*/ 12 w 39"/>
                    <a:gd name="T53" fmla="*/ 0 h 23"/>
                    <a:gd name="T54" fmla="*/ 12 w 39"/>
                    <a:gd name="T55" fmla="*/ 12 h 23"/>
                    <a:gd name="T56" fmla="*/ 25 w 39"/>
                    <a:gd name="T57" fmla="*/ 12 h 23"/>
                    <a:gd name="T58" fmla="*/ 25 w 39"/>
                    <a:gd name="T59" fmla="*/ 0 h 23"/>
                    <a:gd name="T60" fmla="*/ 24 w 39"/>
                    <a:gd name="T61" fmla="*/ 0 h 23"/>
                    <a:gd name="T62" fmla="*/ 22 w 39"/>
                    <a:gd name="T6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23">
                      <a:moveTo>
                        <a:pt x="10" y="14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moveTo>
                        <a:pt x="25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2"/>
                        <a:pt x="14" y="23"/>
                        <a:pt x="15" y="23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moveTo>
                        <a:pt x="28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moveTo>
                        <a:pt x="27" y="1"/>
                      </a:move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5" y="4"/>
                        <a:pt x="31" y="2"/>
                        <a:pt x="27" y="1"/>
                      </a:cubicBezTo>
                      <a:moveTo>
                        <a:pt x="10" y="1"/>
                      </a:moveTo>
                      <a:cubicBezTo>
                        <a:pt x="7" y="1"/>
                        <a:pt x="3" y="2"/>
                        <a:pt x="0" y="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22" y="0"/>
                      </a:move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1" name="Freeform 694">
                  <a:extLst>
                    <a:ext uri="{FF2B5EF4-FFF2-40B4-BE49-F238E27FC236}">
                      <a16:creationId xmlns:a16="http://schemas.microsoft.com/office/drawing/2014/main" id="{DDFEB536-CA47-4674-B3DE-FD43233EA0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2" name="Freeform 695">
                  <a:extLst>
                    <a:ext uri="{FF2B5EF4-FFF2-40B4-BE49-F238E27FC236}">
                      <a16:creationId xmlns:a16="http://schemas.microsoft.com/office/drawing/2014/main" id="{618DA32A-54B7-435A-9C3C-80FB4C41C3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3" name="Freeform 696">
                  <a:extLst>
                    <a:ext uri="{FF2B5EF4-FFF2-40B4-BE49-F238E27FC236}">
                      <a16:creationId xmlns:a16="http://schemas.microsoft.com/office/drawing/2014/main" id="{60A0141E-99C2-45C2-99DB-E106B6962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0"/>
                  <a:ext cx="0" cy="5"/>
                </a:xfrm>
                <a:custGeom>
                  <a:avLst/>
                  <a:gdLst>
                    <a:gd name="T0" fmla="*/ 2 w 2"/>
                    <a:gd name="T1" fmla="*/ 0 h 22"/>
                    <a:gd name="T2" fmla="*/ 0 w 2"/>
                    <a:gd name="T3" fmla="*/ 1 h 22"/>
                    <a:gd name="T4" fmla="*/ 0 w 2"/>
                    <a:gd name="T5" fmla="*/ 12 h 22"/>
                    <a:gd name="T6" fmla="*/ 0 w 2"/>
                    <a:gd name="T7" fmla="*/ 14 h 22"/>
                    <a:gd name="T8" fmla="*/ 0 w 2"/>
                    <a:gd name="T9" fmla="*/ 22 h 22"/>
                    <a:gd name="T10" fmla="*/ 1 w 2"/>
                    <a:gd name="T11" fmla="*/ 22 h 22"/>
                    <a:gd name="T12" fmla="*/ 2 w 2"/>
                    <a:gd name="T13" fmla="*/ 22 h 22"/>
                    <a:gd name="T14" fmla="*/ 2 w 2"/>
                    <a:gd name="T15" fmla="*/ 14 h 22"/>
                    <a:gd name="T16" fmla="*/ 2 w 2"/>
                    <a:gd name="T17" fmla="*/ 12 h 22"/>
                    <a:gd name="T18" fmla="*/ 2 w 2"/>
                    <a:gd name="T1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2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4" name="Freeform 697">
                  <a:extLst>
                    <a:ext uri="{FF2B5EF4-FFF2-40B4-BE49-F238E27FC236}">
                      <a16:creationId xmlns:a16="http://schemas.microsoft.com/office/drawing/2014/main" id="{B8B6F44A-F099-49C7-8028-9E76BC82A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0"/>
                  <a:ext cx="1" cy="4"/>
                </a:xfrm>
                <a:custGeom>
                  <a:avLst/>
                  <a:gdLst>
                    <a:gd name="T0" fmla="*/ 0 w 2"/>
                    <a:gd name="T1" fmla="*/ 0 h 16"/>
                    <a:gd name="T2" fmla="*/ 0 w 2"/>
                    <a:gd name="T3" fmla="*/ 12 h 16"/>
                    <a:gd name="T4" fmla="*/ 0 w 2"/>
                    <a:gd name="T5" fmla="*/ 14 h 16"/>
                    <a:gd name="T6" fmla="*/ 0 w 2"/>
                    <a:gd name="T7" fmla="*/ 16 h 16"/>
                    <a:gd name="T8" fmla="*/ 2 w 2"/>
                    <a:gd name="T9" fmla="*/ 14 h 16"/>
                    <a:gd name="T10" fmla="*/ 2 w 2"/>
                    <a:gd name="T11" fmla="*/ 14 h 16"/>
                    <a:gd name="T12" fmla="*/ 2 w 2"/>
                    <a:gd name="T13" fmla="*/ 12 h 16"/>
                    <a:gd name="T14" fmla="*/ 2 w 2"/>
                    <a:gd name="T15" fmla="*/ 1 h 16"/>
                    <a:gd name="T16" fmla="*/ 0 w 2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6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5" name="Freeform 698">
                  <a:extLst>
                    <a:ext uri="{FF2B5EF4-FFF2-40B4-BE49-F238E27FC236}">
                      <a16:creationId xmlns:a16="http://schemas.microsoft.com/office/drawing/2014/main" id="{BAC1D53A-49F0-4BB1-BFDD-24F88D166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5"/>
                  <a:ext cx="1" cy="1"/>
                </a:xfrm>
                <a:custGeom>
                  <a:avLst/>
                  <a:gdLst>
                    <a:gd name="T0" fmla="*/ 1 w 5"/>
                    <a:gd name="T1" fmla="*/ 0 h 4"/>
                    <a:gd name="T2" fmla="*/ 0 w 5"/>
                    <a:gd name="T3" fmla="*/ 0 h 4"/>
                    <a:gd name="T4" fmla="*/ 0 w 5"/>
                    <a:gd name="T5" fmla="*/ 0 h 4"/>
                    <a:gd name="T6" fmla="*/ 2 w 5"/>
                    <a:gd name="T7" fmla="*/ 4 h 4"/>
                    <a:gd name="T8" fmla="*/ 5 w 5"/>
                    <a:gd name="T9" fmla="*/ 1 h 4"/>
                    <a:gd name="T10" fmla="*/ 2 w 5"/>
                    <a:gd name="T11" fmla="*/ 0 h 4"/>
                    <a:gd name="T12" fmla="*/ 1 w 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6" name="Freeform 699">
                  <a:extLst>
                    <a:ext uri="{FF2B5EF4-FFF2-40B4-BE49-F238E27FC236}">
                      <a16:creationId xmlns:a16="http://schemas.microsoft.com/office/drawing/2014/main" id="{5D1654EF-E79A-4314-BF34-85F1685E0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1"/>
                  <a:ext cx="23" cy="11"/>
                </a:xfrm>
                <a:custGeom>
                  <a:avLst/>
                  <a:gdLst>
                    <a:gd name="T0" fmla="*/ 38 w 98"/>
                    <a:gd name="T1" fmla="*/ 40 h 50"/>
                    <a:gd name="T2" fmla="*/ 42 w 98"/>
                    <a:gd name="T3" fmla="*/ 48 h 50"/>
                    <a:gd name="T4" fmla="*/ 57 w 98"/>
                    <a:gd name="T5" fmla="*/ 40 h 50"/>
                    <a:gd name="T6" fmla="*/ 45 w 98"/>
                    <a:gd name="T7" fmla="*/ 48 h 50"/>
                    <a:gd name="T8" fmla="*/ 57 w 98"/>
                    <a:gd name="T9" fmla="*/ 46 h 50"/>
                    <a:gd name="T10" fmla="*/ 67 w 98"/>
                    <a:gd name="T11" fmla="*/ 40 h 50"/>
                    <a:gd name="T12" fmla="*/ 59 w 98"/>
                    <a:gd name="T13" fmla="*/ 45 h 50"/>
                    <a:gd name="T14" fmla="*/ 67 w 98"/>
                    <a:gd name="T15" fmla="*/ 40 h 50"/>
                    <a:gd name="T16" fmla="*/ 6 w 98"/>
                    <a:gd name="T17" fmla="*/ 25 h 50"/>
                    <a:gd name="T18" fmla="*/ 0 w 98"/>
                    <a:gd name="T19" fmla="*/ 34 h 50"/>
                    <a:gd name="T20" fmla="*/ 13 w 98"/>
                    <a:gd name="T21" fmla="*/ 31 h 50"/>
                    <a:gd name="T22" fmla="*/ 23 w 98"/>
                    <a:gd name="T23" fmla="*/ 25 h 50"/>
                    <a:gd name="T24" fmla="*/ 15 w 98"/>
                    <a:gd name="T25" fmla="*/ 30 h 50"/>
                    <a:gd name="T26" fmla="*/ 23 w 98"/>
                    <a:gd name="T27" fmla="*/ 25 h 50"/>
                    <a:gd name="T28" fmla="*/ 34 w 98"/>
                    <a:gd name="T29" fmla="*/ 25 h 50"/>
                    <a:gd name="T30" fmla="*/ 37 w 98"/>
                    <a:gd name="T31" fmla="*/ 38 h 50"/>
                    <a:gd name="T32" fmla="*/ 42 w 98"/>
                    <a:gd name="T33" fmla="*/ 25 h 50"/>
                    <a:gd name="T34" fmla="*/ 45 w 98"/>
                    <a:gd name="T35" fmla="*/ 25 h 50"/>
                    <a:gd name="T36" fmla="*/ 57 w 98"/>
                    <a:gd name="T37" fmla="*/ 38 h 50"/>
                    <a:gd name="T38" fmla="*/ 53 w 98"/>
                    <a:gd name="T39" fmla="*/ 25 h 50"/>
                    <a:gd name="T40" fmla="*/ 64 w 98"/>
                    <a:gd name="T41" fmla="*/ 25 h 50"/>
                    <a:gd name="T42" fmla="*/ 59 w 98"/>
                    <a:gd name="T43" fmla="*/ 38 h 50"/>
                    <a:gd name="T44" fmla="*/ 72 w 98"/>
                    <a:gd name="T45" fmla="*/ 34 h 50"/>
                    <a:gd name="T46" fmla="*/ 85 w 98"/>
                    <a:gd name="T47" fmla="*/ 25 h 50"/>
                    <a:gd name="T48" fmla="*/ 74 w 98"/>
                    <a:gd name="T49" fmla="*/ 34 h 50"/>
                    <a:gd name="T50" fmla="*/ 85 w 98"/>
                    <a:gd name="T51" fmla="*/ 25 h 50"/>
                    <a:gd name="T52" fmla="*/ 8 w 98"/>
                    <a:gd name="T53" fmla="*/ 23 h 50"/>
                    <a:gd name="T54" fmla="*/ 13 w 98"/>
                    <a:gd name="T55" fmla="*/ 18 h 50"/>
                    <a:gd name="T56" fmla="*/ 63 w 98"/>
                    <a:gd name="T57" fmla="*/ 22 h 50"/>
                    <a:gd name="T58" fmla="*/ 72 w 98"/>
                    <a:gd name="T59" fmla="*/ 23 h 50"/>
                    <a:gd name="T60" fmla="*/ 28 w 98"/>
                    <a:gd name="T61" fmla="*/ 11 h 50"/>
                    <a:gd name="T62" fmla="*/ 19 w 98"/>
                    <a:gd name="T63" fmla="*/ 13 h 50"/>
                    <a:gd name="T64" fmla="*/ 15 w 98"/>
                    <a:gd name="T65" fmla="*/ 23 h 50"/>
                    <a:gd name="T66" fmla="*/ 28 w 98"/>
                    <a:gd name="T67" fmla="*/ 19 h 50"/>
                    <a:gd name="T68" fmla="*/ 42 w 98"/>
                    <a:gd name="T69" fmla="*/ 11 h 50"/>
                    <a:gd name="T70" fmla="*/ 30 w 98"/>
                    <a:gd name="T71" fmla="*/ 19 h 50"/>
                    <a:gd name="T72" fmla="*/ 42 w 98"/>
                    <a:gd name="T73" fmla="*/ 23 h 50"/>
                    <a:gd name="T74" fmla="*/ 50 w 98"/>
                    <a:gd name="T75" fmla="*/ 11 h 50"/>
                    <a:gd name="T76" fmla="*/ 45 w 98"/>
                    <a:gd name="T77" fmla="*/ 23 h 50"/>
                    <a:gd name="T78" fmla="*/ 55 w 98"/>
                    <a:gd name="T79" fmla="*/ 20 h 50"/>
                    <a:gd name="T80" fmla="*/ 86 w 98"/>
                    <a:gd name="T81" fmla="*/ 11 h 50"/>
                    <a:gd name="T82" fmla="*/ 74 w 98"/>
                    <a:gd name="T83" fmla="*/ 14 h 50"/>
                    <a:gd name="T84" fmla="*/ 86 w 98"/>
                    <a:gd name="T85" fmla="*/ 23 h 50"/>
                    <a:gd name="T86" fmla="*/ 97 w 98"/>
                    <a:gd name="T87" fmla="*/ 11 h 50"/>
                    <a:gd name="T88" fmla="*/ 89 w 98"/>
                    <a:gd name="T89" fmla="*/ 22 h 50"/>
                    <a:gd name="T90" fmla="*/ 97 w 98"/>
                    <a:gd name="T91" fmla="*/ 11 h 50"/>
                    <a:gd name="T92" fmla="*/ 26 w 98"/>
                    <a:gd name="T93" fmla="*/ 9 h 50"/>
                    <a:gd name="T94" fmla="*/ 28 w 98"/>
                    <a:gd name="T95" fmla="*/ 8 h 50"/>
                    <a:gd name="T96" fmla="*/ 81 w 98"/>
                    <a:gd name="T97" fmla="*/ 9 h 50"/>
                    <a:gd name="T98" fmla="*/ 86 w 98"/>
                    <a:gd name="T99" fmla="*/ 4 h 50"/>
                    <a:gd name="T100" fmla="*/ 89 w 98"/>
                    <a:gd name="T101" fmla="*/ 9 h 50"/>
                    <a:gd name="T102" fmla="*/ 89 w 98"/>
                    <a:gd name="T103" fmla="*/ 4 h 50"/>
                    <a:gd name="T104" fmla="*/ 30 w 98"/>
                    <a:gd name="T105" fmla="*/ 6 h 50"/>
                    <a:gd name="T106" fmla="*/ 42 w 98"/>
                    <a:gd name="T107" fmla="*/ 9 h 50"/>
                    <a:gd name="T108" fmla="*/ 45 w 98"/>
                    <a:gd name="T109" fmla="*/ 0 h 50"/>
                    <a:gd name="T110" fmla="*/ 45 w 98"/>
                    <a:gd name="T111" fmla="*/ 9 h 50"/>
                    <a:gd name="T112" fmla="*/ 45 w 98"/>
                    <a:gd name="T1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50">
                      <a:moveTo>
                        <a:pt x="42" y="40"/>
                      </a:move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moveTo>
                        <a:pt x="57" y="40"/>
                      </a:move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8"/>
                        <a:pt x="45" y="48"/>
                        <a:pt x="45" y="48"/>
                      </a:cubicBezTo>
                      <a:cubicBezTo>
                        <a:pt x="46" y="49"/>
                        <a:pt x="47" y="49"/>
                        <a:pt x="48" y="50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0"/>
                        <a:pt x="57" y="40"/>
                        <a:pt x="57" y="40"/>
                      </a:cubicBezTo>
                      <a:moveTo>
                        <a:pt x="67" y="40"/>
                      </a:move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0"/>
                        <a:pt x="67" y="40"/>
                        <a:pt x="67" y="40"/>
                      </a:cubicBezTo>
                      <a:moveTo>
                        <a:pt x="13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4" y="28"/>
                        <a:pt x="2" y="30"/>
                        <a:pt x="0" y="3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moveTo>
                        <a:pt x="23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5"/>
                      </a:cubicBezTo>
                      <a:moveTo>
                        <a:pt x="42" y="25"/>
                      </a:move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7"/>
                        <a:pt x="33" y="28"/>
                        <a:pt x="32" y="29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moveTo>
                        <a:pt x="53" y="25"/>
                      </a:move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5" y="29"/>
                        <a:pt x="53" y="28"/>
                        <a:pt x="53" y="25"/>
                      </a:cubicBezTo>
                      <a:moveTo>
                        <a:pt x="72" y="25"/>
                      </a:move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3" y="28"/>
                        <a:pt x="61" y="29"/>
                        <a:pt x="59" y="30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8" y="36"/>
                        <a:pt x="70" y="34"/>
                        <a:pt x="72" y="34"/>
                      </a:cubicBezTo>
                      <a:cubicBezTo>
                        <a:pt x="72" y="25"/>
                        <a:pt x="72" y="25"/>
                        <a:pt x="72" y="25"/>
                      </a:cubicBezTo>
                      <a:moveTo>
                        <a:pt x="85" y="25"/>
                      </a:move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5" y="34"/>
                        <a:pt x="75" y="34"/>
                        <a:pt x="76" y="34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moveTo>
                        <a:pt x="13" y="18"/>
                      </a:moveTo>
                      <a:cubicBezTo>
                        <a:pt x="11" y="20"/>
                        <a:pt x="9" y="22"/>
                        <a:pt x="8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72" y="16"/>
                      </a:move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4" y="23"/>
                        <a:pt x="64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moveTo>
                        <a:pt x="28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2"/>
                        <a:pt x="20" y="12"/>
                        <a:pt x="19" y="13"/>
                      </a:cubicBezTo>
                      <a:cubicBezTo>
                        <a:pt x="18" y="14"/>
                        <a:pt x="16" y="15"/>
                        <a:pt x="15" y="16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4" y="21"/>
                        <a:pt x="25" y="19"/>
                        <a:pt x="28" y="1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moveTo>
                        <a:pt x="42" y="11"/>
                      </a:move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2" y="19"/>
                        <a:pt x="34" y="21"/>
                        <a:pt x="34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50" y="11"/>
                      </a:move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2"/>
                        <a:pt x="54" y="21"/>
                        <a:pt x="55" y="20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moveTo>
                        <a:pt x="86" y="11"/>
                      </a:move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86" y="23"/>
                        <a:pt x="86" y="23"/>
                        <a:pt x="86" y="23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moveTo>
                        <a:pt x="97" y="11"/>
                      </a:move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1"/>
                      </a:cubicBezTo>
                      <a:moveTo>
                        <a:pt x="28" y="8"/>
                      </a:moveTo>
                      <a:cubicBezTo>
                        <a:pt x="27" y="8"/>
                        <a:pt x="27" y="8"/>
                        <a:pt x="26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moveTo>
                        <a:pt x="86" y="4"/>
                      </a:move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86" y="4"/>
                        <a:pt x="86" y="4"/>
                        <a:pt x="86" y="4"/>
                      </a:cubicBezTo>
                      <a:moveTo>
                        <a:pt x="89" y="4"/>
                      </a:move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4" y="7"/>
                        <a:pt x="91" y="5"/>
                        <a:pt x="89" y="4"/>
                      </a:cubicBezTo>
                      <a:moveTo>
                        <a:pt x="42" y="1"/>
                      </a:moveTo>
                      <a:cubicBezTo>
                        <a:pt x="38" y="3"/>
                        <a:pt x="34" y="4"/>
                        <a:pt x="30" y="6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1"/>
                        <a:pt x="42" y="1"/>
                        <a:pt x="42" y="1"/>
                      </a:cubicBezTo>
                      <a:moveTo>
                        <a:pt x="45" y="0"/>
                      </a:moveTo>
                      <a:cubicBezTo>
                        <a:pt x="45" y="0"/>
                        <a:pt x="45" y="1"/>
                        <a:pt x="45" y="1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7" name="Freeform 700">
                  <a:extLst>
                    <a:ext uri="{FF2B5EF4-FFF2-40B4-BE49-F238E27FC236}">
                      <a16:creationId xmlns:a16="http://schemas.microsoft.com/office/drawing/2014/main" id="{E394FF7F-D4B4-4AAB-A012-04CC751FE0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49"/>
                  <a:ext cx="7" cy="1"/>
                </a:xfrm>
                <a:custGeom>
                  <a:avLst/>
                  <a:gdLst>
                    <a:gd name="T0" fmla="*/ 5 w 30"/>
                    <a:gd name="T1" fmla="*/ 0 h 2"/>
                    <a:gd name="T2" fmla="*/ 0 w 30"/>
                    <a:gd name="T3" fmla="*/ 0 h 2"/>
                    <a:gd name="T4" fmla="*/ 1 w 30"/>
                    <a:gd name="T5" fmla="*/ 2 h 2"/>
                    <a:gd name="T6" fmla="*/ 5 w 30"/>
                    <a:gd name="T7" fmla="*/ 2 h 2"/>
                    <a:gd name="T8" fmla="*/ 5 w 30"/>
                    <a:gd name="T9" fmla="*/ 0 h 2"/>
                    <a:gd name="T10" fmla="*/ 20 w 30"/>
                    <a:gd name="T11" fmla="*/ 0 h 2"/>
                    <a:gd name="T12" fmla="*/ 8 w 30"/>
                    <a:gd name="T13" fmla="*/ 0 h 2"/>
                    <a:gd name="T14" fmla="*/ 8 w 30"/>
                    <a:gd name="T15" fmla="*/ 2 h 2"/>
                    <a:gd name="T16" fmla="*/ 20 w 30"/>
                    <a:gd name="T17" fmla="*/ 2 h 2"/>
                    <a:gd name="T18" fmla="*/ 20 w 30"/>
                    <a:gd name="T19" fmla="*/ 0 h 2"/>
                    <a:gd name="T20" fmla="*/ 30 w 30"/>
                    <a:gd name="T21" fmla="*/ 0 h 2"/>
                    <a:gd name="T22" fmla="*/ 22 w 30"/>
                    <a:gd name="T23" fmla="*/ 0 h 2"/>
                    <a:gd name="T24" fmla="*/ 22 w 30"/>
                    <a:gd name="T25" fmla="*/ 2 h 2"/>
                    <a:gd name="T26" fmla="*/ 30 w 30"/>
                    <a:gd name="T27" fmla="*/ 2 h 2"/>
                    <a:gd name="T28" fmla="*/ 30 w 30"/>
                    <a:gd name="T29" fmla="*/ 1 h 2"/>
                    <a:gd name="T30" fmla="*/ 30 w 30"/>
                    <a:gd name="T3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2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moveTo>
                        <a:pt x="30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1"/>
                        <a:pt x="30" y="1"/>
                      </a:cubicBezTo>
                      <a:cubicBezTo>
                        <a:pt x="30" y="1"/>
                        <a:pt x="30" y="0"/>
                        <a:pt x="3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8" name="Freeform 701">
                  <a:extLst>
                    <a:ext uri="{FF2B5EF4-FFF2-40B4-BE49-F238E27FC236}">
                      <a16:creationId xmlns:a16="http://schemas.microsoft.com/office/drawing/2014/main" id="{16A36A03-E2A8-4FAE-AA4E-78E97BB3EE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6"/>
                  <a:ext cx="18" cy="0"/>
                </a:xfrm>
                <a:custGeom>
                  <a:avLst/>
                  <a:gdLst>
                    <a:gd name="T0" fmla="*/ 7 w 80"/>
                    <a:gd name="T1" fmla="*/ 0 h 2"/>
                    <a:gd name="T2" fmla="*/ 2 w 80"/>
                    <a:gd name="T3" fmla="*/ 0 h 2"/>
                    <a:gd name="T4" fmla="*/ 0 w 80"/>
                    <a:gd name="T5" fmla="*/ 2 h 2"/>
                    <a:gd name="T6" fmla="*/ 7 w 80"/>
                    <a:gd name="T7" fmla="*/ 2 h 2"/>
                    <a:gd name="T8" fmla="*/ 7 w 80"/>
                    <a:gd name="T9" fmla="*/ 0 h 2"/>
                    <a:gd name="T10" fmla="*/ 17 w 80"/>
                    <a:gd name="T11" fmla="*/ 0 h 2"/>
                    <a:gd name="T12" fmla="*/ 9 w 80"/>
                    <a:gd name="T13" fmla="*/ 0 h 2"/>
                    <a:gd name="T14" fmla="*/ 9 w 80"/>
                    <a:gd name="T15" fmla="*/ 2 h 2"/>
                    <a:gd name="T16" fmla="*/ 17 w 80"/>
                    <a:gd name="T17" fmla="*/ 2 h 2"/>
                    <a:gd name="T18" fmla="*/ 17 w 80"/>
                    <a:gd name="T19" fmla="*/ 1 h 2"/>
                    <a:gd name="T20" fmla="*/ 17 w 80"/>
                    <a:gd name="T21" fmla="*/ 0 h 2"/>
                    <a:gd name="T22" fmla="*/ 36 w 80"/>
                    <a:gd name="T23" fmla="*/ 0 h 2"/>
                    <a:gd name="T24" fmla="*/ 28 w 80"/>
                    <a:gd name="T25" fmla="*/ 0 h 2"/>
                    <a:gd name="T26" fmla="*/ 28 w 80"/>
                    <a:gd name="T27" fmla="*/ 1 h 2"/>
                    <a:gd name="T28" fmla="*/ 28 w 80"/>
                    <a:gd name="T29" fmla="*/ 2 h 2"/>
                    <a:gd name="T30" fmla="*/ 36 w 80"/>
                    <a:gd name="T31" fmla="*/ 2 h 2"/>
                    <a:gd name="T32" fmla="*/ 36 w 80"/>
                    <a:gd name="T33" fmla="*/ 0 h 2"/>
                    <a:gd name="T34" fmla="*/ 47 w 80"/>
                    <a:gd name="T35" fmla="*/ 0 h 2"/>
                    <a:gd name="T36" fmla="*/ 39 w 80"/>
                    <a:gd name="T37" fmla="*/ 0 h 2"/>
                    <a:gd name="T38" fmla="*/ 39 w 80"/>
                    <a:gd name="T39" fmla="*/ 2 h 2"/>
                    <a:gd name="T40" fmla="*/ 47 w 80"/>
                    <a:gd name="T41" fmla="*/ 2 h 2"/>
                    <a:gd name="T42" fmla="*/ 47 w 80"/>
                    <a:gd name="T43" fmla="*/ 1 h 2"/>
                    <a:gd name="T44" fmla="*/ 47 w 80"/>
                    <a:gd name="T45" fmla="*/ 0 h 2"/>
                    <a:gd name="T46" fmla="*/ 66 w 80"/>
                    <a:gd name="T47" fmla="*/ 0 h 2"/>
                    <a:gd name="T48" fmla="*/ 58 w 80"/>
                    <a:gd name="T49" fmla="*/ 0 h 2"/>
                    <a:gd name="T50" fmla="*/ 58 w 80"/>
                    <a:gd name="T51" fmla="*/ 1 h 2"/>
                    <a:gd name="T52" fmla="*/ 58 w 80"/>
                    <a:gd name="T53" fmla="*/ 2 h 2"/>
                    <a:gd name="T54" fmla="*/ 66 w 80"/>
                    <a:gd name="T55" fmla="*/ 2 h 2"/>
                    <a:gd name="T56" fmla="*/ 66 w 80"/>
                    <a:gd name="T57" fmla="*/ 0 h 2"/>
                    <a:gd name="T58" fmla="*/ 80 w 80"/>
                    <a:gd name="T59" fmla="*/ 0 h 2"/>
                    <a:gd name="T60" fmla="*/ 68 w 80"/>
                    <a:gd name="T61" fmla="*/ 0 h 2"/>
                    <a:gd name="T62" fmla="*/ 68 w 80"/>
                    <a:gd name="T63" fmla="*/ 2 h 2"/>
                    <a:gd name="T64" fmla="*/ 79 w 80"/>
                    <a:gd name="T65" fmla="*/ 2 h 2"/>
                    <a:gd name="T66" fmla="*/ 80 w 80"/>
                    <a:gd name="T67" fmla="*/ 1 h 2"/>
                    <a:gd name="T68" fmla="*/ 80 w 80"/>
                    <a:gd name="T6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0" h="2">
                      <a:moveTo>
                        <a:pt x="7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0"/>
                      </a:cubicBezTo>
                      <a:moveTo>
                        <a:pt x="3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moveTo>
                        <a:pt x="47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2"/>
                        <a:pt x="47" y="2"/>
                        <a:pt x="47" y="1"/>
                      </a:cubicBezTo>
                      <a:cubicBezTo>
                        <a:pt x="47" y="1"/>
                        <a:pt x="47" y="1"/>
                        <a:pt x="47" y="0"/>
                      </a:cubicBezTo>
                      <a:moveTo>
                        <a:pt x="66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6" y="0"/>
                        <a:pt x="66" y="0"/>
                        <a:pt x="66" y="0"/>
                      </a:cubicBezTo>
                      <a:moveTo>
                        <a:pt x="8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0" y="0"/>
                        <a:pt x="80" y="0"/>
                        <a:pt x="8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9" name="Freeform 702">
                  <a:extLst>
                    <a:ext uri="{FF2B5EF4-FFF2-40B4-BE49-F238E27FC236}">
                      <a16:creationId xmlns:a16="http://schemas.microsoft.com/office/drawing/2014/main" id="{96DD6942-C0D1-4ECD-B198-41637057DC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3"/>
                  <a:ext cx="17" cy="0"/>
                </a:xfrm>
                <a:custGeom>
                  <a:avLst/>
                  <a:gdLst>
                    <a:gd name="T0" fmla="*/ 5 w 74"/>
                    <a:gd name="T1" fmla="*/ 0 h 2"/>
                    <a:gd name="T2" fmla="*/ 3 w 74"/>
                    <a:gd name="T3" fmla="*/ 0 h 2"/>
                    <a:gd name="T4" fmla="*/ 0 w 74"/>
                    <a:gd name="T5" fmla="*/ 2 h 2"/>
                    <a:gd name="T6" fmla="*/ 5 w 74"/>
                    <a:gd name="T7" fmla="*/ 2 h 2"/>
                    <a:gd name="T8" fmla="*/ 5 w 74"/>
                    <a:gd name="T9" fmla="*/ 0 h 2"/>
                    <a:gd name="T10" fmla="*/ 19 w 74"/>
                    <a:gd name="T11" fmla="*/ 0 h 2"/>
                    <a:gd name="T12" fmla="*/ 7 w 74"/>
                    <a:gd name="T13" fmla="*/ 0 h 2"/>
                    <a:gd name="T14" fmla="*/ 7 w 74"/>
                    <a:gd name="T15" fmla="*/ 2 h 2"/>
                    <a:gd name="T16" fmla="*/ 19 w 74"/>
                    <a:gd name="T17" fmla="*/ 2 h 2"/>
                    <a:gd name="T18" fmla="*/ 19 w 74"/>
                    <a:gd name="T19" fmla="*/ 0 h 2"/>
                    <a:gd name="T20" fmla="*/ 26 w 74"/>
                    <a:gd name="T21" fmla="*/ 0 h 2"/>
                    <a:gd name="T22" fmla="*/ 22 w 74"/>
                    <a:gd name="T23" fmla="*/ 0 h 2"/>
                    <a:gd name="T24" fmla="*/ 22 w 74"/>
                    <a:gd name="T25" fmla="*/ 2 h 2"/>
                    <a:gd name="T26" fmla="*/ 27 w 74"/>
                    <a:gd name="T27" fmla="*/ 2 h 2"/>
                    <a:gd name="T28" fmla="*/ 26 w 74"/>
                    <a:gd name="T29" fmla="*/ 0 h 2"/>
                    <a:gd name="T30" fmla="*/ 63 w 74"/>
                    <a:gd name="T31" fmla="*/ 0 h 2"/>
                    <a:gd name="T32" fmla="*/ 58 w 74"/>
                    <a:gd name="T33" fmla="*/ 0 h 2"/>
                    <a:gd name="T34" fmla="*/ 55 w 74"/>
                    <a:gd name="T35" fmla="*/ 2 h 2"/>
                    <a:gd name="T36" fmla="*/ 63 w 74"/>
                    <a:gd name="T37" fmla="*/ 2 h 2"/>
                    <a:gd name="T38" fmla="*/ 63 w 74"/>
                    <a:gd name="T39" fmla="*/ 0 h 2"/>
                    <a:gd name="T40" fmla="*/ 74 w 74"/>
                    <a:gd name="T41" fmla="*/ 0 h 2"/>
                    <a:gd name="T42" fmla="*/ 66 w 74"/>
                    <a:gd name="T43" fmla="*/ 0 h 2"/>
                    <a:gd name="T44" fmla="*/ 66 w 74"/>
                    <a:gd name="T45" fmla="*/ 2 h 2"/>
                    <a:gd name="T46" fmla="*/ 74 w 74"/>
                    <a:gd name="T47" fmla="*/ 2 h 2"/>
                    <a:gd name="T48" fmla="*/ 74 w 74"/>
                    <a:gd name="T49" fmla="*/ 1 h 2"/>
                    <a:gd name="T50" fmla="*/ 74 w 74"/>
                    <a:gd name="T51" fmla="*/ 0 h 2"/>
                    <a:gd name="T52" fmla="*/ 74 w 74"/>
                    <a:gd name="T5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4" h="2">
                      <a:moveTo>
                        <a:pt x="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moveTo>
                        <a:pt x="2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63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0"/>
                        <a:pt x="63" y="0"/>
                        <a:pt x="63" y="0"/>
                      </a:cubicBezTo>
                      <a:moveTo>
                        <a:pt x="74" y="0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1"/>
                        <a:pt x="74" y="1"/>
                        <a:pt x="74" y="1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0" name="Freeform 703">
                  <a:extLst>
                    <a:ext uri="{FF2B5EF4-FFF2-40B4-BE49-F238E27FC236}">
                      <a16:creationId xmlns:a16="http://schemas.microsoft.com/office/drawing/2014/main" id="{8FC9D425-1E23-415B-9149-167ADD35A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8"/>
                  <a:ext cx="0" cy="1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1" name="Freeform 704">
                  <a:extLst>
                    <a:ext uri="{FF2B5EF4-FFF2-40B4-BE49-F238E27FC236}">
                      <a16:creationId xmlns:a16="http://schemas.microsoft.com/office/drawing/2014/main" id="{08CF7FEC-BCA9-47A4-8685-00169E6B3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4"/>
                </a:xfrm>
                <a:custGeom>
                  <a:avLst/>
                  <a:gdLst>
                    <a:gd name="T0" fmla="*/ 2 w 2"/>
                    <a:gd name="T1" fmla="*/ 0 h 15"/>
                    <a:gd name="T2" fmla="*/ 0 w 2"/>
                    <a:gd name="T3" fmla="*/ 2 h 15"/>
                    <a:gd name="T4" fmla="*/ 0 w 2"/>
                    <a:gd name="T5" fmla="*/ 7 h 15"/>
                    <a:gd name="T6" fmla="*/ 0 w 2"/>
                    <a:gd name="T7" fmla="*/ 9 h 15"/>
                    <a:gd name="T8" fmla="*/ 0 w 2"/>
                    <a:gd name="T9" fmla="*/ 15 h 15"/>
                    <a:gd name="T10" fmla="*/ 2 w 2"/>
                    <a:gd name="T11" fmla="*/ 14 h 15"/>
                    <a:gd name="T12" fmla="*/ 2 w 2"/>
                    <a:gd name="T13" fmla="*/ 9 h 15"/>
                    <a:gd name="T14" fmla="*/ 2 w 2"/>
                    <a:gd name="T15" fmla="*/ 7 h 15"/>
                    <a:gd name="T16" fmla="*/ 2 w 2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2" name="Freeform 705">
                  <a:extLst>
                    <a:ext uri="{FF2B5EF4-FFF2-40B4-BE49-F238E27FC236}">
                      <a16:creationId xmlns:a16="http://schemas.microsoft.com/office/drawing/2014/main" id="{A6EB80B8-3091-44B0-91D8-2DED97F9A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2"/>
                  <a:ext cx="0" cy="3"/>
                </a:xfrm>
                <a:custGeom>
                  <a:avLst/>
                  <a:gdLst>
                    <a:gd name="T0" fmla="*/ 2 w 2"/>
                    <a:gd name="T1" fmla="*/ 0 h 13"/>
                    <a:gd name="T2" fmla="*/ 0 w 2"/>
                    <a:gd name="T3" fmla="*/ 2 h 13"/>
                    <a:gd name="T4" fmla="*/ 0 w 2"/>
                    <a:gd name="T5" fmla="*/ 3 h 13"/>
                    <a:gd name="T6" fmla="*/ 0 w 2"/>
                    <a:gd name="T7" fmla="*/ 5 h 13"/>
                    <a:gd name="T8" fmla="*/ 0 w 2"/>
                    <a:gd name="T9" fmla="*/ 13 h 13"/>
                    <a:gd name="T10" fmla="*/ 1 w 2"/>
                    <a:gd name="T11" fmla="*/ 13 h 13"/>
                    <a:gd name="T12" fmla="*/ 2 w 2"/>
                    <a:gd name="T13" fmla="*/ 13 h 13"/>
                    <a:gd name="T14" fmla="*/ 2 w 2"/>
                    <a:gd name="T15" fmla="*/ 5 h 13"/>
                    <a:gd name="T16" fmla="*/ 2 w 2"/>
                    <a:gd name="T17" fmla="*/ 3 h 13"/>
                    <a:gd name="T18" fmla="*/ 2 w 2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3" name="Freeform 706">
                  <a:extLst>
                    <a:ext uri="{FF2B5EF4-FFF2-40B4-BE49-F238E27FC236}">
                      <a16:creationId xmlns:a16="http://schemas.microsoft.com/office/drawing/2014/main" id="{E785C02B-74D0-47D2-8AA8-98F9940C8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11"/>
                </a:xfrm>
                <a:custGeom>
                  <a:avLst/>
                  <a:gdLst>
                    <a:gd name="T0" fmla="*/ 3 w 3"/>
                    <a:gd name="T1" fmla="*/ 0 h 47"/>
                    <a:gd name="T2" fmla="*/ 2 w 3"/>
                    <a:gd name="T3" fmla="*/ 0 h 47"/>
                    <a:gd name="T4" fmla="*/ 0 w 3"/>
                    <a:gd name="T5" fmla="*/ 0 h 47"/>
                    <a:gd name="T6" fmla="*/ 0 w 3"/>
                    <a:gd name="T7" fmla="*/ 8 h 47"/>
                    <a:gd name="T8" fmla="*/ 0 w 3"/>
                    <a:gd name="T9" fmla="*/ 10 h 47"/>
                    <a:gd name="T10" fmla="*/ 0 w 3"/>
                    <a:gd name="T11" fmla="*/ 22 h 47"/>
                    <a:gd name="T12" fmla="*/ 0 w 3"/>
                    <a:gd name="T13" fmla="*/ 24 h 47"/>
                    <a:gd name="T14" fmla="*/ 0 w 3"/>
                    <a:gd name="T15" fmla="*/ 37 h 47"/>
                    <a:gd name="T16" fmla="*/ 0 w 3"/>
                    <a:gd name="T17" fmla="*/ 39 h 47"/>
                    <a:gd name="T18" fmla="*/ 0 w 3"/>
                    <a:gd name="T19" fmla="*/ 47 h 47"/>
                    <a:gd name="T20" fmla="*/ 1 w 3"/>
                    <a:gd name="T21" fmla="*/ 47 h 47"/>
                    <a:gd name="T22" fmla="*/ 3 w 3"/>
                    <a:gd name="T23" fmla="*/ 47 h 47"/>
                    <a:gd name="T24" fmla="*/ 3 w 3"/>
                    <a:gd name="T25" fmla="*/ 39 h 47"/>
                    <a:gd name="T26" fmla="*/ 3 w 3"/>
                    <a:gd name="T27" fmla="*/ 37 h 47"/>
                    <a:gd name="T28" fmla="*/ 3 w 3"/>
                    <a:gd name="T29" fmla="*/ 24 h 47"/>
                    <a:gd name="T30" fmla="*/ 3 w 3"/>
                    <a:gd name="T31" fmla="*/ 22 h 47"/>
                    <a:gd name="T32" fmla="*/ 3 w 3"/>
                    <a:gd name="T33" fmla="*/ 10 h 47"/>
                    <a:gd name="T34" fmla="*/ 3 w 3"/>
                    <a:gd name="T35" fmla="*/ 8 h 47"/>
                    <a:gd name="T36" fmla="*/ 3 w 3"/>
                    <a:gd name="T3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" h="47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3" y="47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4" name="Freeform 707">
                  <a:extLst>
                    <a:ext uri="{FF2B5EF4-FFF2-40B4-BE49-F238E27FC236}">
                      <a16:creationId xmlns:a16="http://schemas.microsoft.com/office/drawing/2014/main" id="{C3B01384-2C94-4E00-B433-F4056FDCA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8"/>
                  <a:ext cx="0" cy="3"/>
                </a:xfrm>
                <a:custGeom>
                  <a:avLst/>
                  <a:gdLst>
                    <a:gd name="T0" fmla="*/ 2 w 2"/>
                    <a:gd name="T1" fmla="*/ 0 h 16"/>
                    <a:gd name="T2" fmla="*/ 1 w 2"/>
                    <a:gd name="T3" fmla="*/ 0 h 16"/>
                    <a:gd name="T4" fmla="*/ 0 w 2"/>
                    <a:gd name="T5" fmla="*/ 0 h 16"/>
                    <a:gd name="T6" fmla="*/ 0 w 2"/>
                    <a:gd name="T7" fmla="*/ 8 h 16"/>
                    <a:gd name="T8" fmla="*/ 0 w 2"/>
                    <a:gd name="T9" fmla="*/ 10 h 16"/>
                    <a:gd name="T10" fmla="*/ 0 w 2"/>
                    <a:gd name="T11" fmla="*/ 16 h 16"/>
                    <a:gd name="T12" fmla="*/ 2 w 2"/>
                    <a:gd name="T13" fmla="*/ 15 h 16"/>
                    <a:gd name="T14" fmla="*/ 2 w 2"/>
                    <a:gd name="T15" fmla="*/ 10 h 16"/>
                    <a:gd name="T16" fmla="*/ 2 w 2"/>
                    <a:gd name="T17" fmla="*/ 8 h 16"/>
                    <a:gd name="T18" fmla="*/ 2 w 2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6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5" name="Freeform 708">
                  <a:extLst>
                    <a:ext uri="{FF2B5EF4-FFF2-40B4-BE49-F238E27FC236}">
                      <a16:creationId xmlns:a16="http://schemas.microsoft.com/office/drawing/2014/main" id="{39758FEF-7D5C-4989-8692-C175BC321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4"/>
                  <a:ext cx="1" cy="5"/>
                </a:xfrm>
                <a:custGeom>
                  <a:avLst/>
                  <a:gdLst>
                    <a:gd name="T0" fmla="*/ 2 w 2"/>
                    <a:gd name="T1" fmla="*/ 0 h 20"/>
                    <a:gd name="T2" fmla="*/ 0 w 2"/>
                    <a:gd name="T3" fmla="*/ 2 h 20"/>
                    <a:gd name="T4" fmla="*/ 0 w 2"/>
                    <a:gd name="T5" fmla="*/ 9 h 20"/>
                    <a:gd name="T6" fmla="*/ 0 w 2"/>
                    <a:gd name="T7" fmla="*/ 11 h 20"/>
                    <a:gd name="T8" fmla="*/ 0 w 2"/>
                    <a:gd name="T9" fmla="*/ 20 h 20"/>
                    <a:gd name="T10" fmla="*/ 1 w 2"/>
                    <a:gd name="T11" fmla="*/ 19 h 20"/>
                    <a:gd name="T12" fmla="*/ 2 w 2"/>
                    <a:gd name="T13" fmla="*/ 20 h 20"/>
                    <a:gd name="T14" fmla="*/ 2 w 2"/>
                    <a:gd name="T15" fmla="*/ 11 h 20"/>
                    <a:gd name="T16" fmla="*/ 2 w 2"/>
                    <a:gd name="T17" fmla="*/ 9 h 20"/>
                    <a:gd name="T18" fmla="*/ 2 w 2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9"/>
                        <a:pt x="0" y="19"/>
                        <a:pt x="1" y="19"/>
                      </a:cubicBezTo>
                      <a:cubicBezTo>
                        <a:pt x="1" y="19"/>
                        <a:pt x="2" y="19"/>
                        <a:pt x="2" y="2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6" name="Freeform 709">
                  <a:extLst>
                    <a:ext uri="{FF2B5EF4-FFF2-40B4-BE49-F238E27FC236}">
                      <a16:creationId xmlns:a16="http://schemas.microsoft.com/office/drawing/2014/main" id="{385AB4CD-A029-479D-908E-CA5F6A6DE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441"/>
                  <a:ext cx="1" cy="5"/>
                </a:xfrm>
                <a:custGeom>
                  <a:avLst/>
                  <a:gdLst>
                    <a:gd name="T0" fmla="*/ 2 w 3"/>
                    <a:gd name="T1" fmla="*/ 0 h 21"/>
                    <a:gd name="T2" fmla="*/ 0 w 3"/>
                    <a:gd name="T3" fmla="*/ 1 h 21"/>
                    <a:gd name="T4" fmla="*/ 0 w 3"/>
                    <a:gd name="T5" fmla="*/ 6 h 21"/>
                    <a:gd name="T6" fmla="*/ 0 w 3"/>
                    <a:gd name="T7" fmla="*/ 8 h 21"/>
                    <a:gd name="T8" fmla="*/ 0 w 3"/>
                    <a:gd name="T9" fmla="*/ 20 h 21"/>
                    <a:gd name="T10" fmla="*/ 0 w 3"/>
                    <a:gd name="T11" fmla="*/ 21 h 21"/>
                    <a:gd name="T12" fmla="*/ 3 w 3"/>
                    <a:gd name="T13" fmla="*/ 19 h 21"/>
                    <a:gd name="T14" fmla="*/ 3 w 3"/>
                    <a:gd name="T15" fmla="*/ 8 h 21"/>
                    <a:gd name="T16" fmla="*/ 3 w 3"/>
                    <a:gd name="T17" fmla="*/ 6 h 21"/>
                    <a:gd name="T18" fmla="*/ 3 w 3"/>
                    <a:gd name="T19" fmla="*/ 1 h 21"/>
                    <a:gd name="T20" fmla="*/ 2 w 3"/>
                    <a:gd name="T2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7" name="Freeform 710">
                  <a:extLst>
                    <a:ext uri="{FF2B5EF4-FFF2-40B4-BE49-F238E27FC236}">
                      <a16:creationId xmlns:a16="http://schemas.microsoft.com/office/drawing/2014/main" id="{0212DFA4-FD84-4DB2-A3EE-F311EA613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4"/>
                  <a:ext cx="34" cy="30"/>
                </a:xfrm>
                <a:custGeom>
                  <a:avLst/>
                  <a:gdLst>
                    <a:gd name="T0" fmla="*/ 137 w 147"/>
                    <a:gd name="T1" fmla="*/ 103 h 127"/>
                    <a:gd name="T2" fmla="*/ 26 w 147"/>
                    <a:gd name="T3" fmla="*/ 70 h 127"/>
                    <a:gd name="T4" fmla="*/ 29 w 147"/>
                    <a:gd name="T5" fmla="*/ 70 h 127"/>
                    <a:gd name="T6" fmla="*/ 44 w 147"/>
                    <a:gd name="T7" fmla="*/ 83 h 127"/>
                    <a:gd name="T8" fmla="*/ 59 w 147"/>
                    <a:gd name="T9" fmla="*/ 75 h 127"/>
                    <a:gd name="T10" fmla="*/ 73 w 147"/>
                    <a:gd name="T11" fmla="*/ 83 h 127"/>
                    <a:gd name="T12" fmla="*/ 100 w 147"/>
                    <a:gd name="T13" fmla="*/ 83 h 127"/>
                    <a:gd name="T14" fmla="*/ 115 w 147"/>
                    <a:gd name="T15" fmla="*/ 70 h 127"/>
                    <a:gd name="T16" fmla="*/ 125 w 147"/>
                    <a:gd name="T17" fmla="*/ 70 h 127"/>
                    <a:gd name="T18" fmla="*/ 40 w 147"/>
                    <a:gd name="T19" fmla="*/ 59 h 127"/>
                    <a:gd name="T20" fmla="*/ 44 w 147"/>
                    <a:gd name="T21" fmla="*/ 60 h 127"/>
                    <a:gd name="T22" fmla="*/ 0 w 147"/>
                    <a:gd name="T23" fmla="*/ 56 h 127"/>
                    <a:gd name="T24" fmla="*/ 12 w 147"/>
                    <a:gd name="T25" fmla="*/ 70 h 127"/>
                    <a:gd name="T26" fmla="*/ 14 w 147"/>
                    <a:gd name="T27" fmla="*/ 56 h 127"/>
                    <a:gd name="T28" fmla="*/ 29 w 147"/>
                    <a:gd name="T29" fmla="*/ 67 h 127"/>
                    <a:gd name="T30" fmla="*/ 54 w 147"/>
                    <a:gd name="T31" fmla="*/ 64 h 127"/>
                    <a:gd name="T32" fmla="*/ 61 w 147"/>
                    <a:gd name="T33" fmla="*/ 65 h 127"/>
                    <a:gd name="T34" fmla="*/ 76 w 147"/>
                    <a:gd name="T35" fmla="*/ 56 h 127"/>
                    <a:gd name="T36" fmla="*/ 86 w 147"/>
                    <a:gd name="T37" fmla="*/ 56 h 127"/>
                    <a:gd name="T38" fmla="*/ 115 w 147"/>
                    <a:gd name="T39" fmla="*/ 56 h 127"/>
                    <a:gd name="T40" fmla="*/ 117 w 147"/>
                    <a:gd name="T41" fmla="*/ 56 h 127"/>
                    <a:gd name="T42" fmla="*/ 83 w 147"/>
                    <a:gd name="T43" fmla="*/ 53 h 127"/>
                    <a:gd name="T44" fmla="*/ 100 w 147"/>
                    <a:gd name="T45" fmla="*/ 53 h 127"/>
                    <a:gd name="T46" fmla="*/ 12 w 147"/>
                    <a:gd name="T47" fmla="*/ 53 h 127"/>
                    <a:gd name="T48" fmla="*/ 27 w 147"/>
                    <a:gd name="T49" fmla="*/ 41 h 127"/>
                    <a:gd name="T50" fmla="*/ 42 w 147"/>
                    <a:gd name="T51" fmla="*/ 41 h 127"/>
                    <a:gd name="T52" fmla="*/ 56 w 147"/>
                    <a:gd name="T53" fmla="*/ 45 h 127"/>
                    <a:gd name="T54" fmla="*/ 71 w 147"/>
                    <a:gd name="T55" fmla="*/ 53 h 127"/>
                    <a:gd name="T56" fmla="*/ 86 w 147"/>
                    <a:gd name="T57" fmla="*/ 49 h 127"/>
                    <a:gd name="T58" fmla="*/ 96 w 147"/>
                    <a:gd name="T59" fmla="*/ 41 h 127"/>
                    <a:gd name="T60" fmla="*/ 115 w 147"/>
                    <a:gd name="T61" fmla="*/ 41 h 127"/>
                    <a:gd name="T62" fmla="*/ 71 w 147"/>
                    <a:gd name="T63" fmla="*/ 34 h 127"/>
                    <a:gd name="T64" fmla="*/ 73 w 147"/>
                    <a:gd name="T65" fmla="*/ 33 h 127"/>
                    <a:gd name="T66" fmla="*/ 4 w 147"/>
                    <a:gd name="T67" fmla="*/ 39 h 127"/>
                    <a:gd name="T68" fmla="*/ 14 w 147"/>
                    <a:gd name="T69" fmla="*/ 31 h 127"/>
                    <a:gd name="T70" fmla="*/ 29 w 147"/>
                    <a:gd name="T71" fmla="*/ 39 h 127"/>
                    <a:gd name="T72" fmla="*/ 52 w 147"/>
                    <a:gd name="T73" fmla="*/ 39 h 127"/>
                    <a:gd name="T74" fmla="*/ 88 w 147"/>
                    <a:gd name="T75" fmla="*/ 39 h 127"/>
                    <a:gd name="T76" fmla="*/ 103 w 147"/>
                    <a:gd name="T77" fmla="*/ 34 h 127"/>
                    <a:gd name="T78" fmla="*/ 117 w 147"/>
                    <a:gd name="T79" fmla="*/ 39 h 127"/>
                    <a:gd name="T80" fmla="*/ 138 w 147"/>
                    <a:gd name="T81" fmla="*/ 39 h 127"/>
                    <a:gd name="T82" fmla="*/ 132 w 147"/>
                    <a:gd name="T83" fmla="*/ 56 h 127"/>
                    <a:gd name="T84" fmla="*/ 132 w 147"/>
                    <a:gd name="T85" fmla="*/ 75 h 127"/>
                    <a:gd name="T86" fmla="*/ 130 w 147"/>
                    <a:gd name="T87" fmla="*/ 97 h 127"/>
                    <a:gd name="T88" fmla="*/ 103 w 147"/>
                    <a:gd name="T89" fmla="*/ 85 h 127"/>
                    <a:gd name="T90" fmla="*/ 86 w 147"/>
                    <a:gd name="T91" fmla="*/ 97 h 127"/>
                    <a:gd name="T92" fmla="*/ 59 w 147"/>
                    <a:gd name="T93" fmla="*/ 85 h 127"/>
                    <a:gd name="T94" fmla="*/ 42 w 147"/>
                    <a:gd name="T95" fmla="*/ 97 h 127"/>
                    <a:gd name="T96" fmla="*/ 19 w 147"/>
                    <a:gd name="T97" fmla="*/ 85 h 127"/>
                    <a:gd name="T98" fmla="*/ 1 w 147"/>
                    <a:gd name="T99" fmla="*/ 85 h 127"/>
                    <a:gd name="T100" fmla="*/ 147 w 147"/>
                    <a:gd name="T101" fmla="*/ 64 h 127"/>
                    <a:gd name="T102" fmla="*/ 27 w 147"/>
                    <a:gd name="T103" fmla="*/ 19 h 127"/>
                    <a:gd name="T104" fmla="*/ 44 w 147"/>
                    <a:gd name="T105" fmla="*/ 16 h 127"/>
                    <a:gd name="T106" fmla="*/ 29 w 147"/>
                    <a:gd name="T107" fmla="*/ 24 h 127"/>
                    <a:gd name="T108" fmla="*/ 92 w 147"/>
                    <a:gd name="T109" fmla="*/ 24 h 127"/>
                    <a:gd name="T110" fmla="*/ 115 w 147"/>
                    <a:gd name="T111" fmla="*/ 24 h 127"/>
                    <a:gd name="T112" fmla="*/ 118 w 147"/>
                    <a:gd name="T113" fmla="*/ 11 h 127"/>
                    <a:gd name="T114" fmla="*/ 104 w 147"/>
                    <a:gd name="T115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7" h="127">
                      <a:moveTo>
                        <a:pt x="137" y="103"/>
                      </a:moveTo>
                      <a:cubicBezTo>
                        <a:pt x="8" y="103"/>
                        <a:pt x="8" y="103"/>
                        <a:pt x="8" y="103"/>
                      </a:cubicBezTo>
                      <a:cubicBezTo>
                        <a:pt x="10" y="107"/>
                        <a:pt x="13" y="112"/>
                        <a:pt x="16" y="116"/>
                      </a:cubicBezTo>
                      <a:cubicBezTo>
                        <a:pt x="19" y="120"/>
                        <a:pt x="22" y="123"/>
                        <a:pt x="25" y="127"/>
                      </a:cubicBezTo>
                      <a:cubicBezTo>
                        <a:pt x="118" y="127"/>
                        <a:pt x="118" y="127"/>
                        <a:pt x="118" y="127"/>
                      </a:cubicBezTo>
                      <a:cubicBezTo>
                        <a:pt x="126" y="120"/>
                        <a:pt x="132" y="111"/>
                        <a:pt x="137" y="103"/>
                      </a:cubicBezTo>
                      <a:moveTo>
                        <a:pt x="27" y="72"/>
                      </a:move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18" y="81"/>
                        <a:pt x="19" y="82"/>
                        <a:pt x="19" y="83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moveTo>
                        <a:pt x="26" y="70"/>
                      </a:move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6" y="79"/>
                        <a:pt x="17" y="7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42" y="70"/>
                      </a:move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2" y="70"/>
                        <a:pt x="42" y="70"/>
                        <a:pt x="42" y="70"/>
                      </a:cubicBezTo>
                      <a:moveTo>
                        <a:pt x="52" y="70"/>
                      </a:move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75"/>
                        <a:pt x="56" y="75"/>
                        <a:pt x="56" y="75"/>
                      </a:cubicBezTo>
                      <a:cubicBezTo>
                        <a:pt x="54" y="74"/>
                        <a:pt x="52" y="72"/>
                        <a:pt x="52" y="70"/>
                      </a:cubicBezTo>
                      <a:moveTo>
                        <a:pt x="71" y="70"/>
                      </a:moveTo>
                      <a:cubicBezTo>
                        <a:pt x="63" y="70"/>
                        <a:pt x="63" y="70"/>
                        <a:pt x="63" y="70"/>
                      </a:cubicBezTo>
                      <a:cubicBezTo>
                        <a:pt x="63" y="72"/>
                        <a:pt x="61" y="74"/>
                        <a:pt x="59" y="75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moveTo>
                        <a:pt x="86" y="70"/>
                      </a:move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86" y="83"/>
                        <a:pt x="86" y="83"/>
                        <a:pt x="86" y="83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moveTo>
                        <a:pt x="100" y="70"/>
                      </a:moveTo>
                      <a:cubicBezTo>
                        <a:pt x="88" y="70"/>
                        <a:pt x="88" y="70"/>
                        <a:pt x="88" y="70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100" y="83"/>
                        <a:pt x="100" y="83"/>
                        <a:pt x="100" y="83"/>
                      </a:cubicBezTo>
                      <a:cubicBezTo>
                        <a:pt x="100" y="70"/>
                        <a:pt x="100" y="70"/>
                        <a:pt x="100" y="70"/>
                      </a:cubicBezTo>
                      <a:moveTo>
                        <a:pt x="115" y="70"/>
                      </a:move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5" y="83"/>
                        <a:pt x="115" y="83"/>
                        <a:pt x="115" y="83"/>
                      </a:cubicBezTo>
                      <a:cubicBezTo>
                        <a:pt x="115" y="70"/>
                        <a:pt x="115" y="70"/>
                        <a:pt x="115" y="70"/>
                      </a:cubicBezTo>
                      <a:moveTo>
                        <a:pt x="125" y="70"/>
                      </a:moveTo>
                      <a:cubicBezTo>
                        <a:pt x="117" y="70"/>
                        <a:pt x="117" y="70"/>
                        <a:pt x="117" y="70"/>
                      </a:cubicBez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0" y="75"/>
                        <a:pt x="130" y="75"/>
                        <a:pt x="130" y="75"/>
                      </a:cubicBezTo>
                      <a:cubicBezTo>
                        <a:pt x="128" y="74"/>
                        <a:pt x="126" y="72"/>
                        <a:pt x="125" y="70"/>
                      </a:cubicBezTo>
                      <a:moveTo>
                        <a:pt x="71" y="61"/>
                      </a:move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7"/>
                        <a:pt x="63" y="68"/>
                        <a:pt x="63" y="68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moveTo>
                        <a:pt x="40" y="59"/>
                      </a:move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1" y="60"/>
                        <a:pt x="40" y="60"/>
                        <a:pt x="40" y="59"/>
                      </a:cubicBezTo>
                      <a:moveTo>
                        <a:pt x="46" y="59"/>
                      </a:moveTo>
                      <a:cubicBezTo>
                        <a:pt x="45" y="60"/>
                        <a:pt x="45" y="60"/>
                        <a:pt x="44" y="60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67"/>
                        <a:pt x="52" y="67"/>
                        <a:pt x="53" y="66"/>
                      </a:cubicBezTo>
                      <a:cubicBezTo>
                        <a:pt x="46" y="59"/>
                        <a:pt x="46" y="59"/>
                        <a:pt x="46" y="59"/>
                      </a:cubicBezTo>
                      <a:moveTo>
                        <a:pt x="12" y="56"/>
                      </a:move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0" y="80"/>
                        <a:pt x="1" y="83"/>
                      </a:cubicBezTo>
                      <a:cubicBezTo>
                        <a:pt x="8" y="83"/>
                        <a:pt x="8" y="83"/>
                        <a:pt x="8" y="83"/>
                      </a:cubicBezTo>
                      <a:cubicBezTo>
                        <a:pt x="8" y="81"/>
                        <a:pt x="10" y="79"/>
                        <a:pt x="12" y="78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moveTo>
                        <a:pt x="27" y="56"/>
                      </a:move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moveTo>
                        <a:pt x="37" y="56"/>
                      </a:move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7"/>
                        <a:pt x="37" y="56"/>
                        <a:pt x="37" y="56"/>
                      </a:cubicBezTo>
                      <a:moveTo>
                        <a:pt x="56" y="56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7"/>
                        <a:pt x="47" y="58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5" y="64"/>
                        <a:pt x="56" y="64"/>
                        <a:pt x="56" y="64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moveTo>
                        <a:pt x="71" y="56"/>
                      </a:move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60" y="64"/>
                        <a:pt x="61" y="64"/>
                        <a:pt x="61" y="65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6"/>
                        <a:pt x="71" y="56"/>
                        <a:pt x="71" y="56"/>
                      </a:cubicBezTo>
                      <a:moveTo>
                        <a:pt x="76" y="56"/>
                      </a:moveTo>
                      <a:cubicBezTo>
                        <a:pt x="73" y="56"/>
                        <a:pt x="73" y="56"/>
                        <a:pt x="73" y="56"/>
                      </a:cubicBezTo>
                      <a:cubicBezTo>
                        <a:pt x="73" y="57"/>
                        <a:pt x="73" y="57"/>
                        <a:pt x="73" y="57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moveTo>
                        <a:pt x="86" y="56"/>
                      </a:move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68"/>
                        <a:pt x="73" y="68"/>
                        <a:pt x="73" y="68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moveTo>
                        <a:pt x="100" y="56"/>
                      </a:moveTo>
                      <a:cubicBezTo>
                        <a:pt x="88" y="56"/>
                        <a:pt x="88" y="56"/>
                        <a:pt x="88" y="56"/>
                      </a:cubicBezTo>
                      <a:cubicBezTo>
                        <a:pt x="88" y="68"/>
                        <a:pt x="88" y="68"/>
                        <a:pt x="88" y="68"/>
                      </a:cubicBezTo>
                      <a:cubicBezTo>
                        <a:pt x="100" y="68"/>
                        <a:pt x="100" y="68"/>
                        <a:pt x="100" y="6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moveTo>
                        <a:pt x="115" y="56"/>
                      </a:move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3" y="68"/>
                        <a:pt x="103" y="68"/>
                        <a:pt x="103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5" y="56"/>
                        <a:pt x="115" y="56"/>
                        <a:pt x="115" y="56"/>
                      </a:cubicBezTo>
                      <a:moveTo>
                        <a:pt x="127" y="56"/>
                      </a:move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68"/>
                        <a:pt x="117" y="68"/>
                        <a:pt x="117" y="68"/>
                      </a:cubicBezTo>
                      <a:cubicBezTo>
                        <a:pt x="125" y="68"/>
                        <a:pt x="125" y="68"/>
                        <a:pt x="125" y="68"/>
                      </a:cubicBezTo>
                      <a:cubicBezTo>
                        <a:pt x="126" y="66"/>
                        <a:pt x="127" y="65"/>
                        <a:pt x="129" y="64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moveTo>
                        <a:pt x="86" y="52"/>
                      </a:moveTo>
                      <a:cubicBezTo>
                        <a:pt x="83" y="53"/>
                        <a:pt x="83" y="53"/>
                        <a:pt x="83" y="53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ubicBezTo>
                        <a:pt x="86" y="52"/>
                        <a:pt x="86" y="52"/>
                        <a:pt x="86" y="52"/>
                      </a:cubicBezTo>
                      <a:moveTo>
                        <a:pt x="98" y="44"/>
                      </a:moveTo>
                      <a:cubicBezTo>
                        <a:pt x="88" y="50"/>
                        <a:pt x="88" y="50"/>
                        <a:pt x="88" y="50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99" y="45"/>
                        <a:pt x="98" y="45"/>
                        <a:pt x="98" y="44"/>
                      </a:cubicBezTo>
                      <a:moveTo>
                        <a:pt x="12" y="41"/>
                      </a:move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5"/>
                        <a:pt x="1" y="49"/>
                        <a:pt x="0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moveTo>
                        <a:pt x="27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moveTo>
                        <a:pt x="42" y="41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8" y="51"/>
                        <a:pt x="39" y="49"/>
                        <a:pt x="42" y="49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moveTo>
                        <a:pt x="52" y="41"/>
                      </a:move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6" y="49"/>
                        <a:pt x="48" y="51"/>
                        <a:pt x="48" y="53"/>
                      </a:cubicBez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5"/>
                        <a:pt x="52" y="43"/>
                        <a:pt x="52" y="41"/>
                      </a:cubicBezTo>
                      <a:moveTo>
                        <a:pt x="71" y="41"/>
                      </a:move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3"/>
                        <a:pt x="61" y="45"/>
                        <a:pt x="59" y="45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moveTo>
                        <a:pt x="86" y="41"/>
                      </a:move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53"/>
                        <a:pt x="73" y="53"/>
                        <a:pt x="73" y="53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86" y="49"/>
                        <a:pt x="86" y="49"/>
                        <a:pt x="86" y="49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moveTo>
                        <a:pt x="96" y="41"/>
                      </a:move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6" y="41"/>
                        <a:pt x="96" y="41"/>
                      </a:cubicBezTo>
                      <a:moveTo>
                        <a:pt x="115" y="41"/>
                      </a:move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07" y="43"/>
                        <a:pt x="105" y="45"/>
                        <a:pt x="103" y="45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5" y="41"/>
                        <a:pt x="115" y="41"/>
                        <a:pt x="115" y="41"/>
                      </a:cubicBezTo>
                      <a:moveTo>
                        <a:pt x="124" y="41"/>
                      </a:moveTo>
                      <a:cubicBezTo>
                        <a:pt x="117" y="41"/>
                        <a:pt x="117" y="41"/>
                        <a:pt x="117" y="41"/>
                      </a:cubicBezTo>
                      <a:cubicBezTo>
                        <a:pt x="117" y="53"/>
                        <a:pt x="117" y="53"/>
                        <a:pt x="117" y="53"/>
                      </a:cubicBezTo>
                      <a:cubicBezTo>
                        <a:pt x="127" y="53"/>
                        <a:pt x="127" y="53"/>
                        <a:pt x="127" y="5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moveTo>
                        <a:pt x="71" y="34"/>
                      </a:moveTo>
                      <a:cubicBezTo>
                        <a:pt x="63" y="38"/>
                        <a:pt x="63" y="38"/>
                        <a:pt x="63" y="38"/>
                      </a:cubicBezTo>
                      <a:cubicBezTo>
                        <a:pt x="63" y="38"/>
                        <a:pt x="63" y="39"/>
                        <a:pt x="63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moveTo>
                        <a:pt x="82" y="29"/>
                      </a:move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86" y="39"/>
                        <a:pt x="86" y="39"/>
                        <a:pt x="86" y="39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4" y="30"/>
                        <a:pt x="83" y="30"/>
                        <a:pt x="82" y="29"/>
                      </a:cubicBezTo>
                      <a:moveTo>
                        <a:pt x="9" y="28"/>
                      </a:moveTo>
                      <a:cubicBezTo>
                        <a:pt x="7" y="31"/>
                        <a:pt x="5" y="35"/>
                        <a:pt x="4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0"/>
                        <a:pt x="9" y="29"/>
                        <a:pt x="9" y="28"/>
                      </a:cubicBezTo>
                      <a:moveTo>
                        <a:pt x="27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8"/>
                        <a:pt x="17" y="30"/>
                        <a:pt x="14" y="31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moveTo>
                        <a:pt x="42" y="26"/>
                      </a:move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moveTo>
                        <a:pt x="49" y="26"/>
                      </a:move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37"/>
                        <a:pt x="53" y="36"/>
                        <a:pt x="54" y="3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moveTo>
                        <a:pt x="100" y="26"/>
                      </a:move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28"/>
                        <a:pt x="90" y="30"/>
                        <a:pt x="88" y="31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96" y="39"/>
                        <a:pt x="96" y="39"/>
                        <a:pt x="96" y="39"/>
                      </a:cubicBezTo>
                      <a:cubicBezTo>
                        <a:pt x="96" y="36"/>
                        <a:pt x="98" y="35"/>
                        <a:pt x="100" y="34"/>
                      </a:cubicBezTo>
                      <a:cubicBezTo>
                        <a:pt x="100" y="26"/>
                        <a:pt x="100" y="26"/>
                        <a:pt x="100" y="26"/>
                      </a:cubicBezTo>
                      <a:moveTo>
                        <a:pt x="115" y="26"/>
                      </a:moveTo>
                      <a:cubicBezTo>
                        <a:pt x="103" y="26"/>
                        <a:pt x="103" y="26"/>
                        <a:pt x="103" y="26"/>
                      </a:cubicBezTo>
                      <a:cubicBezTo>
                        <a:pt x="103" y="34"/>
                        <a:pt x="103" y="34"/>
                        <a:pt x="103" y="34"/>
                      </a:cubicBezTo>
                      <a:cubicBezTo>
                        <a:pt x="105" y="35"/>
                        <a:pt x="107" y="36"/>
                        <a:pt x="107" y="39"/>
                      </a:cubicBezTo>
                      <a:cubicBezTo>
                        <a:pt x="115" y="39"/>
                        <a:pt x="115" y="39"/>
                        <a:pt x="115" y="39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moveTo>
                        <a:pt x="121" y="26"/>
                      </a:move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117" y="39"/>
                        <a:pt x="117" y="39"/>
                        <a:pt x="117" y="39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1" y="26"/>
                        <a:pt x="121" y="26"/>
                        <a:pt x="121" y="26"/>
                      </a:cubicBezTo>
                      <a:moveTo>
                        <a:pt x="138" y="26"/>
                      </a:moveTo>
                      <a:cubicBezTo>
                        <a:pt x="132" y="26"/>
                        <a:pt x="132" y="26"/>
                        <a:pt x="132" y="26"/>
                      </a:cubicBezTo>
                      <a:cubicBezTo>
                        <a:pt x="132" y="39"/>
                        <a:pt x="132" y="39"/>
                        <a:pt x="132" y="39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32" y="41"/>
                        <a:pt x="132" y="41"/>
                        <a:pt x="132" y="41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8" y="53"/>
                        <a:pt x="138" y="53"/>
                        <a:pt x="138" y="53"/>
                      </a:cubicBezTo>
                      <a:cubicBezTo>
                        <a:pt x="138" y="56"/>
                        <a:pt x="138" y="56"/>
                        <a:pt x="138" y="56"/>
                      </a:cubicBezTo>
                      <a:cubicBezTo>
                        <a:pt x="132" y="56"/>
                        <a:pt x="132" y="56"/>
                        <a:pt x="132" y="56"/>
                      </a:cubicBezTo>
                      <a:cubicBezTo>
                        <a:pt x="132" y="64"/>
                        <a:pt x="132" y="64"/>
                        <a:pt x="132" y="64"/>
                      </a:cubicBezTo>
                      <a:cubicBezTo>
                        <a:pt x="134" y="64"/>
                        <a:pt x="136" y="66"/>
                        <a:pt x="136" y="68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8" y="70"/>
                        <a:pt x="138" y="70"/>
                        <a:pt x="138" y="70"/>
                      </a:cubicBezTo>
                      <a:cubicBezTo>
                        <a:pt x="136" y="70"/>
                        <a:pt x="136" y="70"/>
                        <a:pt x="136" y="70"/>
                      </a:cubicBezTo>
                      <a:cubicBezTo>
                        <a:pt x="136" y="72"/>
                        <a:pt x="134" y="74"/>
                        <a:pt x="132" y="75"/>
                      </a:cubicBezTo>
                      <a:cubicBezTo>
                        <a:pt x="132" y="83"/>
                        <a:pt x="132" y="83"/>
                        <a:pt x="132" y="83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8" y="85"/>
                        <a:pt x="138" y="85"/>
                        <a:pt x="138" y="85"/>
                      </a:cubicBezTo>
                      <a:cubicBezTo>
                        <a:pt x="132" y="85"/>
                        <a:pt x="132" y="85"/>
                        <a:pt x="132" y="85"/>
                      </a:cubicBezTo>
                      <a:cubicBezTo>
                        <a:pt x="132" y="97"/>
                        <a:pt x="132" y="97"/>
                        <a:pt x="132" y="97"/>
                      </a:cubicBezTo>
                      <a:cubicBezTo>
                        <a:pt x="130" y="97"/>
                        <a:pt x="130" y="97"/>
                        <a:pt x="130" y="97"/>
                      </a:cubicBezTo>
                      <a:cubicBezTo>
                        <a:pt x="130" y="85"/>
                        <a:pt x="130" y="85"/>
                        <a:pt x="130" y="85"/>
                      </a:cubicBezTo>
                      <a:cubicBezTo>
                        <a:pt x="117" y="85"/>
                        <a:pt x="117" y="85"/>
                        <a:pt x="117" y="85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5" y="97"/>
                        <a:pt x="115" y="97"/>
                        <a:pt x="115" y="97"/>
                      </a:cubicBezTo>
                      <a:cubicBezTo>
                        <a:pt x="115" y="85"/>
                        <a:pt x="115" y="85"/>
                        <a:pt x="115" y="85"/>
                      </a:cubicBezTo>
                      <a:cubicBezTo>
                        <a:pt x="103" y="85"/>
                        <a:pt x="103" y="85"/>
                        <a:pt x="103" y="85"/>
                      </a:cubicBezTo>
                      <a:cubicBezTo>
                        <a:pt x="103" y="97"/>
                        <a:pt x="103" y="97"/>
                        <a:pt x="103" y="97"/>
                      </a:cubicBezTo>
                      <a:cubicBezTo>
                        <a:pt x="100" y="97"/>
                        <a:pt x="100" y="97"/>
                        <a:pt x="100" y="97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88" y="85"/>
                        <a:pt x="88" y="85"/>
                        <a:pt x="88" y="85"/>
                      </a:cubicBezTo>
                      <a:cubicBezTo>
                        <a:pt x="88" y="97"/>
                        <a:pt x="88" y="97"/>
                        <a:pt x="88" y="97"/>
                      </a:cubicBezTo>
                      <a:cubicBezTo>
                        <a:pt x="86" y="97"/>
                        <a:pt x="86" y="97"/>
                        <a:pt x="86" y="97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73" y="97"/>
                        <a:pt x="73" y="97"/>
                        <a:pt x="73" y="97"/>
                      </a:cubicBezTo>
                      <a:cubicBezTo>
                        <a:pt x="71" y="97"/>
                        <a:pt x="71" y="97"/>
                        <a:pt x="71" y="97"/>
                      </a:cubicBezTo>
                      <a:cubicBezTo>
                        <a:pt x="71" y="85"/>
                        <a:pt x="71" y="85"/>
                        <a:pt x="71" y="85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59" y="97"/>
                        <a:pt x="59" y="97"/>
                        <a:pt x="59" y="97"/>
                      </a:cubicBezTo>
                      <a:cubicBezTo>
                        <a:pt x="56" y="97"/>
                        <a:pt x="56" y="97"/>
                        <a:pt x="56" y="97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87"/>
                        <a:pt x="17" y="89"/>
                        <a:pt x="14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0" y="89"/>
                        <a:pt x="8" y="87"/>
                        <a:pt x="8" y="85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2" y="89"/>
                        <a:pt x="4" y="93"/>
                        <a:pt x="5" y="97"/>
                      </a:cubicBezTo>
                      <a:cubicBezTo>
                        <a:pt x="140" y="97"/>
                        <a:pt x="140" y="97"/>
                        <a:pt x="140" y="97"/>
                      </a:cubicBezTo>
                      <a:cubicBezTo>
                        <a:pt x="140" y="97"/>
                        <a:pt x="140" y="97"/>
                        <a:pt x="140" y="96"/>
                      </a:cubicBezTo>
                      <a:cubicBezTo>
                        <a:pt x="140" y="89"/>
                        <a:pt x="140" y="89"/>
                        <a:pt x="140" y="8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145" y="82"/>
                        <a:pt x="147" y="73"/>
                        <a:pt x="147" y="64"/>
                      </a:cubicBezTo>
                      <a:cubicBezTo>
                        <a:pt x="147" y="51"/>
                        <a:pt x="144" y="38"/>
                        <a:pt x="138" y="26"/>
                      </a:cubicBezTo>
                      <a:moveTo>
                        <a:pt x="27" y="19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moveTo>
                        <a:pt x="132" y="16"/>
                      </a:moveTo>
                      <a:cubicBezTo>
                        <a:pt x="132" y="24"/>
                        <a:pt x="132" y="24"/>
                        <a:pt x="132" y="24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5" y="21"/>
                        <a:pt x="134" y="19"/>
                        <a:pt x="132" y="16"/>
                      </a:cubicBezTo>
                      <a:moveTo>
                        <a:pt x="44" y="16"/>
                      </a:move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moveTo>
                        <a:pt x="38" y="14"/>
                      </a:move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0" y="16"/>
                        <a:pt x="39" y="15"/>
                        <a:pt x="38" y="14"/>
                      </a:cubicBezTo>
                      <a:moveTo>
                        <a:pt x="100" y="13"/>
                      </a:move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3"/>
                        <a:pt x="92" y="23"/>
                        <a:pt x="92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moveTo>
                        <a:pt x="115" y="11"/>
                      </a:move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moveTo>
                        <a:pt x="118" y="11"/>
                      </a:move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21" y="24"/>
                        <a:pt x="121" y="24"/>
                        <a:pt x="121" y="24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moveTo>
                        <a:pt x="117" y="7"/>
                      </a:moveTo>
                      <a:cubicBezTo>
                        <a:pt x="117" y="9"/>
                        <a:pt x="117" y="9"/>
                        <a:pt x="117" y="9"/>
                      </a:cubicBezTo>
                      <a:cubicBezTo>
                        <a:pt x="118" y="9"/>
                        <a:pt x="118" y="9"/>
                        <a:pt x="118" y="9"/>
                      </a:cubicBezTo>
                      <a:cubicBezTo>
                        <a:pt x="117" y="7"/>
                        <a:pt x="117" y="7"/>
                        <a:pt x="117" y="7"/>
                      </a:cubicBezTo>
                      <a:moveTo>
                        <a:pt x="113" y="0"/>
                      </a:move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15" y="9"/>
                        <a:pt x="115" y="9"/>
                        <a:pt x="115" y="9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4" y="1"/>
                        <a:pt x="114" y="1"/>
                        <a:pt x="11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8" name="Freeform 711">
                  <a:extLst>
                    <a:ext uri="{FF2B5EF4-FFF2-40B4-BE49-F238E27FC236}">
                      <a16:creationId xmlns:a16="http://schemas.microsoft.com/office/drawing/2014/main" id="{C5795888-4601-44BC-A78B-7EC1244AAE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7"/>
                  <a:ext cx="33" cy="11"/>
                </a:xfrm>
                <a:custGeom>
                  <a:avLst/>
                  <a:gdLst>
                    <a:gd name="T0" fmla="*/ 141 w 143"/>
                    <a:gd name="T1" fmla="*/ 40 h 46"/>
                    <a:gd name="T2" fmla="*/ 6 w 143"/>
                    <a:gd name="T3" fmla="*/ 40 h 46"/>
                    <a:gd name="T4" fmla="*/ 9 w 143"/>
                    <a:gd name="T5" fmla="*/ 46 h 46"/>
                    <a:gd name="T6" fmla="*/ 138 w 143"/>
                    <a:gd name="T7" fmla="*/ 46 h 46"/>
                    <a:gd name="T8" fmla="*/ 141 w 143"/>
                    <a:gd name="T9" fmla="*/ 40 h 46"/>
                    <a:gd name="T10" fmla="*/ 141 w 143"/>
                    <a:gd name="T11" fmla="*/ 32 h 46"/>
                    <a:gd name="T12" fmla="*/ 141 w 143"/>
                    <a:gd name="T13" fmla="*/ 39 h 46"/>
                    <a:gd name="T14" fmla="*/ 143 w 143"/>
                    <a:gd name="T15" fmla="*/ 34 h 46"/>
                    <a:gd name="T16" fmla="*/ 141 w 143"/>
                    <a:gd name="T17" fmla="*/ 32 h 46"/>
                    <a:gd name="T18" fmla="*/ 1 w 143"/>
                    <a:gd name="T19" fmla="*/ 0 h 46"/>
                    <a:gd name="T20" fmla="*/ 1 w 143"/>
                    <a:gd name="T21" fmla="*/ 19 h 46"/>
                    <a:gd name="T22" fmla="*/ 1 w 143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" h="46">
                      <a:moveTo>
                        <a:pt x="141" y="40"/>
                      </a:move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42"/>
                        <a:pt x="8" y="44"/>
                        <a:pt x="9" y="46"/>
                      </a:cubicBezTo>
                      <a:cubicBezTo>
                        <a:pt x="138" y="46"/>
                        <a:pt x="138" y="46"/>
                        <a:pt x="138" y="46"/>
                      </a:cubicBezTo>
                      <a:cubicBezTo>
                        <a:pt x="139" y="44"/>
                        <a:pt x="140" y="42"/>
                        <a:pt x="141" y="40"/>
                      </a:cubicBezTo>
                      <a:moveTo>
                        <a:pt x="141" y="32"/>
                      </a:moveTo>
                      <a:cubicBezTo>
                        <a:pt x="141" y="39"/>
                        <a:pt x="141" y="39"/>
                        <a:pt x="141" y="39"/>
                      </a:cubicBezTo>
                      <a:cubicBezTo>
                        <a:pt x="142" y="37"/>
                        <a:pt x="143" y="35"/>
                        <a:pt x="143" y="34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moveTo>
                        <a:pt x="1" y="0"/>
                      </a:moveTo>
                      <a:cubicBezTo>
                        <a:pt x="0" y="6"/>
                        <a:pt x="0" y="12"/>
                        <a:pt x="1" y="19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9" name="Freeform 712">
                  <a:extLst>
                    <a:ext uri="{FF2B5EF4-FFF2-40B4-BE49-F238E27FC236}">
                      <a16:creationId xmlns:a16="http://schemas.microsoft.com/office/drawing/2014/main" id="{A6F5EDC0-70EA-4E14-BCDB-9B8C597684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custGeom>
                  <a:avLst/>
                  <a:gdLst>
                    <a:gd name="T0" fmla="*/ 7 w 137"/>
                    <a:gd name="T1" fmla="*/ 0 h 2"/>
                    <a:gd name="T2" fmla="*/ 0 w 137"/>
                    <a:gd name="T3" fmla="*/ 0 h 2"/>
                    <a:gd name="T4" fmla="*/ 0 w 137"/>
                    <a:gd name="T5" fmla="*/ 2 h 2"/>
                    <a:gd name="T6" fmla="*/ 7 w 137"/>
                    <a:gd name="T7" fmla="*/ 2 h 2"/>
                    <a:gd name="T8" fmla="*/ 7 w 137"/>
                    <a:gd name="T9" fmla="*/ 1 h 2"/>
                    <a:gd name="T10" fmla="*/ 7 w 137"/>
                    <a:gd name="T11" fmla="*/ 0 h 2"/>
                    <a:gd name="T12" fmla="*/ 26 w 137"/>
                    <a:gd name="T13" fmla="*/ 0 h 2"/>
                    <a:gd name="T14" fmla="*/ 18 w 137"/>
                    <a:gd name="T15" fmla="*/ 0 h 2"/>
                    <a:gd name="T16" fmla="*/ 18 w 137"/>
                    <a:gd name="T17" fmla="*/ 1 h 2"/>
                    <a:gd name="T18" fmla="*/ 18 w 137"/>
                    <a:gd name="T19" fmla="*/ 2 h 2"/>
                    <a:gd name="T20" fmla="*/ 26 w 137"/>
                    <a:gd name="T21" fmla="*/ 2 h 2"/>
                    <a:gd name="T22" fmla="*/ 26 w 137"/>
                    <a:gd name="T23" fmla="*/ 0 h 2"/>
                    <a:gd name="T24" fmla="*/ 41 w 137"/>
                    <a:gd name="T25" fmla="*/ 0 h 2"/>
                    <a:gd name="T26" fmla="*/ 28 w 137"/>
                    <a:gd name="T27" fmla="*/ 0 h 2"/>
                    <a:gd name="T28" fmla="*/ 28 w 137"/>
                    <a:gd name="T29" fmla="*/ 2 h 2"/>
                    <a:gd name="T30" fmla="*/ 41 w 137"/>
                    <a:gd name="T31" fmla="*/ 2 h 2"/>
                    <a:gd name="T32" fmla="*/ 41 w 137"/>
                    <a:gd name="T33" fmla="*/ 0 h 2"/>
                    <a:gd name="T34" fmla="*/ 55 w 137"/>
                    <a:gd name="T35" fmla="*/ 0 h 2"/>
                    <a:gd name="T36" fmla="*/ 43 w 137"/>
                    <a:gd name="T37" fmla="*/ 0 h 2"/>
                    <a:gd name="T38" fmla="*/ 43 w 137"/>
                    <a:gd name="T39" fmla="*/ 2 h 2"/>
                    <a:gd name="T40" fmla="*/ 55 w 137"/>
                    <a:gd name="T41" fmla="*/ 2 h 2"/>
                    <a:gd name="T42" fmla="*/ 55 w 137"/>
                    <a:gd name="T43" fmla="*/ 0 h 2"/>
                    <a:gd name="T44" fmla="*/ 70 w 137"/>
                    <a:gd name="T45" fmla="*/ 0 h 2"/>
                    <a:gd name="T46" fmla="*/ 58 w 137"/>
                    <a:gd name="T47" fmla="*/ 0 h 2"/>
                    <a:gd name="T48" fmla="*/ 58 w 137"/>
                    <a:gd name="T49" fmla="*/ 2 h 2"/>
                    <a:gd name="T50" fmla="*/ 70 w 137"/>
                    <a:gd name="T51" fmla="*/ 2 h 2"/>
                    <a:gd name="T52" fmla="*/ 70 w 137"/>
                    <a:gd name="T53" fmla="*/ 0 h 2"/>
                    <a:gd name="T54" fmla="*/ 85 w 137"/>
                    <a:gd name="T55" fmla="*/ 0 h 2"/>
                    <a:gd name="T56" fmla="*/ 72 w 137"/>
                    <a:gd name="T57" fmla="*/ 0 h 2"/>
                    <a:gd name="T58" fmla="*/ 72 w 137"/>
                    <a:gd name="T59" fmla="*/ 2 h 2"/>
                    <a:gd name="T60" fmla="*/ 85 w 137"/>
                    <a:gd name="T61" fmla="*/ 2 h 2"/>
                    <a:gd name="T62" fmla="*/ 85 w 137"/>
                    <a:gd name="T63" fmla="*/ 0 h 2"/>
                    <a:gd name="T64" fmla="*/ 99 w 137"/>
                    <a:gd name="T65" fmla="*/ 0 h 2"/>
                    <a:gd name="T66" fmla="*/ 87 w 137"/>
                    <a:gd name="T67" fmla="*/ 0 h 2"/>
                    <a:gd name="T68" fmla="*/ 87 w 137"/>
                    <a:gd name="T69" fmla="*/ 2 h 2"/>
                    <a:gd name="T70" fmla="*/ 99 w 137"/>
                    <a:gd name="T71" fmla="*/ 2 h 2"/>
                    <a:gd name="T72" fmla="*/ 99 w 137"/>
                    <a:gd name="T73" fmla="*/ 0 h 2"/>
                    <a:gd name="T74" fmla="*/ 114 w 137"/>
                    <a:gd name="T75" fmla="*/ 0 h 2"/>
                    <a:gd name="T76" fmla="*/ 102 w 137"/>
                    <a:gd name="T77" fmla="*/ 0 h 2"/>
                    <a:gd name="T78" fmla="*/ 102 w 137"/>
                    <a:gd name="T79" fmla="*/ 2 h 2"/>
                    <a:gd name="T80" fmla="*/ 114 w 137"/>
                    <a:gd name="T81" fmla="*/ 2 h 2"/>
                    <a:gd name="T82" fmla="*/ 114 w 137"/>
                    <a:gd name="T83" fmla="*/ 0 h 2"/>
                    <a:gd name="T84" fmla="*/ 129 w 137"/>
                    <a:gd name="T85" fmla="*/ 0 h 2"/>
                    <a:gd name="T86" fmla="*/ 116 w 137"/>
                    <a:gd name="T87" fmla="*/ 0 h 2"/>
                    <a:gd name="T88" fmla="*/ 116 w 137"/>
                    <a:gd name="T89" fmla="*/ 2 h 2"/>
                    <a:gd name="T90" fmla="*/ 129 w 137"/>
                    <a:gd name="T91" fmla="*/ 2 h 2"/>
                    <a:gd name="T92" fmla="*/ 129 w 137"/>
                    <a:gd name="T93" fmla="*/ 0 h 2"/>
                    <a:gd name="T94" fmla="*/ 137 w 137"/>
                    <a:gd name="T95" fmla="*/ 0 h 2"/>
                    <a:gd name="T96" fmla="*/ 131 w 137"/>
                    <a:gd name="T97" fmla="*/ 0 h 2"/>
                    <a:gd name="T98" fmla="*/ 131 w 137"/>
                    <a:gd name="T99" fmla="*/ 2 h 2"/>
                    <a:gd name="T100" fmla="*/ 137 w 137"/>
                    <a:gd name="T101" fmla="*/ 2 h 2"/>
                    <a:gd name="T102" fmla="*/ 137 w 137"/>
                    <a:gd name="T10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7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41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0"/>
                        <a:pt x="41" y="0"/>
                        <a:pt x="41" y="0"/>
                      </a:cubicBezTo>
                      <a:moveTo>
                        <a:pt x="55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moveTo>
                        <a:pt x="70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0"/>
                        <a:pt x="70" y="0"/>
                        <a:pt x="70" y="0"/>
                      </a:cubicBezTo>
                      <a:moveTo>
                        <a:pt x="85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99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0"/>
                        <a:pt x="99" y="0"/>
                        <a:pt x="99" y="0"/>
                      </a:cubicBezTo>
                      <a:moveTo>
                        <a:pt x="114" y="0"/>
                      </a:move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29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moveTo>
                        <a:pt x="137" y="0"/>
                      </a:moveTo>
                      <a:cubicBezTo>
                        <a:pt x="131" y="0"/>
                        <a:pt x="131" y="0"/>
                        <a:pt x="131" y="0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7" y="0"/>
                        <a:pt x="137" y="0"/>
                        <a:pt x="13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0" name="Freeform 713">
                  <a:extLst>
                    <a:ext uri="{FF2B5EF4-FFF2-40B4-BE49-F238E27FC236}">
                      <a16:creationId xmlns:a16="http://schemas.microsoft.com/office/drawing/2014/main" id="{E6CD8C1B-F654-45C7-AD6F-B2515F5D61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0"/>
                  <a:ext cx="32" cy="0"/>
                </a:xfrm>
                <a:custGeom>
                  <a:avLst/>
                  <a:gdLst>
                    <a:gd name="T0" fmla="*/ 12 w 138"/>
                    <a:gd name="T1" fmla="*/ 0 h 2"/>
                    <a:gd name="T2" fmla="*/ 0 w 138"/>
                    <a:gd name="T3" fmla="*/ 0 h 2"/>
                    <a:gd name="T4" fmla="*/ 0 w 138"/>
                    <a:gd name="T5" fmla="*/ 2 h 2"/>
                    <a:gd name="T6" fmla="*/ 12 w 138"/>
                    <a:gd name="T7" fmla="*/ 2 h 2"/>
                    <a:gd name="T8" fmla="*/ 12 w 138"/>
                    <a:gd name="T9" fmla="*/ 0 h 2"/>
                    <a:gd name="T10" fmla="*/ 27 w 138"/>
                    <a:gd name="T11" fmla="*/ 0 h 2"/>
                    <a:gd name="T12" fmla="*/ 14 w 138"/>
                    <a:gd name="T13" fmla="*/ 0 h 2"/>
                    <a:gd name="T14" fmla="*/ 14 w 138"/>
                    <a:gd name="T15" fmla="*/ 2 h 2"/>
                    <a:gd name="T16" fmla="*/ 26 w 138"/>
                    <a:gd name="T17" fmla="*/ 2 h 2"/>
                    <a:gd name="T18" fmla="*/ 27 w 138"/>
                    <a:gd name="T19" fmla="*/ 1 h 2"/>
                    <a:gd name="T20" fmla="*/ 27 w 138"/>
                    <a:gd name="T21" fmla="*/ 0 h 2"/>
                    <a:gd name="T22" fmla="*/ 42 w 138"/>
                    <a:gd name="T23" fmla="*/ 0 h 2"/>
                    <a:gd name="T24" fmla="*/ 31 w 138"/>
                    <a:gd name="T25" fmla="*/ 0 h 2"/>
                    <a:gd name="T26" fmla="*/ 29 w 138"/>
                    <a:gd name="T27" fmla="*/ 2 h 2"/>
                    <a:gd name="T28" fmla="*/ 29 w 138"/>
                    <a:gd name="T29" fmla="*/ 2 h 2"/>
                    <a:gd name="T30" fmla="*/ 42 w 138"/>
                    <a:gd name="T31" fmla="*/ 2 h 2"/>
                    <a:gd name="T32" fmla="*/ 42 w 138"/>
                    <a:gd name="T33" fmla="*/ 0 h 2"/>
                    <a:gd name="T34" fmla="*/ 52 w 138"/>
                    <a:gd name="T35" fmla="*/ 0 h 2"/>
                    <a:gd name="T36" fmla="*/ 44 w 138"/>
                    <a:gd name="T37" fmla="*/ 0 h 2"/>
                    <a:gd name="T38" fmla="*/ 44 w 138"/>
                    <a:gd name="T39" fmla="*/ 2 h 2"/>
                    <a:gd name="T40" fmla="*/ 52 w 138"/>
                    <a:gd name="T41" fmla="*/ 2 h 2"/>
                    <a:gd name="T42" fmla="*/ 52 w 138"/>
                    <a:gd name="T43" fmla="*/ 1 h 2"/>
                    <a:gd name="T44" fmla="*/ 52 w 138"/>
                    <a:gd name="T45" fmla="*/ 0 h 2"/>
                    <a:gd name="T46" fmla="*/ 71 w 138"/>
                    <a:gd name="T47" fmla="*/ 0 h 2"/>
                    <a:gd name="T48" fmla="*/ 63 w 138"/>
                    <a:gd name="T49" fmla="*/ 0 h 2"/>
                    <a:gd name="T50" fmla="*/ 63 w 138"/>
                    <a:gd name="T51" fmla="*/ 1 h 2"/>
                    <a:gd name="T52" fmla="*/ 63 w 138"/>
                    <a:gd name="T53" fmla="*/ 2 h 2"/>
                    <a:gd name="T54" fmla="*/ 71 w 138"/>
                    <a:gd name="T55" fmla="*/ 2 h 2"/>
                    <a:gd name="T56" fmla="*/ 71 w 138"/>
                    <a:gd name="T57" fmla="*/ 0 h 2"/>
                    <a:gd name="T58" fmla="*/ 86 w 138"/>
                    <a:gd name="T59" fmla="*/ 0 h 2"/>
                    <a:gd name="T60" fmla="*/ 73 w 138"/>
                    <a:gd name="T61" fmla="*/ 0 h 2"/>
                    <a:gd name="T62" fmla="*/ 73 w 138"/>
                    <a:gd name="T63" fmla="*/ 2 h 2"/>
                    <a:gd name="T64" fmla="*/ 86 w 138"/>
                    <a:gd name="T65" fmla="*/ 2 h 2"/>
                    <a:gd name="T66" fmla="*/ 86 w 138"/>
                    <a:gd name="T67" fmla="*/ 0 h 2"/>
                    <a:gd name="T68" fmla="*/ 100 w 138"/>
                    <a:gd name="T69" fmla="*/ 0 h 2"/>
                    <a:gd name="T70" fmla="*/ 88 w 138"/>
                    <a:gd name="T71" fmla="*/ 0 h 2"/>
                    <a:gd name="T72" fmla="*/ 88 w 138"/>
                    <a:gd name="T73" fmla="*/ 2 h 2"/>
                    <a:gd name="T74" fmla="*/ 100 w 138"/>
                    <a:gd name="T75" fmla="*/ 2 h 2"/>
                    <a:gd name="T76" fmla="*/ 100 w 138"/>
                    <a:gd name="T77" fmla="*/ 0 h 2"/>
                    <a:gd name="T78" fmla="*/ 115 w 138"/>
                    <a:gd name="T79" fmla="*/ 0 h 2"/>
                    <a:gd name="T80" fmla="*/ 103 w 138"/>
                    <a:gd name="T81" fmla="*/ 0 h 2"/>
                    <a:gd name="T82" fmla="*/ 103 w 138"/>
                    <a:gd name="T83" fmla="*/ 2 h 2"/>
                    <a:gd name="T84" fmla="*/ 115 w 138"/>
                    <a:gd name="T85" fmla="*/ 2 h 2"/>
                    <a:gd name="T86" fmla="*/ 115 w 138"/>
                    <a:gd name="T87" fmla="*/ 0 h 2"/>
                    <a:gd name="T88" fmla="*/ 125 w 138"/>
                    <a:gd name="T89" fmla="*/ 0 h 2"/>
                    <a:gd name="T90" fmla="*/ 117 w 138"/>
                    <a:gd name="T91" fmla="*/ 0 h 2"/>
                    <a:gd name="T92" fmla="*/ 117 w 138"/>
                    <a:gd name="T93" fmla="*/ 2 h 2"/>
                    <a:gd name="T94" fmla="*/ 125 w 138"/>
                    <a:gd name="T95" fmla="*/ 2 h 2"/>
                    <a:gd name="T96" fmla="*/ 125 w 138"/>
                    <a:gd name="T97" fmla="*/ 1 h 2"/>
                    <a:gd name="T98" fmla="*/ 125 w 138"/>
                    <a:gd name="T99" fmla="*/ 0 h 2"/>
                    <a:gd name="T100" fmla="*/ 138 w 138"/>
                    <a:gd name="T101" fmla="*/ 0 h 2"/>
                    <a:gd name="T102" fmla="*/ 136 w 138"/>
                    <a:gd name="T103" fmla="*/ 0 h 2"/>
                    <a:gd name="T104" fmla="*/ 137 w 138"/>
                    <a:gd name="T105" fmla="*/ 1 h 2"/>
                    <a:gd name="T106" fmla="*/ 136 w 138"/>
                    <a:gd name="T107" fmla="*/ 2 h 2"/>
                    <a:gd name="T108" fmla="*/ 138 w 138"/>
                    <a:gd name="T109" fmla="*/ 2 h 2"/>
                    <a:gd name="T110" fmla="*/ 138 w 138"/>
                    <a:gd name="T1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8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42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0"/>
                        <a:pt x="42" y="0"/>
                        <a:pt x="42" y="0"/>
                      </a:cubicBezTo>
                      <a:moveTo>
                        <a:pt x="52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2"/>
                        <a:pt x="52" y="1"/>
                        <a:pt x="52" y="1"/>
                      </a:cubicBezTo>
                      <a:cubicBezTo>
                        <a:pt x="52" y="1"/>
                        <a:pt x="52" y="0"/>
                        <a:pt x="52" y="0"/>
                      </a:cubicBezTo>
                      <a:moveTo>
                        <a:pt x="71" y="0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1"/>
                        <a:pt x="63" y="1"/>
                      </a:cubicBezTo>
                      <a:cubicBezTo>
                        <a:pt x="63" y="1"/>
                        <a:pt x="63" y="2"/>
                        <a:pt x="63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86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2"/>
                        <a:pt x="88" y="2"/>
                        <a:pt x="88" y="2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5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5" y="2"/>
                        <a:pt x="125" y="1"/>
                        <a:pt x="125" y="1"/>
                      </a:cubicBezTo>
                      <a:cubicBezTo>
                        <a:pt x="125" y="1"/>
                        <a:pt x="125" y="0"/>
                        <a:pt x="125" y="0"/>
                      </a:cubicBezTo>
                      <a:moveTo>
                        <a:pt x="138" y="0"/>
                      </a:move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36" y="0"/>
                        <a:pt x="137" y="1"/>
                        <a:pt x="137" y="1"/>
                      </a:cubicBezTo>
                      <a:cubicBezTo>
                        <a:pt x="137" y="1"/>
                        <a:pt x="136" y="2"/>
                        <a:pt x="136" y="2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1" name="Freeform 714">
                  <a:extLst>
                    <a:ext uri="{FF2B5EF4-FFF2-40B4-BE49-F238E27FC236}">
                      <a16:creationId xmlns:a16="http://schemas.microsoft.com/office/drawing/2014/main" id="{198FD5BA-CCD7-4ACA-A18F-62C4C900BC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custGeom>
                  <a:avLst/>
                  <a:gdLst>
                    <a:gd name="T0" fmla="*/ 12 w 138"/>
                    <a:gd name="T1" fmla="*/ 0 h 3"/>
                    <a:gd name="T2" fmla="*/ 0 w 138"/>
                    <a:gd name="T3" fmla="*/ 0 h 3"/>
                    <a:gd name="T4" fmla="*/ 0 w 138"/>
                    <a:gd name="T5" fmla="*/ 3 h 3"/>
                    <a:gd name="T6" fmla="*/ 12 w 138"/>
                    <a:gd name="T7" fmla="*/ 3 h 3"/>
                    <a:gd name="T8" fmla="*/ 12 w 138"/>
                    <a:gd name="T9" fmla="*/ 0 h 3"/>
                    <a:gd name="T10" fmla="*/ 27 w 138"/>
                    <a:gd name="T11" fmla="*/ 0 h 3"/>
                    <a:gd name="T12" fmla="*/ 14 w 138"/>
                    <a:gd name="T13" fmla="*/ 0 h 3"/>
                    <a:gd name="T14" fmla="*/ 14 w 138"/>
                    <a:gd name="T15" fmla="*/ 3 h 3"/>
                    <a:gd name="T16" fmla="*/ 27 w 138"/>
                    <a:gd name="T17" fmla="*/ 3 h 3"/>
                    <a:gd name="T18" fmla="*/ 27 w 138"/>
                    <a:gd name="T19" fmla="*/ 0 h 3"/>
                    <a:gd name="T20" fmla="*/ 37 w 138"/>
                    <a:gd name="T21" fmla="*/ 0 h 3"/>
                    <a:gd name="T22" fmla="*/ 29 w 138"/>
                    <a:gd name="T23" fmla="*/ 0 h 3"/>
                    <a:gd name="T24" fmla="*/ 29 w 138"/>
                    <a:gd name="T25" fmla="*/ 3 h 3"/>
                    <a:gd name="T26" fmla="*/ 37 w 138"/>
                    <a:gd name="T27" fmla="*/ 3 h 3"/>
                    <a:gd name="T28" fmla="*/ 37 w 138"/>
                    <a:gd name="T29" fmla="*/ 1 h 3"/>
                    <a:gd name="T30" fmla="*/ 37 w 138"/>
                    <a:gd name="T31" fmla="*/ 0 h 3"/>
                    <a:gd name="T32" fmla="*/ 56 w 138"/>
                    <a:gd name="T33" fmla="*/ 0 h 3"/>
                    <a:gd name="T34" fmla="*/ 48 w 138"/>
                    <a:gd name="T35" fmla="*/ 0 h 3"/>
                    <a:gd name="T36" fmla="*/ 48 w 138"/>
                    <a:gd name="T37" fmla="*/ 1 h 3"/>
                    <a:gd name="T38" fmla="*/ 48 w 138"/>
                    <a:gd name="T39" fmla="*/ 3 h 3"/>
                    <a:gd name="T40" fmla="*/ 56 w 138"/>
                    <a:gd name="T41" fmla="*/ 3 h 3"/>
                    <a:gd name="T42" fmla="*/ 56 w 138"/>
                    <a:gd name="T43" fmla="*/ 0 h 3"/>
                    <a:gd name="T44" fmla="*/ 71 w 138"/>
                    <a:gd name="T45" fmla="*/ 0 h 3"/>
                    <a:gd name="T46" fmla="*/ 59 w 138"/>
                    <a:gd name="T47" fmla="*/ 0 h 3"/>
                    <a:gd name="T48" fmla="*/ 59 w 138"/>
                    <a:gd name="T49" fmla="*/ 3 h 3"/>
                    <a:gd name="T50" fmla="*/ 71 w 138"/>
                    <a:gd name="T51" fmla="*/ 3 h 3"/>
                    <a:gd name="T52" fmla="*/ 71 w 138"/>
                    <a:gd name="T53" fmla="*/ 0 h 3"/>
                    <a:gd name="T54" fmla="*/ 79 w 138"/>
                    <a:gd name="T55" fmla="*/ 0 h 3"/>
                    <a:gd name="T56" fmla="*/ 73 w 138"/>
                    <a:gd name="T57" fmla="*/ 0 h 3"/>
                    <a:gd name="T58" fmla="*/ 73 w 138"/>
                    <a:gd name="T59" fmla="*/ 3 h 3"/>
                    <a:gd name="T60" fmla="*/ 76 w 138"/>
                    <a:gd name="T61" fmla="*/ 3 h 3"/>
                    <a:gd name="T62" fmla="*/ 79 w 138"/>
                    <a:gd name="T63" fmla="*/ 0 h 3"/>
                    <a:gd name="T64" fmla="*/ 86 w 138"/>
                    <a:gd name="T65" fmla="*/ 0 h 3"/>
                    <a:gd name="T66" fmla="*/ 83 w 138"/>
                    <a:gd name="T67" fmla="*/ 0 h 3"/>
                    <a:gd name="T68" fmla="*/ 80 w 138"/>
                    <a:gd name="T69" fmla="*/ 3 h 3"/>
                    <a:gd name="T70" fmla="*/ 86 w 138"/>
                    <a:gd name="T71" fmla="*/ 3 h 3"/>
                    <a:gd name="T72" fmla="*/ 86 w 138"/>
                    <a:gd name="T73" fmla="*/ 0 h 3"/>
                    <a:gd name="T74" fmla="*/ 100 w 138"/>
                    <a:gd name="T75" fmla="*/ 0 h 3"/>
                    <a:gd name="T76" fmla="*/ 88 w 138"/>
                    <a:gd name="T77" fmla="*/ 0 h 3"/>
                    <a:gd name="T78" fmla="*/ 88 w 138"/>
                    <a:gd name="T79" fmla="*/ 3 h 3"/>
                    <a:gd name="T80" fmla="*/ 100 w 138"/>
                    <a:gd name="T81" fmla="*/ 3 h 3"/>
                    <a:gd name="T82" fmla="*/ 100 w 138"/>
                    <a:gd name="T83" fmla="*/ 0 h 3"/>
                    <a:gd name="T84" fmla="*/ 115 w 138"/>
                    <a:gd name="T85" fmla="*/ 0 h 3"/>
                    <a:gd name="T86" fmla="*/ 103 w 138"/>
                    <a:gd name="T87" fmla="*/ 0 h 3"/>
                    <a:gd name="T88" fmla="*/ 103 w 138"/>
                    <a:gd name="T89" fmla="*/ 3 h 3"/>
                    <a:gd name="T90" fmla="*/ 115 w 138"/>
                    <a:gd name="T91" fmla="*/ 3 h 3"/>
                    <a:gd name="T92" fmla="*/ 115 w 138"/>
                    <a:gd name="T93" fmla="*/ 0 h 3"/>
                    <a:gd name="T94" fmla="*/ 127 w 138"/>
                    <a:gd name="T95" fmla="*/ 0 h 3"/>
                    <a:gd name="T96" fmla="*/ 117 w 138"/>
                    <a:gd name="T97" fmla="*/ 0 h 3"/>
                    <a:gd name="T98" fmla="*/ 117 w 138"/>
                    <a:gd name="T99" fmla="*/ 3 h 3"/>
                    <a:gd name="T100" fmla="*/ 127 w 138"/>
                    <a:gd name="T101" fmla="*/ 3 h 3"/>
                    <a:gd name="T102" fmla="*/ 127 w 138"/>
                    <a:gd name="T103" fmla="*/ 0 h 3"/>
                    <a:gd name="T104" fmla="*/ 138 w 138"/>
                    <a:gd name="T105" fmla="*/ 0 h 3"/>
                    <a:gd name="T106" fmla="*/ 132 w 138"/>
                    <a:gd name="T107" fmla="*/ 0 h 3"/>
                    <a:gd name="T108" fmla="*/ 132 w 138"/>
                    <a:gd name="T109" fmla="*/ 3 h 3"/>
                    <a:gd name="T110" fmla="*/ 138 w 138"/>
                    <a:gd name="T111" fmla="*/ 3 h 3"/>
                    <a:gd name="T112" fmla="*/ 138 w 138"/>
                    <a:gd name="T1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" h="3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7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2"/>
                        <a:pt x="37" y="2"/>
                        <a:pt x="37" y="1"/>
                      </a:cubicBezTo>
                      <a:cubicBezTo>
                        <a:pt x="37" y="1"/>
                        <a:pt x="37" y="1"/>
                        <a:pt x="37" y="0"/>
                      </a:cubicBezTo>
                      <a:moveTo>
                        <a:pt x="56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2"/>
                        <a:pt x="48" y="2"/>
                        <a:pt x="48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0"/>
                        <a:pt x="56" y="0"/>
                        <a:pt x="56" y="0"/>
                      </a:cubicBezTo>
                      <a:moveTo>
                        <a:pt x="71" y="0"/>
                      </a:move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79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9" y="0"/>
                        <a:pt x="79" y="0"/>
                        <a:pt x="79" y="0"/>
                      </a:cubicBezTo>
                      <a:moveTo>
                        <a:pt x="86" y="0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15" y="3"/>
                        <a:pt x="115" y="3"/>
                        <a:pt x="115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moveTo>
                        <a:pt x="138" y="0"/>
                      </a:move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8" y="3"/>
                        <a:pt x="138" y="3"/>
                        <a:pt x="138" y="3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2" name="Freeform 715">
                  <a:extLst>
                    <a:ext uri="{FF2B5EF4-FFF2-40B4-BE49-F238E27FC236}">
                      <a16:creationId xmlns:a16="http://schemas.microsoft.com/office/drawing/2014/main" id="{83BB3A41-B2F2-49A0-927D-E99BF4548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0" y="1453"/>
                  <a:ext cx="31" cy="0"/>
                </a:xfrm>
                <a:custGeom>
                  <a:avLst/>
                  <a:gdLst>
                    <a:gd name="T0" fmla="*/ 9 w 135"/>
                    <a:gd name="T1" fmla="*/ 0 h 2"/>
                    <a:gd name="T2" fmla="*/ 1 w 135"/>
                    <a:gd name="T3" fmla="*/ 0 h 2"/>
                    <a:gd name="T4" fmla="*/ 0 w 135"/>
                    <a:gd name="T5" fmla="*/ 2 h 2"/>
                    <a:gd name="T6" fmla="*/ 9 w 135"/>
                    <a:gd name="T7" fmla="*/ 2 h 2"/>
                    <a:gd name="T8" fmla="*/ 9 w 135"/>
                    <a:gd name="T9" fmla="*/ 0 h 2"/>
                    <a:gd name="T10" fmla="*/ 24 w 135"/>
                    <a:gd name="T11" fmla="*/ 0 h 2"/>
                    <a:gd name="T12" fmla="*/ 11 w 135"/>
                    <a:gd name="T13" fmla="*/ 0 h 2"/>
                    <a:gd name="T14" fmla="*/ 11 w 135"/>
                    <a:gd name="T15" fmla="*/ 2 h 2"/>
                    <a:gd name="T16" fmla="*/ 24 w 135"/>
                    <a:gd name="T17" fmla="*/ 2 h 2"/>
                    <a:gd name="T18" fmla="*/ 24 w 135"/>
                    <a:gd name="T19" fmla="*/ 0 h 2"/>
                    <a:gd name="T20" fmla="*/ 39 w 135"/>
                    <a:gd name="T21" fmla="*/ 0 h 2"/>
                    <a:gd name="T22" fmla="*/ 26 w 135"/>
                    <a:gd name="T23" fmla="*/ 0 h 2"/>
                    <a:gd name="T24" fmla="*/ 26 w 135"/>
                    <a:gd name="T25" fmla="*/ 2 h 2"/>
                    <a:gd name="T26" fmla="*/ 39 w 135"/>
                    <a:gd name="T27" fmla="*/ 2 h 2"/>
                    <a:gd name="T28" fmla="*/ 39 w 135"/>
                    <a:gd name="T29" fmla="*/ 0 h 2"/>
                    <a:gd name="T30" fmla="*/ 49 w 135"/>
                    <a:gd name="T31" fmla="*/ 0 h 2"/>
                    <a:gd name="T32" fmla="*/ 41 w 135"/>
                    <a:gd name="T33" fmla="*/ 0 h 2"/>
                    <a:gd name="T34" fmla="*/ 41 w 135"/>
                    <a:gd name="T35" fmla="*/ 2 h 2"/>
                    <a:gd name="T36" fmla="*/ 49 w 135"/>
                    <a:gd name="T37" fmla="*/ 2 h 2"/>
                    <a:gd name="T38" fmla="*/ 49 w 135"/>
                    <a:gd name="T39" fmla="*/ 1 h 2"/>
                    <a:gd name="T40" fmla="*/ 49 w 135"/>
                    <a:gd name="T41" fmla="*/ 0 h 2"/>
                    <a:gd name="T42" fmla="*/ 68 w 135"/>
                    <a:gd name="T43" fmla="*/ 0 h 2"/>
                    <a:gd name="T44" fmla="*/ 60 w 135"/>
                    <a:gd name="T45" fmla="*/ 0 h 2"/>
                    <a:gd name="T46" fmla="*/ 60 w 135"/>
                    <a:gd name="T47" fmla="*/ 1 h 2"/>
                    <a:gd name="T48" fmla="*/ 60 w 135"/>
                    <a:gd name="T49" fmla="*/ 2 h 2"/>
                    <a:gd name="T50" fmla="*/ 68 w 135"/>
                    <a:gd name="T51" fmla="*/ 2 h 2"/>
                    <a:gd name="T52" fmla="*/ 68 w 135"/>
                    <a:gd name="T53" fmla="*/ 0 h 2"/>
                    <a:gd name="T54" fmla="*/ 83 w 135"/>
                    <a:gd name="T55" fmla="*/ 0 h 2"/>
                    <a:gd name="T56" fmla="*/ 70 w 135"/>
                    <a:gd name="T57" fmla="*/ 0 h 2"/>
                    <a:gd name="T58" fmla="*/ 70 w 135"/>
                    <a:gd name="T59" fmla="*/ 2 h 2"/>
                    <a:gd name="T60" fmla="*/ 83 w 135"/>
                    <a:gd name="T61" fmla="*/ 2 h 2"/>
                    <a:gd name="T62" fmla="*/ 83 w 135"/>
                    <a:gd name="T63" fmla="*/ 0 h 2"/>
                    <a:gd name="T64" fmla="*/ 93 w 135"/>
                    <a:gd name="T65" fmla="*/ 0 h 2"/>
                    <a:gd name="T66" fmla="*/ 85 w 135"/>
                    <a:gd name="T67" fmla="*/ 0 h 2"/>
                    <a:gd name="T68" fmla="*/ 85 w 135"/>
                    <a:gd name="T69" fmla="*/ 2 h 2"/>
                    <a:gd name="T70" fmla="*/ 93 w 135"/>
                    <a:gd name="T71" fmla="*/ 2 h 2"/>
                    <a:gd name="T72" fmla="*/ 93 w 135"/>
                    <a:gd name="T73" fmla="*/ 1 h 2"/>
                    <a:gd name="T74" fmla="*/ 93 w 135"/>
                    <a:gd name="T75" fmla="*/ 0 h 2"/>
                    <a:gd name="T76" fmla="*/ 112 w 135"/>
                    <a:gd name="T77" fmla="*/ 0 h 2"/>
                    <a:gd name="T78" fmla="*/ 104 w 135"/>
                    <a:gd name="T79" fmla="*/ 0 h 2"/>
                    <a:gd name="T80" fmla="*/ 104 w 135"/>
                    <a:gd name="T81" fmla="*/ 1 h 2"/>
                    <a:gd name="T82" fmla="*/ 104 w 135"/>
                    <a:gd name="T83" fmla="*/ 2 h 2"/>
                    <a:gd name="T84" fmla="*/ 112 w 135"/>
                    <a:gd name="T85" fmla="*/ 2 h 2"/>
                    <a:gd name="T86" fmla="*/ 112 w 135"/>
                    <a:gd name="T87" fmla="*/ 0 h 2"/>
                    <a:gd name="T88" fmla="*/ 121 w 135"/>
                    <a:gd name="T89" fmla="*/ 0 h 2"/>
                    <a:gd name="T90" fmla="*/ 114 w 135"/>
                    <a:gd name="T91" fmla="*/ 0 h 2"/>
                    <a:gd name="T92" fmla="*/ 114 w 135"/>
                    <a:gd name="T93" fmla="*/ 2 h 2"/>
                    <a:gd name="T94" fmla="*/ 121 w 135"/>
                    <a:gd name="T95" fmla="*/ 2 h 2"/>
                    <a:gd name="T96" fmla="*/ 121 w 135"/>
                    <a:gd name="T97" fmla="*/ 0 h 2"/>
                    <a:gd name="T98" fmla="*/ 135 w 135"/>
                    <a:gd name="T99" fmla="*/ 0 h 2"/>
                    <a:gd name="T100" fmla="*/ 129 w 135"/>
                    <a:gd name="T101" fmla="*/ 0 h 2"/>
                    <a:gd name="T102" fmla="*/ 129 w 135"/>
                    <a:gd name="T103" fmla="*/ 2 h 2"/>
                    <a:gd name="T104" fmla="*/ 135 w 135"/>
                    <a:gd name="T105" fmla="*/ 2 h 2"/>
                    <a:gd name="T106" fmla="*/ 135 w 135"/>
                    <a:gd name="T10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5" h="2">
                      <a:moveTo>
                        <a:pt x="9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2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39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9" y="0"/>
                        <a:pt x="39" y="0"/>
                        <a:pt x="39" y="0"/>
                      </a:cubicBezTo>
                      <a:moveTo>
                        <a:pt x="49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0"/>
                        <a:pt x="49" y="0"/>
                        <a:pt x="49" y="0"/>
                      </a:cubicBezTo>
                      <a:moveTo>
                        <a:pt x="68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0"/>
                        <a:pt x="60" y="0"/>
                        <a:pt x="60" y="1"/>
                      </a:cubicBezTo>
                      <a:cubicBezTo>
                        <a:pt x="60" y="1"/>
                        <a:pt x="60" y="1"/>
                        <a:pt x="60" y="2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0"/>
                        <a:pt x="68" y="0"/>
                        <a:pt x="68" y="0"/>
                      </a:cubicBezTo>
                      <a:moveTo>
                        <a:pt x="83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0"/>
                        <a:pt x="83" y="0"/>
                        <a:pt x="83" y="0"/>
                      </a:cubicBezTo>
                      <a:moveTo>
                        <a:pt x="93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3" y="0"/>
                        <a:pt x="93" y="0"/>
                        <a:pt x="93" y="0"/>
                      </a:cubicBezTo>
                      <a:moveTo>
                        <a:pt x="112" y="0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104" y="0"/>
                        <a:pt x="104" y="1"/>
                      </a:cubicBezTo>
                      <a:cubicBezTo>
                        <a:pt x="104" y="1"/>
                        <a:pt x="104" y="1"/>
                        <a:pt x="104" y="2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21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21" y="2"/>
                        <a:pt x="121" y="2"/>
                        <a:pt x="121" y="2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moveTo>
                        <a:pt x="135" y="0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3" name="Freeform 716">
                  <a:extLst>
                    <a:ext uri="{FF2B5EF4-FFF2-40B4-BE49-F238E27FC236}">
                      <a16:creationId xmlns:a16="http://schemas.microsoft.com/office/drawing/2014/main" id="{F881D987-C60A-4FF1-AAFD-F90DFC8FD7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49"/>
                  <a:ext cx="28" cy="1"/>
                </a:xfrm>
                <a:custGeom>
                  <a:avLst/>
                  <a:gdLst>
                    <a:gd name="T0" fmla="*/ 8 w 119"/>
                    <a:gd name="T1" fmla="*/ 0 h 2"/>
                    <a:gd name="T2" fmla="*/ 0 w 119"/>
                    <a:gd name="T3" fmla="*/ 0 h 2"/>
                    <a:gd name="T4" fmla="*/ 0 w 119"/>
                    <a:gd name="T5" fmla="*/ 1 h 2"/>
                    <a:gd name="T6" fmla="*/ 0 w 119"/>
                    <a:gd name="T7" fmla="*/ 2 h 2"/>
                    <a:gd name="T8" fmla="*/ 8 w 119"/>
                    <a:gd name="T9" fmla="*/ 2 h 2"/>
                    <a:gd name="T10" fmla="*/ 8 w 119"/>
                    <a:gd name="T11" fmla="*/ 0 h 2"/>
                    <a:gd name="T12" fmla="*/ 23 w 119"/>
                    <a:gd name="T13" fmla="*/ 0 h 2"/>
                    <a:gd name="T14" fmla="*/ 10 w 119"/>
                    <a:gd name="T15" fmla="*/ 0 h 2"/>
                    <a:gd name="T16" fmla="*/ 10 w 119"/>
                    <a:gd name="T17" fmla="*/ 2 h 2"/>
                    <a:gd name="T18" fmla="*/ 23 w 119"/>
                    <a:gd name="T19" fmla="*/ 2 h 2"/>
                    <a:gd name="T20" fmla="*/ 23 w 119"/>
                    <a:gd name="T21" fmla="*/ 0 h 2"/>
                    <a:gd name="T22" fmla="*/ 29 w 119"/>
                    <a:gd name="T23" fmla="*/ 0 h 2"/>
                    <a:gd name="T24" fmla="*/ 25 w 119"/>
                    <a:gd name="T25" fmla="*/ 0 h 2"/>
                    <a:gd name="T26" fmla="*/ 25 w 119"/>
                    <a:gd name="T27" fmla="*/ 2 h 2"/>
                    <a:gd name="T28" fmla="*/ 30 w 119"/>
                    <a:gd name="T29" fmla="*/ 2 h 2"/>
                    <a:gd name="T30" fmla="*/ 29 w 119"/>
                    <a:gd name="T31" fmla="*/ 0 h 2"/>
                    <a:gd name="T32" fmla="*/ 81 w 119"/>
                    <a:gd name="T33" fmla="*/ 0 h 2"/>
                    <a:gd name="T34" fmla="*/ 73 w 119"/>
                    <a:gd name="T35" fmla="*/ 0 h 2"/>
                    <a:gd name="T36" fmla="*/ 73 w 119"/>
                    <a:gd name="T37" fmla="*/ 1 h 2"/>
                    <a:gd name="T38" fmla="*/ 73 w 119"/>
                    <a:gd name="T39" fmla="*/ 2 h 2"/>
                    <a:gd name="T40" fmla="*/ 81 w 119"/>
                    <a:gd name="T41" fmla="*/ 2 h 2"/>
                    <a:gd name="T42" fmla="*/ 81 w 119"/>
                    <a:gd name="T43" fmla="*/ 0 h 2"/>
                    <a:gd name="T44" fmla="*/ 96 w 119"/>
                    <a:gd name="T45" fmla="*/ 0 h 2"/>
                    <a:gd name="T46" fmla="*/ 84 w 119"/>
                    <a:gd name="T47" fmla="*/ 0 h 2"/>
                    <a:gd name="T48" fmla="*/ 84 w 119"/>
                    <a:gd name="T49" fmla="*/ 2 h 2"/>
                    <a:gd name="T50" fmla="*/ 96 w 119"/>
                    <a:gd name="T51" fmla="*/ 2 h 2"/>
                    <a:gd name="T52" fmla="*/ 96 w 119"/>
                    <a:gd name="T53" fmla="*/ 0 h 2"/>
                    <a:gd name="T54" fmla="*/ 102 w 119"/>
                    <a:gd name="T55" fmla="*/ 0 h 2"/>
                    <a:gd name="T56" fmla="*/ 98 w 119"/>
                    <a:gd name="T57" fmla="*/ 0 h 2"/>
                    <a:gd name="T58" fmla="*/ 98 w 119"/>
                    <a:gd name="T59" fmla="*/ 2 h 2"/>
                    <a:gd name="T60" fmla="*/ 102 w 119"/>
                    <a:gd name="T61" fmla="*/ 2 h 2"/>
                    <a:gd name="T62" fmla="*/ 102 w 119"/>
                    <a:gd name="T63" fmla="*/ 0 h 2"/>
                    <a:gd name="T64" fmla="*/ 118 w 119"/>
                    <a:gd name="T65" fmla="*/ 0 h 2"/>
                    <a:gd name="T66" fmla="*/ 113 w 119"/>
                    <a:gd name="T67" fmla="*/ 0 h 2"/>
                    <a:gd name="T68" fmla="*/ 113 w 119"/>
                    <a:gd name="T69" fmla="*/ 2 h 2"/>
                    <a:gd name="T70" fmla="*/ 119 w 119"/>
                    <a:gd name="T71" fmla="*/ 2 h 2"/>
                    <a:gd name="T72" fmla="*/ 118 w 119"/>
                    <a:gd name="T7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9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2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0"/>
                        <a:pt x="23" y="0"/>
                        <a:pt x="23" y="0"/>
                      </a:cubicBezTo>
                      <a:moveTo>
                        <a:pt x="29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81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1"/>
                        <a:pt x="73" y="1"/>
                      </a:cubicBezTo>
                      <a:cubicBezTo>
                        <a:pt x="73" y="1"/>
                        <a:pt x="73" y="2"/>
                        <a:pt x="7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0"/>
                        <a:pt x="81" y="0"/>
                        <a:pt x="81" y="0"/>
                      </a:cubicBezTo>
                      <a:moveTo>
                        <a:pt x="9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96" y="0"/>
                        <a:pt x="96" y="0"/>
                        <a:pt x="96" y="0"/>
                      </a:cubicBezTo>
                      <a:moveTo>
                        <a:pt x="102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moveTo>
                        <a:pt x="118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2"/>
                        <a:pt x="113" y="2"/>
                        <a:pt x="113" y="2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1"/>
                        <a:pt x="118" y="1"/>
                        <a:pt x="11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4" name="Freeform 717">
                  <a:extLst>
                    <a:ext uri="{FF2B5EF4-FFF2-40B4-BE49-F238E27FC236}">
                      <a16:creationId xmlns:a16="http://schemas.microsoft.com/office/drawing/2014/main" id="{F622385D-0DEB-4CBA-B702-FC460E608A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5" name="Freeform 718">
                  <a:extLst>
                    <a:ext uri="{FF2B5EF4-FFF2-40B4-BE49-F238E27FC236}">
                      <a16:creationId xmlns:a16="http://schemas.microsoft.com/office/drawing/2014/main" id="{C1AFEC28-DACC-4DD1-AF3D-AAA6CB7232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6" name="Freeform 719">
                  <a:extLst>
                    <a:ext uri="{FF2B5EF4-FFF2-40B4-BE49-F238E27FC236}">
                      <a16:creationId xmlns:a16="http://schemas.microsoft.com/office/drawing/2014/main" id="{133BEAAB-85F8-4C9A-998F-5B791B765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51"/>
                  <a:ext cx="0" cy="16"/>
                </a:xfrm>
                <a:custGeom>
                  <a:avLst/>
                  <a:gdLst>
                    <a:gd name="T0" fmla="*/ 2 w 2"/>
                    <a:gd name="T1" fmla="*/ 58 h 66"/>
                    <a:gd name="T2" fmla="*/ 1 w 2"/>
                    <a:gd name="T3" fmla="*/ 58 h 66"/>
                    <a:gd name="T4" fmla="*/ 0 w 2"/>
                    <a:gd name="T5" fmla="*/ 58 h 66"/>
                    <a:gd name="T6" fmla="*/ 0 w 2"/>
                    <a:gd name="T7" fmla="*/ 66 h 66"/>
                    <a:gd name="T8" fmla="*/ 2 w 2"/>
                    <a:gd name="T9" fmla="*/ 66 h 66"/>
                    <a:gd name="T10" fmla="*/ 2 w 2"/>
                    <a:gd name="T11" fmla="*/ 58 h 66"/>
                    <a:gd name="T12" fmla="*/ 2 w 2"/>
                    <a:gd name="T13" fmla="*/ 0 h 66"/>
                    <a:gd name="T14" fmla="*/ 1 w 2"/>
                    <a:gd name="T15" fmla="*/ 0 h 66"/>
                    <a:gd name="T16" fmla="*/ 0 w 2"/>
                    <a:gd name="T17" fmla="*/ 0 h 66"/>
                    <a:gd name="T18" fmla="*/ 0 w 2"/>
                    <a:gd name="T19" fmla="*/ 8 h 66"/>
                    <a:gd name="T20" fmla="*/ 0 w 2"/>
                    <a:gd name="T21" fmla="*/ 10 h 66"/>
                    <a:gd name="T22" fmla="*/ 0 w 2"/>
                    <a:gd name="T23" fmla="*/ 22 h 66"/>
                    <a:gd name="T24" fmla="*/ 0 w 2"/>
                    <a:gd name="T25" fmla="*/ 25 h 66"/>
                    <a:gd name="T26" fmla="*/ 0 w 2"/>
                    <a:gd name="T27" fmla="*/ 37 h 66"/>
                    <a:gd name="T28" fmla="*/ 0 w 2"/>
                    <a:gd name="T29" fmla="*/ 39 h 66"/>
                    <a:gd name="T30" fmla="*/ 0 w 2"/>
                    <a:gd name="T31" fmla="*/ 47 h 66"/>
                    <a:gd name="T32" fmla="*/ 1 w 2"/>
                    <a:gd name="T33" fmla="*/ 47 h 66"/>
                    <a:gd name="T34" fmla="*/ 2 w 2"/>
                    <a:gd name="T35" fmla="*/ 47 h 66"/>
                    <a:gd name="T36" fmla="*/ 2 w 2"/>
                    <a:gd name="T37" fmla="*/ 39 h 66"/>
                    <a:gd name="T38" fmla="*/ 2 w 2"/>
                    <a:gd name="T39" fmla="*/ 37 h 66"/>
                    <a:gd name="T40" fmla="*/ 2 w 2"/>
                    <a:gd name="T41" fmla="*/ 25 h 66"/>
                    <a:gd name="T42" fmla="*/ 2 w 2"/>
                    <a:gd name="T43" fmla="*/ 22 h 66"/>
                    <a:gd name="T44" fmla="*/ 2 w 2"/>
                    <a:gd name="T45" fmla="*/ 10 h 66"/>
                    <a:gd name="T46" fmla="*/ 2 w 2"/>
                    <a:gd name="T47" fmla="*/ 8 h 66"/>
                    <a:gd name="T48" fmla="*/ 2 w 2"/>
                    <a:gd name="T4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" h="66">
                      <a:moveTo>
                        <a:pt x="2" y="58"/>
                      </a:moveTo>
                      <a:cubicBezTo>
                        <a:pt x="2" y="58"/>
                        <a:pt x="2" y="58"/>
                        <a:pt x="1" y="58"/>
                      </a:cubicBezTo>
                      <a:cubicBezTo>
                        <a:pt x="1" y="58"/>
                        <a:pt x="1" y="58"/>
                        <a:pt x="0" y="58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8"/>
                        <a:pt x="2" y="58"/>
                        <a:pt x="2" y="58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7" name="Freeform 720">
                  <a:extLst>
                    <a:ext uri="{FF2B5EF4-FFF2-40B4-BE49-F238E27FC236}">
                      <a16:creationId xmlns:a16="http://schemas.microsoft.com/office/drawing/2014/main" id="{8A9FB696-5259-4DDC-BF2A-67F5A4859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8" name="Freeform 721">
                  <a:extLst>
                    <a:ext uri="{FF2B5EF4-FFF2-40B4-BE49-F238E27FC236}">
                      <a16:creationId xmlns:a16="http://schemas.microsoft.com/office/drawing/2014/main" id="{460DE90D-24D1-4C0F-A403-52B772A82A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9" name="Freeform 722">
                  <a:extLst>
                    <a:ext uri="{FF2B5EF4-FFF2-40B4-BE49-F238E27FC236}">
                      <a16:creationId xmlns:a16="http://schemas.microsoft.com/office/drawing/2014/main" id="{E65419BB-CD92-4FB4-823B-20A919BC1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" y="1448"/>
                  <a:ext cx="0" cy="19"/>
                </a:xfrm>
                <a:custGeom>
                  <a:avLst/>
                  <a:gdLst>
                    <a:gd name="T0" fmla="*/ 0 w 2"/>
                    <a:gd name="T1" fmla="*/ 44 h 81"/>
                    <a:gd name="T2" fmla="*/ 0 w 2"/>
                    <a:gd name="T3" fmla="*/ 52 h 81"/>
                    <a:gd name="T4" fmla="*/ 0 w 2"/>
                    <a:gd name="T5" fmla="*/ 54 h 81"/>
                    <a:gd name="T6" fmla="*/ 0 w 2"/>
                    <a:gd name="T7" fmla="*/ 67 h 81"/>
                    <a:gd name="T8" fmla="*/ 0 w 2"/>
                    <a:gd name="T9" fmla="*/ 69 h 81"/>
                    <a:gd name="T10" fmla="*/ 0 w 2"/>
                    <a:gd name="T11" fmla="*/ 81 h 81"/>
                    <a:gd name="T12" fmla="*/ 2 w 2"/>
                    <a:gd name="T13" fmla="*/ 81 h 81"/>
                    <a:gd name="T14" fmla="*/ 2 w 2"/>
                    <a:gd name="T15" fmla="*/ 69 h 81"/>
                    <a:gd name="T16" fmla="*/ 2 w 2"/>
                    <a:gd name="T17" fmla="*/ 67 h 81"/>
                    <a:gd name="T18" fmla="*/ 2 w 2"/>
                    <a:gd name="T19" fmla="*/ 54 h 81"/>
                    <a:gd name="T20" fmla="*/ 2 w 2"/>
                    <a:gd name="T21" fmla="*/ 52 h 81"/>
                    <a:gd name="T22" fmla="*/ 2 w 2"/>
                    <a:gd name="T23" fmla="*/ 44 h 81"/>
                    <a:gd name="T24" fmla="*/ 1 w 2"/>
                    <a:gd name="T25" fmla="*/ 44 h 81"/>
                    <a:gd name="T26" fmla="*/ 0 w 2"/>
                    <a:gd name="T27" fmla="*/ 44 h 81"/>
                    <a:gd name="T28" fmla="*/ 0 w 2"/>
                    <a:gd name="T29" fmla="*/ 0 h 81"/>
                    <a:gd name="T30" fmla="*/ 0 w 2"/>
                    <a:gd name="T31" fmla="*/ 8 h 81"/>
                    <a:gd name="T32" fmla="*/ 0 w 2"/>
                    <a:gd name="T33" fmla="*/ 10 h 81"/>
                    <a:gd name="T34" fmla="*/ 0 w 2"/>
                    <a:gd name="T35" fmla="*/ 23 h 81"/>
                    <a:gd name="T36" fmla="*/ 0 w 2"/>
                    <a:gd name="T37" fmla="*/ 25 h 81"/>
                    <a:gd name="T38" fmla="*/ 0 w 2"/>
                    <a:gd name="T39" fmla="*/ 33 h 81"/>
                    <a:gd name="T40" fmla="*/ 1 w 2"/>
                    <a:gd name="T41" fmla="*/ 33 h 81"/>
                    <a:gd name="T42" fmla="*/ 2 w 2"/>
                    <a:gd name="T43" fmla="*/ 33 h 81"/>
                    <a:gd name="T44" fmla="*/ 2 w 2"/>
                    <a:gd name="T45" fmla="*/ 25 h 81"/>
                    <a:gd name="T46" fmla="*/ 2 w 2"/>
                    <a:gd name="T47" fmla="*/ 23 h 81"/>
                    <a:gd name="T48" fmla="*/ 2 w 2"/>
                    <a:gd name="T49" fmla="*/ 10 h 81"/>
                    <a:gd name="T50" fmla="*/ 2 w 2"/>
                    <a:gd name="T51" fmla="*/ 8 h 81"/>
                    <a:gd name="T52" fmla="*/ 2 w 2"/>
                    <a:gd name="T53" fmla="*/ 0 h 81"/>
                    <a:gd name="T54" fmla="*/ 1 w 2"/>
                    <a:gd name="T55" fmla="*/ 0 h 81"/>
                    <a:gd name="T56" fmla="*/ 0 w 2"/>
                    <a:gd name="T5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" h="81">
                      <a:moveTo>
                        <a:pt x="0" y="44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1" y="44"/>
                        <a:pt x="1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cubicBezTo>
                        <a:pt x="1" y="33"/>
                        <a:pt x="2" y="33"/>
                        <a:pt x="2" y="33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0" name="Freeform 723">
                  <a:extLst>
                    <a:ext uri="{FF2B5EF4-FFF2-40B4-BE49-F238E27FC236}">
                      <a16:creationId xmlns:a16="http://schemas.microsoft.com/office/drawing/2014/main" id="{C9D8E234-8D81-40AF-9540-F20AADE02D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" y="1454"/>
                  <a:ext cx="1" cy="13"/>
                </a:xfrm>
                <a:custGeom>
                  <a:avLst/>
                  <a:gdLst>
                    <a:gd name="T0" fmla="*/ 3 w 3"/>
                    <a:gd name="T1" fmla="*/ 30 h 52"/>
                    <a:gd name="T2" fmla="*/ 1 w 3"/>
                    <a:gd name="T3" fmla="*/ 30 h 52"/>
                    <a:gd name="T4" fmla="*/ 0 w 3"/>
                    <a:gd name="T5" fmla="*/ 30 h 52"/>
                    <a:gd name="T6" fmla="*/ 0 w 3"/>
                    <a:gd name="T7" fmla="*/ 38 h 52"/>
                    <a:gd name="T8" fmla="*/ 0 w 3"/>
                    <a:gd name="T9" fmla="*/ 40 h 52"/>
                    <a:gd name="T10" fmla="*/ 0 w 3"/>
                    <a:gd name="T11" fmla="*/ 52 h 52"/>
                    <a:gd name="T12" fmla="*/ 3 w 3"/>
                    <a:gd name="T13" fmla="*/ 52 h 52"/>
                    <a:gd name="T14" fmla="*/ 3 w 3"/>
                    <a:gd name="T15" fmla="*/ 40 h 52"/>
                    <a:gd name="T16" fmla="*/ 3 w 3"/>
                    <a:gd name="T17" fmla="*/ 38 h 52"/>
                    <a:gd name="T18" fmla="*/ 3 w 3"/>
                    <a:gd name="T19" fmla="*/ 30 h 52"/>
                    <a:gd name="T20" fmla="*/ 3 w 3"/>
                    <a:gd name="T21" fmla="*/ 0 h 52"/>
                    <a:gd name="T22" fmla="*/ 1 w 3"/>
                    <a:gd name="T23" fmla="*/ 0 h 52"/>
                    <a:gd name="T24" fmla="*/ 0 w 3"/>
                    <a:gd name="T25" fmla="*/ 0 h 52"/>
                    <a:gd name="T26" fmla="*/ 0 w 3"/>
                    <a:gd name="T27" fmla="*/ 8 h 52"/>
                    <a:gd name="T28" fmla="*/ 0 w 3"/>
                    <a:gd name="T29" fmla="*/ 11 h 52"/>
                    <a:gd name="T30" fmla="*/ 0 w 3"/>
                    <a:gd name="T31" fmla="*/ 19 h 52"/>
                    <a:gd name="T32" fmla="*/ 1 w 3"/>
                    <a:gd name="T33" fmla="*/ 19 h 52"/>
                    <a:gd name="T34" fmla="*/ 3 w 3"/>
                    <a:gd name="T35" fmla="*/ 19 h 52"/>
                    <a:gd name="T36" fmla="*/ 3 w 3"/>
                    <a:gd name="T37" fmla="*/ 11 h 52"/>
                    <a:gd name="T38" fmla="*/ 3 w 3"/>
                    <a:gd name="T39" fmla="*/ 8 h 52"/>
                    <a:gd name="T40" fmla="*/ 3 w 3"/>
                    <a:gd name="T4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" h="52">
                      <a:moveTo>
                        <a:pt x="3" y="30"/>
                      </a:moveTo>
                      <a:cubicBezTo>
                        <a:pt x="2" y="30"/>
                        <a:pt x="2" y="30"/>
                        <a:pt x="1" y="30"/>
                      </a:cubicBezTo>
                      <a:cubicBezTo>
                        <a:pt x="1" y="30"/>
                        <a:pt x="1" y="30"/>
                        <a:pt x="0" y="3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0"/>
                        <a:pt x="3" y="30"/>
                        <a:pt x="3" y="3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3" y="1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1" name="Freeform 724">
                  <a:extLst>
                    <a:ext uri="{FF2B5EF4-FFF2-40B4-BE49-F238E27FC236}">
                      <a16:creationId xmlns:a16="http://schemas.microsoft.com/office/drawing/2014/main" id="{780DB5CA-E4DF-4327-AC72-58BC5922C1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2" name="Freeform 725">
                  <a:extLst>
                    <a:ext uri="{FF2B5EF4-FFF2-40B4-BE49-F238E27FC236}">
                      <a16:creationId xmlns:a16="http://schemas.microsoft.com/office/drawing/2014/main" id="{BDFE49CD-E848-4CF0-968B-60E7B063A0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3" name="Freeform 726">
                  <a:extLst>
                    <a:ext uri="{FF2B5EF4-FFF2-40B4-BE49-F238E27FC236}">
                      <a16:creationId xmlns:a16="http://schemas.microsoft.com/office/drawing/2014/main" id="{5A942FAF-13AC-48ED-A798-FBB264EE4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" y="1451"/>
                  <a:ext cx="1" cy="16"/>
                </a:xfrm>
                <a:custGeom>
                  <a:avLst/>
                  <a:gdLst>
                    <a:gd name="T0" fmla="*/ 2 w 2"/>
                    <a:gd name="T1" fmla="*/ 19 h 66"/>
                    <a:gd name="T2" fmla="*/ 0 w 2"/>
                    <a:gd name="T3" fmla="*/ 21 h 66"/>
                    <a:gd name="T4" fmla="*/ 0 w 2"/>
                    <a:gd name="T5" fmla="*/ 22 h 66"/>
                    <a:gd name="T6" fmla="*/ 0 w 2"/>
                    <a:gd name="T7" fmla="*/ 25 h 66"/>
                    <a:gd name="T8" fmla="*/ 0 w 2"/>
                    <a:gd name="T9" fmla="*/ 37 h 66"/>
                    <a:gd name="T10" fmla="*/ 0 w 2"/>
                    <a:gd name="T11" fmla="*/ 39 h 66"/>
                    <a:gd name="T12" fmla="*/ 0 w 2"/>
                    <a:gd name="T13" fmla="*/ 52 h 66"/>
                    <a:gd name="T14" fmla="*/ 0 w 2"/>
                    <a:gd name="T15" fmla="*/ 54 h 66"/>
                    <a:gd name="T16" fmla="*/ 0 w 2"/>
                    <a:gd name="T17" fmla="*/ 66 h 66"/>
                    <a:gd name="T18" fmla="*/ 2 w 2"/>
                    <a:gd name="T19" fmla="*/ 66 h 66"/>
                    <a:gd name="T20" fmla="*/ 2 w 2"/>
                    <a:gd name="T21" fmla="*/ 54 h 66"/>
                    <a:gd name="T22" fmla="*/ 2 w 2"/>
                    <a:gd name="T23" fmla="*/ 52 h 66"/>
                    <a:gd name="T24" fmla="*/ 2 w 2"/>
                    <a:gd name="T25" fmla="*/ 39 h 66"/>
                    <a:gd name="T26" fmla="*/ 2 w 2"/>
                    <a:gd name="T27" fmla="*/ 37 h 66"/>
                    <a:gd name="T28" fmla="*/ 2 w 2"/>
                    <a:gd name="T29" fmla="*/ 25 h 66"/>
                    <a:gd name="T30" fmla="*/ 2 w 2"/>
                    <a:gd name="T31" fmla="*/ 22 h 66"/>
                    <a:gd name="T32" fmla="*/ 2 w 2"/>
                    <a:gd name="T33" fmla="*/ 19 h 66"/>
                    <a:gd name="T34" fmla="*/ 2 w 2"/>
                    <a:gd name="T35" fmla="*/ 0 h 66"/>
                    <a:gd name="T36" fmla="*/ 1 w 2"/>
                    <a:gd name="T37" fmla="*/ 0 h 66"/>
                    <a:gd name="T38" fmla="*/ 0 w 2"/>
                    <a:gd name="T39" fmla="*/ 0 h 66"/>
                    <a:gd name="T40" fmla="*/ 0 w 2"/>
                    <a:gd name="T41" fmla="*/ 8 h 66"/>
                    <a:gd name="T42" fmla="*/ 0 w 2"/>
                    <a:gd name="T43" fmla="*/ 10 h 66"/>
                    <a:gd name="T44" fmla="*/ 0 w 2"/>
                    <a:gd name="T45" fmla="*/ 18 h 66"/>
                    <a:gd name="T46" fmla="*/ 2 w 2"/>
                    <a:gd name="T47" fmla="*/ 17 h 66"/>
                    <a:gd name="T48" fmla="*/ 2 w 2"/>
                    <a:gd name="T49" fmla="*/ 10 h 66"/>
                    <a:gd name="T50" fmla="*/ 2 w 2"/>
                    <a:gd name="T51" fmla="*/ 8 h 66"/>
                    <a:gd name="T52" fmla="*/ 2 w 2"/>
                    <a:gd name="T5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" h="66">
                      <a:moveTo>
                        <a:pt x="2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9"/>
                        <a:pt x="2" y="19"/>
                        <a:pt x="2" y="19"/>
                      </a:cubicBezTo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4" name="Freeform 727">
                  <a:extLst>
                    <a:ext uri="{FF2B5EF4-FFF2-40B4-BE49-F238E27FC236}">
                      <a16:creationId xmlns:a16="http://schemas.microsoft.com/office/drawing/2014/main" id="{E9791075-191B-4EFF-8659-F29F6E6481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" y="1446"/>
                  <a:ext cx="1" cy="21"/>
                </a:xfrm>
                <a:custGeom>
                  <a:avLst/>
                  <a:gdLst>
                    <a:gd name="T0" fmla="*/ 0 w 3"/>
                    <a:gd name="T1" fmla="*/ 34 h 86"/>
                    <a:gd name="T2" fmla="*/ 0 w 3"/>
                    <a:gd name="T3" fmla="*/ 42 h 86"/>
                    <a:gd name="T4" fmla="*/ 0 w 3"/>
                    <a:gd name="T5" fmla="*/ 45 h 86"/>
                    <a:gd name="T6" fmla="*/ 0 w 3"/>
                    <a:gd name="T7" fmla="*/ 57 h 86"/>
                    <a:gd name="T8" fmla="*/ 0 w 3"/>
                    <a:gd name="T9" fmla="*/ 59 h 86"/>
                    <a:gd name="T10" fmla="*/ 0 w 3"/>
                    <a:gd name="T11" fmla="*/ 72 h 86"/>
                    <a:gd name="T12" fmla="*/ 0 w 3"/>
                    <a:gd name="T13" fmla="*/ 74 h 86"/>
                    <a:gd name="T14" fmla="*/ 0 w 3"/>
                    <a:gd name="T15" fmla="*/ 86 h 86"/>
                    <a:gd name="T16" fmla="*/ 3 w 3"/>
                    <a:gd name="T17" fmla="*/ 86 h 86"/>
                    <a:gd name="T18" fmla="*/ 3 w 3"/>
                    <a:gd name="T19" fmla="*/ 74 h 86"/>
                    <a:gd name="T20" fmla="*/ 3 w 3"/>
                    <a:gd name="T21" fmla="*/ 72 h 86"/>
                    <a:gd name="T22" fmla="*/ 3 w 3"/>
                    <a:gd name="T23" fmla="*/ 59 h 86"/>
                    <a:gd name="T24" fmla="*/ 3 w 3"/>
                    <a:gd name="T25" fmla="*/ 57 h 86"/>
                    <a:gd name="T26" fmla="*/ 3 w 3"/>
                    <a:gd name="T27" fmla="*/ 45 h 86"/>
                    <a:gd name="T28" fmla="*/ 3 w 3"/>
                    <a:gd name="T29" fmla="*/ 42 h 86"/>
                    <a:gd name="T30" fmla="*/ 3 w 3"/>
                    <a:gd name="T31" fmla="*/ 34 h 86"/>
                    <a:gd name="T32" fmla="*/ 2 w 3"/>
                    <a:gd name="T33" fmla="*/ 34 h 86"/>
                    <a:gd name="T34" fmla="*/ 0 w 3"/>
                    <a:gd name="T35" fmla="*/ 34 h 86"/>
                    <a:gd name="T36" fmla="*/ 3 w 3"/>
                    <a:gd name="T37" fmla="*/ 0 h 86"/>
                    <a:gd name="T38" fmla="*/ 0 w 3"/>
                    <a:gd name="T39" fmla="*/ 2 h 86"/>
                    <a:gd name="T40" fmla="*/ 0 w 3"/>
                    <a:gd name="T41" fmla="*/ 13 h 86"/>
                    <a:gd name="T42" fmla="*/ 0 w 3"/>
                    <a:gd name="T43" fmla="*/ 15 h 86"/>
                    <a:gd name="T44" fmla="*/ 0 w 3"/>
                    <a:gd name="T45" fmla="*/ 23 h 86"/>
                    <a:gd name="T46" fmla="*/ 2 w 3"/>
                    <a:gd name="T47" fmla="*/ 23 h 86"/>
                    <a:gd name="T48" fmla="*/ 3 w 3"/>
                    <a:gd name="T49" fmla="*/ 23 h 86"/>
                    <a:gd name="T50" fmla="*/ 3 w 3"/>
                    <a:gd name="T51" fmla="*/ 15 h 86"/>
                    <a:gd name="T52" fmla="*/ 3 w 3"/>
                    <a:gd name="T53" fmla="*/ 13 h 86"/>
                    <a:gd name="T54" fmla="*/ 3 w 3"/>
                    <a:gd name="T55" fmla="*/ 0 h 86"/>
                    <a:gd name="T56" fmla="*/ 3 w 3"/>
                    <a:gd name="T5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" h="86">
                      <a:moveTo>
                        <a:pt x="0" y="34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" y="34"/>
                        <a:pt x="1" y="34"/>
                        <a:pt x="0" y="34"/>
                      </a:cubicBezTo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3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5" name="Freeform 728">
                  <a:extLst>
                    <a:ext uri="{FF2B5EF4-FFF2-40B4-BE49-F238E27FC236}">
                      <a16:creationId xmlns:a16="http://schemas.microsoft.com/office/drawing/2014/main" id="{077749B3-FF4C-4E94-A990-97C26202F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44"/>
                  <a:ext cx="0" cy="23"/>
                </a:xfrm>
                <a:custGeom>
                  <a:avLst/>
                  <a:gdLst>
                    <a:gd name="T0" fmla="*/ 0 w 2"/>
                    <a:gd name="T1" fmla="*/ 0 h 96"/>
                    <a:gd name="T2" fmla="*/ 0 w 2"/>
                    <a:gd name="T3" fmla="*/ 8 h 96"/>
                    <a:gd name="T4" fmla="*/ 0 w 2"/>
                    <a:gd name="T5" fmla="*/ 10 h 96"/>
                    <a:gd name="T6" fmla="*/ 0 w 2"/>
                    <a:gd name="T7" fmla="*/ 23 h 96"/>
                    <a:gd name="T8" fmla="*/ 0 w 2"/>
                    <a:gd name="T9" fmla="*/ 25 h 96"/>
                    <a:gd name="T10" fmla="*/ 0 w 2"/>
                    <a:gd name="T11" fmla="*/ 38 h 96"/>
                    <a:gd name="T12" fmla="*/ 0 w 2"/>
                    <a:gd name="T13" fmla="*/ 40 h 96"/>
                    <a:gd name="T14" fmla="*/ 0 w 2"/>
                    <a:gd name="T15" fmla="*/ 52 h 96"/>
                    <a:gd name="T16" fmla="*/ 0 w 2"/>
                    <a:gd name="T17" fmla="*/ 55 h 96"/>
                    <a:gd name="T18" fmla="*/ 0 w 2"/>
                    <a:gd name="T19" fmla="*/ 67 h 96"/>
                    <a:gd name="T20" fmla="*/ 0 w 2"/>
                    <a:gd name="T21" fmla="*/ 69 h 96"/>
                    <a:gd name="T22" fmla="*/ 0 w 2"/>
                    <a:gd name="T23" fmla="*/ 82 h 96"/>
                    <a:gd name="T24" fmla="*/ 0 w 2"/>
                    <a:gd name="T25" fmla="*/ 84 h 96"/>
                    <a:gd name="T26" fmla="*/ 0 w 2"/>
                    <a:gd name="T27" fmla="*/ 96 h 96"/>
                    <a:gd name="T28" fmla="*/ 2 w 2"/>
                    <a:gd name="T29" fmla="*/ 96 h 96"/>
                    <a:gd name="T30" fmla="*/ 2 w 2"/>
                    <a:gd name="T31" fmla="*/ 84 h 96"/>
                    <a:gd name="T32" fmla="*/ 2 w 2"/>
                    <a:gd name="T33" fmla="*/ 82 h 96"/>
                    <a:gd name="T34" fmla="*/ 2 w 2"/>
                    <a:gd name="T35" fmla="*/ 69 h 96"/>
                    <a:gd name="T36" fmla="*/ 2 w 2"/>
                    <a:gd name="T37" fmla="*/ 67 h 96"/>
                    <a:gd name="T38" fmla="*/ 2 w 2"/>
                    <a:gd name="T39" fmla="*/ 55 h 96"/>
                    <a:gd name="T40" fmla="*/ 2 w 2"/>
                    <a:gd name="T41" fmla="*/ 52 h 96"/>
                    <a:gd name="T42" fmla="*/ 2 w 2"/>
                    <a:gd name="T43" fmla="*/ 40 h 96"/>
                    <a:gd name="T44" fmla="*/ 2 w 2"/>
                    <a:gd name="T45" fmla="*/ 38 h 96"/>
                    <a:gd name="T46" fmla="*/ 2 w 2"/>
                    <a:gd name="T47" fmla="*/ 25 h 96"/>
                    <a:gd name="T48" fmla="*/ 2 w 2"/>
                    <a:gd name="T49" fmla="*/ 23 h 96"/>
                    <a:gd name="T50" fmla="*/ 2 w 2"/>
                    <a:gd name="T51" fmla="*/ 10 h 96"/>
                    <a:gd name="T52" fmla="*/ 2 w 2"/>
                    <a:gd name="T53" fmla="*/ 8 h 96"/>
                    <a:gd name="T54" fmla="*/ 2 w 2"/>
                    <a:gd name="T55" fmla="*/ 6 h 96"/>
                    <a:gd name="T56" fmla="*/ 1 w 2"/>
                    <a:gd name="T57" fmla="*/ 0 h 96"/>
                    <a:gd name="T58" fmla="*/ 1 w 2"/>
                    <a:gd name="T59" fmla="*/ 0 h 96"/>
                    <a:gd name="T60" fmla="*/ 0 w 2"/>
                    <a:gd name="T6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" h="96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2" y="96"/>
                        <a:pt x="2" y="96"/>
                        <a:pt x="2" y="96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6" name="Freeform 729">
                  <a:extLst>
                    <a:ext uri="{FF2B5EF4-FFF2-40B4-BE49-F238E27FC236}">
                      <a16:creationId xmlns:a16="http://schemas.microsoft.com/office/drawing/2014/main" id="{47283787-2EA4-40E2-B050-FB29C27595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7" y="1444"/>
                  <a:ext cx="2" cy="13"/>
                </a:xfrm>
                <a:custGeom>
                  <a:avLst/>
                  <a:gdLst>
                    <a:gd name="T0" fmla="*/ 12 w 12"/>
                    <a:gd name="T1" fmla="*/ 55 h 57"/>
                    <a:gd name="T2" fmla="*/ 11 w 12"/>
                    <a:gd name="T3" fmla="*/ 55 h 57"/>
                    <a:gd name="T4" fmla="*/ 12 w 12"/>
                    <a:gd name="T5" fmla="*/ 57 h 57"/>
                    <a:gd name="T6" fmla="*/ 12 w 12"/>
                    <a:gd name="T7" fmla="*/ 55 h 57"/>
                    <a:gd name="T8" fmla="*/ 12 w 12"/>
                    <a:gd name="T9" fmla="*/ 40 h 57"/>
                    <a:gd name="T10" fmla="*/ 8 w 12"/>
                    <a:gd name="T11" fmla="*/ 40 h 57"/>
                    <a:gd name="T12" fmla="*/ 11 w 12"/>
                    <a:gd name="T13" fmla="*/ 52 h 57"/>
                    <a:gd name="T14" fmla="*/ 12 w 12"/>
                    <a:gd name="T15" fmla="*/ 52 h 57"/>
                    <a:gd name="T16" fmla="*/ 12 w 12"/>
                    <a:gd name="T17" fmla="*/ 40 h 57"/>
                    <a:gd name="T18" fmla="*/ 12 w 12"/>
                    <a:gd name="T19" fmla="*/ 25 h 57"/>
                    <a:gd name="T20" fmla="*/ 5 w 12"/>
                    <a:gd name="T21" fmla="*/ 25 h 57"/>
                    <a:gd name="T22" fmla="*/ 8 w 12"/>
                    <a:gd name="T23" fmla="*/ 38 h 57"/>
                    <a:gd name="T24" fmla="*/ 12 w 12"/>
                    <a:gd name="T25" fmla="*/ 38 h 57"/>
                    <a:gd name="T26" fmla="*/ 12 w 12"/>
                    <a:gd name="T27" fmla="*/ 25 h 57"/>
                    <a:gd name="T28" fmla="*/ 11 w 12"/>
                    <a:gd name="T29" fmla="*/ 10 h 57"/>
                    <a:gd name="T30" fmla="*/ 2 w 12"/>
                    <a:gd name="T31" fmla="*/ 10 h 57"/>
                    <a:gd name="T32" fmla="*/ 5 w 12"/>
                    <a:gd name="T33" fmla="*/ 23 h 57"/>
                    <a:gd name="T34" fmla="*/ 12 w 12"/>
                    <a:gd name="T35" fmla="*/ 23 h 57"/>
                    <a:gd name="T36" fmla="*/ 12 w 12"/>
                    <a:gd name="T37" fmla="*/ 12 h 57"/>
                    <a:gd name="T38" fmla="*/ 11 w 12"/>
                    <a:gd name="T39" fmla="*/ 10 h 57"/>
                    <a:gd name="T40" fmla="*/ 1 w 12"/>
                    <a:gd name="T41" fmla="*/ 0 h 57"/>
                    <a:gd name="T42" fmla="*/ 0 w 12"/>
                    <a:gd name="T43" fmla="*/ 0 h 57"/>
                    <a:gd name="T44" fmla="*/ 2 w 12"/>
                    <a:gd name="T45" fmla="*/ 8 h 57"/>
                    <a:gd name="T46" fmla="*/ 9 w 12"/>
                    <a:gd name="T47" fmla="*/ 8 h 57"/>
                    <a:gd name="T48" fmla="*/ 1 w 12"/>
                    <a:gd name="T4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57">
                      <a:moveTo>
                        <a:pt x="12" y="55"/>
                      </a:move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moveTo>
                        <a:pt x="12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moveTo>
                        <a:pt x="12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moveTo>
                        <a:pt x="1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1" y="11"/>
                        <a:pt x="11" y="1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6" y="5"/>
                        <a:pt x="3" y="2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7" name="Rectangle 730">
                  <a:extLst>
                    <a:ext uri="{FF2B5EF4-FFF2-40B4-BE49-F238E27FC236}">
                      <a16:creationId xmlns:a16="http://schemas.microsoft.com/office/drawing/2014/main" id="{69C93D4A-5727-461A-B723-B896AACC1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8" name="Rectangle 731">
                  <a:extLst>
                    <a:ext uri="{FF2B5EF4-FFF2-40B4-BE49-F238E27FC236}">
                      <a16:creationId xmlns:a16="http://schemas.microsoft.com/office/drawing/2014/main" id="{F3754841-C8AD-4C26-BAF9-78C816677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9" name="Rectangle 732">
                  <a:extLst>
                    <a:ext uri="{FF2B5EF4-FFF2-40B4-BE49-F238E27FC236}">
                      <a16:creationId xmlns:a16="http://schemas.microsoft.com/office/drawing/2014/main" id="{2D5622E9-BC5B-4557-AA5D-AF575FAC2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0" name="Rectangle 733">
                  <a:extLst>
                    <a:ext uri="{FF2B5EF4-FFF2-40B4-BE49-F238E27FC236}">
                      <a16:creationId xmlns:a16="http://schemas.microsoft.com/office/drawing/2014/main" id="{0DA68B33-5549-4C6F-BAF4-04C14023C4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1" name="Rectangle 734">
                  <a:extLst>
                    <a:ext uri="{FF2B5EF4-FFF2-40B4-BE49-F238E27FC236}">
                      <a16:creationId xmlns:a16="http://schemas.microsoft.com/office/drawing/2014/main" id="{7B5B1A8A-E887-417A-B17E-6A5B0CB65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2" name="Rectangle 735">
                  <a:extLst>
                    <a:ext uri="{FF2B5EF4-FFF2-40B4-BE49-F238E27FC236}">
                      <a16:creationId xmlns:a16="http://schemas.microsoft.com/office/drawing/2014/main" id="{6D298E71-9A4D-4225-8EA8-1BFF2B6DB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3" name="Freeform 736">
                  <a:extLst>
                    <a:ext uri="{FF2B5EF4-FFF2-40B4-BE49-F238E27FC236}">
                      <a16:creationId xmlns:a16="http://schemas.microsoft.com/office/drawing/2014/main" id="{D44E5402-F1C4-4559-AF82-6AB99553F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446"/>
                  <a:ext cx="2" cy="0"/>
                </a:xfrm>
                <a:custGeom>
                  <a:avLst/>
                  <a:gdLst>
                    <a:gd name="T0" fmla="*/ 7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2 h 2"/>
                    <a:gd name="T8" fmla="*/ 7 w 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1"/>
                        <a:pt x="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4" name="Freeform 737">
                  <a:extLst>
                    <a:ext uri="{FF2B5EF4-FFF2-40B4-BE49-F238E27FC236}">
                      <a16:creationId xmlns:a16="http://schemas.microsoft.com/office/drawing/2014/main" id="{F159C182-006B-40E0-A028-380F2E826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" y="1447"/>
                  <a:ext cx="1" cy="20"/>
                </a:xfrm>
                <a:custGeom>
                  <a:avLst/>
                  <a:gdLst>
                    <a:gd name="T0" fmla="*/ 2 w 2"/>
                    <a:gd name="T1" fmla="*/ 62 h 84"/>
                    <a:gd name="T2" fmla="*/ 1 w 2"/>
                    <a:gd name="T3" fmla="*/ 62 h 84"/>
                    <a:gd name="T4" fmla="*/ 0 w 2"/>
                    <a:gd name="T5" fmla="*/ 62 h 84"/>
                    <a:gd name="T6" fmla="*/ 0 w 2"/>
                    <a:gd name="T7" fmla="*/ 70 h 84"/>
                    <a:gd name="T8" fmla="*/ 0 w 2"/>
                    <a:gd name="T9" fmla="*/ 72 h 84"/>
                    <a:gd name="T10" fmla="*/ 0 w 2"/>
                    <a:gd name="T11" fmla="*/ 84 h 84"/>
                    <a:gd name="T12" fmla="*/ 2 w 2"/>
                    <a:gd name="T13" fmla="*/ 84 h 84"/>
                    <a:gd name="T14" fmla="*/ 2 w 2"/>
                    <a:gd name="T15" fmla="*/ 72 h 84"/>
                    <a:gd name="T16" fmla="*/ 2 w 2"/>
                    <a:gd name="T17" fmla="*/ 70 h 84"/>
                    <a:gd name="T18" fmla="*/ 2 w 2"/>
                    <a:gd name="T19" fmla="*/ 62 h 84"/>
                    <a:gd name="T20" fmla="*/ 0 w 2"/>
                    <a:gd name="T21" fmla="*/ 0 h 84"/>
                    <a:gd name="T22" fmla="*/ 0 w 2"/>
                    <a:gd name="T23" fmla="*/ 11 h 84"/>
                    <a:gd name="T24" fmla="*/ 0 w 2"/>
                    <a:gd name="T25" fmla="*/ 13 h 84"/>
                    <a:gd name="T26" fmla="*/ 0 w 2"/>
                    <a:gd name="T27" fmla="*/ 26 h 84"/>
                    <a:gd name="T28" fmla="*/ 0 w 2"/>
                    <a:gd name="T29" fmla="*/ 28 h 84"/>
                    <a:gd name="T30" fmla="*/ 0 w 2"/>
                    <a:gd name="T31" fmla="*/ 40 h 84"/>
                    <a:gd name="T32" fmla="*/ 0 w 2"/>
                    <a:gd name="T33" fmla="*/ 43 h 84"/>
                    <a:gd name="T34" fmla="*/ 0 w 2"/>
                    <a:gd name="T35" fmla="*/ 45 h 84"/>
                    <a:gd name="T36" fmla="*/ 1 w 2"/>
                    <a:gd name="T37" fmla="*/ 51 h 84"/>
                    <a:gd name="T38" fmla="*/ 1 w 2"/>
                    <a:gd name="T39" fmla="*/ 51 h 84"/>
                    <a:gd name="T40" fmla="*/ 2 w 2"/>
                    <a:gd name="T41" fmla="*/ 51 h 84"/>
                    <a:gd name="T42" fmla="*/ 2 w 2"/>
                    <a:gd name="T43" fmla="*/ 43 h 84"/>
                    <a:gd name="T44" fmla="*/ 2 w 2"/>
                    <a:gd name="T45" fmla="*/ 40 h 84"/>
                    <a:gd name="T46" fmla="*/ 2 w 2"/>
                    <a:gd name="T47" fmla="*/ 28 h 84"/>
                    <a:gd name="T48" fmla="*/ 2 w 2"/>
                    <a:gd name="T49" fmla="*/ 26 h 84"/>
                    <a:gd name="T50" fmla="*/ 2 w 2"/>
                    <a:gd name="T51" fmla="*/ 13 h 84"/>
                    <a:gd name="T52" fmla="*/ 2 w 2"/>
                    <a:gd name="T53" fmla="*/ 11 h 84"/>
                    <a:gd name="T54" fmla="*/ 2 w 2"/>
                    <a:gd name="T55" fmla="*/ 3 h 84"/>
                    <a:gd name="T56" fmla="*/ 0 w 2"/>
                    <a:gd name="T57" fmla="*/ 1 h 84"/>
                    <a:gd name="T58" fmla="*/ 0 w 2"/>
                    <a:gd name="T5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" h="84">
                      <a:moveTo>
                        <a:pt x="2" y="62"/>
                      </a:moveTo>
                      <a:cubicBezTo>
                        <a:pt x="2" y="62"/>
                        <a:pt x="1" y="62"/>
                        <a:pt x="1" y="62"/>
                      </a:cubicBezTo>
                      <a:cubicBezTo>
                        <a:pt x="1" y="62"/>
                        <a:pt x="0" y="62"/>
                        <a:pt x="0" y="62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62"/>
                        <a:pt x="2" y="62"/>
                        <a:pt x="2" y="62"/>
                      </a:cubicBezTo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2" y="51"/>
                        <a:pt x="2" y="51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5" name="Freeform 738">
                  <a:extLst>
                    <a:ext uri="{FF2B5EF4-FFF2-40B4-BE49-F238E27FC236}">
                      <a16:creationId xmlns:a16="http://schemas.microsoft.com/office/drawing/2014/main" id="{AAF33F6B-F4BE-4028-9F9B-078F865BB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62"/>
                  <a:ext cx="2" cy="3"/>
                </a:xfrm>
                <a:custGeom>
                  <a:avLst/>
                  <a:gdLst>
                    <a:gd name="T0" fmla="*/ 5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4 w 11"/>
                    <a:gd name="T11" fmla="*/ 11 h 11"/>
                    <a:gd name="T12" fmla="*/ 5 w 11"/>
                    <a:gd name="T13" fmla="*/ 11 h 11"/>
                    <a:gd name="T14" fmla="*/ 6 w 11"/>
                    <a:gd name="T15" fmla="*/ 11 h 11"/>
                    <a:gd name="T16" fmla="*/ 11 w 11"/>
                    <a:gd name="T17" fmla="*/ 7 h 11"/>
                    <a:gd name="T18" fmla="*/ 11 w 11"/>
                    <a:gd name="T19" fmla="*/ 6 h 11"/>
                    <a:gd name="T20" fmla="*/ 11 w 11"/>
                    <a:gd name="T21" fmla="*/ 5 h 11"/>
                    <a:gd name="T22" fmla="*/ 10 w 11"/>
                    <a:gd name="T23" fmla="*/ 3 h 11"/>
                    <a:gd name="T24" fmla="*/ 6 w 11"/>
                    <a:gd name="T25" fmla="*/ 7 h 11"/>
                    <a:gd name="T26" fmla="*/ 5 w 11"/>
                    <a:gd name="T27" fmla="*/ 5 h 11"/>
                    <a:gd name="T28" fmla="*/ 9 w 11"/>
                    <a:gd name="T29" fmla="*/ 1 h 11"/>
                    <a:gd name="T30" fmla="*/ 6 w 11"/>
                    <a:gd name="T31" fmla="*/ 0 h 11"/>
                    <a:gd name="T32" fmla="*/ 5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0" y="3"/>
                        <a:pt x="10" y="3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6" name="Freeform 739">
                  <a:extLst>
                    <a:ext uri="{FF2B5EF4-FFF2-40B4-BE49-F238E27FC236}">
                      <a16:creationId xmlns:a16="http://schemas.microsoft.com/office/drawing/2014/main" id="{54F71202-14CE-46F2-A2BA-E2AF9F025F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custGeom>
                  <a:avLst/>
                  <a:gdLst>
                    <a:gd name="T0" fmla="*/ 6 w 11"/>
                    <a:gd name="T1" fmla="*/ 7 h 11"/>
                    <a:gd name="T2" fmla="*/ 3 w 11"/>
                    <a:gd name="T3" fmla="*/ 10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9 w 11"/>
                    <a:gd name="T11" fmla="*/ 10 h 11"/>
                    <a:gd name="T12" fmla="*/ 6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7 h 11"/>
                    <a:gd name="T24" fmla="*/ 1 w 11"/>
                    <a:gd name="T25" fmla="*/ 9 h 11"/>
                    <a:gd name="T26" fmla="*/ 6 w 11"/>
                    <a:gd name="T27" fmla="*/ 4 h 11"/>
                    <a:gd name="T28" fmla="*/ 10 w 11"/>
                    <a:gd name="T29" fmla="*/ 9 h 11"/>
                    <a:gd name="T30" fmla="*/ 11 w 11"/>
                    <a:gd name="T31" fmla="*/ 7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6" y="7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9" y="10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7" name="Freeform 740">
                  <a:extLst>
                    <a:ext uri="{FF2B5EF4-FFF2-40B4-BE49-F238E27FC236}">
                      <a16:creationId xmlns:a16="http://schemas.microsoft.com/office/drawing/2014/main" id="{8EB22A99-5846-4C8D-ABAF-56AE3AC642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custGeom>
                  <a:avLst/>
                  <a:gdLst>
                    <a:gd name="T0" fmla="*/ 1 w 11"/>
                    <a:gd name="T1" fmla="*/ 2 h 11"/>
                    <a:gd name="T2" fmla="*/ 0 w 11"/>
                    <a:gd name="T3" fmla="*/ 4 h 11"/>
                    <a:gd name="T4" fmla="*/ 0 w 11"/>
                    <a:gd name="T5" fmla="*/ 5 h 11"/>
                    <a:gd name="T6" fmla="*/ 0 w 11"/>
                    <a:gd name="T7" fmla="*/ 6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6 h 11"/>
                    <a:gd name="T16" fmla="*/ 11 w 11"/>
                    <a:gd name="T17" fmla="*/ 5 h 11"/>
                    <a:gd name="T18" fmla="*/ 11 w 11"/>
                    <a:gd name="T19" fmla="*/ 4 h 11"/>
                    <a:gd name="T20" fmla="*/ 11 w 11"/>
                    <a:gd name="T21" fmla="*/ 3 h 11"/>
                    <a:gd name="T22" fmla="*/ 5 w 11"/>
                    <a:gd name="T23" fmla="*/ 7 h 11"/>
                    <a:gd name="T24" fmla="*/ 1 w 11"/>
                    <a:gd name="T25" fmla="*/ 2 h 11"/>
                    <a:gd name="T26" fmla="*/ 5 w 11"/>
                    <a:gd name="T27" fmla="*/ 0 h 11"/>
                    <a:gd name="T28" fmla="*/ 4 w 11"/>
                    <a:gd name="T29" fmla="*/ 0 h 11"/>
                    <a:gd name="T30" fmla="*/ 2 w 11"/>
                    <a:gd name="T31" fmla="*/ 0 h 11"/>
                    <a:gd name="T32" fmla="*/ 6 w 11"/>
                    <a:gd name="T33" fmla="*/ 4 h 11"/>
                    <a:gd name="T34" fmla="*/ 9 w 11"/>
                    <a:gd name="T35" fmla="*/ 1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1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8"/>
                        <a:pt x="2" y="10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8" name="Freeform 741">
                  <a:extLst>
                    <a:ext uri="{FF2B5EF4-FFF2-40B4-BE49-F238E27FC236}">
                      <a16:creationId xmlns:a16="http://schemas.microsoft.com/office/drawing/2014/main" id="{89B4D705-82F8-4A91-9381-AD38387FC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452"/>
                  <a:ext cx="3" cy="2"/>
                </a:xfrm>
                <a:custGeom>
                  <a:avLst/>
                  <a:gdLst>
                    <a:gd name="T0" fmla="*/ 6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0 w 11"/>
                    <a:gd name="T11" fmla="*/ 8 h 11"/>
                    <a:gd name="T12" fmla="*/ 5 w 11"/>
                    <a:gd name="T13" fmla="*/ 5 h 11"/>
                    <a:gd name="T14" fmla="*/ 6 w 11"/>
                    <a:gd name="T15" fmla="*/ 7 h 11"/>
                    <a:gd name="T16" fmla="*/ 2 w 11"/>
                    <a:gd name="T17" fmla="*/ 10 h 11"/>
                    <a:gd name="T18" fmla="*/ 4 w 11"/>
                    <a:gd name="T19" fmla="*/ 11 h 11"/>
                    <a:gd name="T20" fmla="*/ 6 w 11"/>
                    <a:gd name="T21" fmla="*/ 11 h 11"/>
                    <a:gd name="T22" fmla="*/ 7 w 11"/>
                    <a:gd name="T23" fmla="*/ 11 h 11"/>
                    <a:gd name="T24" fmla="*/ 11 w 11"/>
                    <a:gd name="T25" fmla="*/ 7 h 11"/>
                    <a:gd name="T26" fmla="*/ 11 w 11"/>
                    <a:gd name="T27" fmla="*/ 6 h 11"/>
                    <a:gd name="T28" fmla="*/ 11 w 11"/>
                    <a:gd name="T29" fmla="*/ 5 h 11"/>
                    <a:gd name="T30" fmla="*/ 7 w 11"/>
                    <a:gd name="T31" fmla="*/ 0 h 11"/>
                    <a:gd name="T32" fmla="*/ 6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9" name="Freeform 742">
                  <a:extLst>
                    <a:ext uri="{FF2B5EF4-FFF2-40B4-BE49-F238E27FC236}">
                      <a16:creationId xmlns:a16="http://schemas.microsoft.com/office/drawing/2014/main" id="{3ECFE54A-CB2F-4596-82A4-5BEBE4ADB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2" cy="3"/>
                </a:xfrm>
                <a:custGeom>
                  <a:avLst/>
                  <a:gdLst>
                    <a:gd name="T0" fmla="*/ 5 w 10"/>
                    <a:gd name="T1" fmla="*/ 0 h 12"/>
                    <a:gd name="T2" fmla="*/ 0 w 10"/>
                    <a:gd name="T3" fmla="*/ 9 h 12"/>
                    <a:gd name="T4" fmla="*/ 3 w 10"/>
                    <a:gd name="T5" fmla="*/ 12 h 12"/>
                    <a:gd name="T6" fmla="*/ 4 w 10"/>
                    <a:gd name="T7" fmla="*/ 12 h 12"/>
                    <a:gd name="T8" fmla="*/ 5 w 10"/>
                    <a:gd name="T9" fmla="*/ 12 h 12"/>
                    <a:gd name="T10" fmla="*/ 10 w 10"/>
                    <a:gd name="T11" fmla="*/ 7 h 12"/>
                    <a:gd name="T12" fmla="*/ 10 w 10"/>
                    <a:gd name="T13" fmla="*/ 6 h 12"/>
                    <a:gd name="T14" fmla="*/ 10 w 10"/>
                    <a:gd name="T15" fmla="*/ 5 h 12"/>
                    <a:gd name="T16" fmla="*/ 10 w 10"/>
                    <a:gd name="T17" fmla="*/ 5 h 12"/>
                    <a:gd name="T18" fmla="*/ 5 w 10"/>
                    <a:gd name="T19" fmla="*/ 7 h 12"/>
                    <a:gd name="T20" fmla="*/ 4 w 10"/>
                    <a:gd name="T21" fmla="*/ 5 h 12"/>
                    <a:gd name="T22" fmla="*/ 9 w 10"/>
                    <a:gd name="T23" fmla="*/ 3 h 12"/>
                    <a:gd name="T24" fmla="*/ 5 w 10"/>
                    <a:gd name="T25" fmla="*/ 1 h 12"/>
                    <a:gd name="T26" fmla="*/ 5 w 10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cubicBezTo>
                        <a:pt x="3" y="3"/>
                        <a:pt x="1" y="6"/>
                        <a:pt x="0" y="9"/>
                      </a:cubicBezTo>
                      <a:cubicBezTo>
                        <a:pt x="0" y="10"/>
                        <a:pt x="2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8" y="11"/>
                        <a:pt x="10" y="9"/>
                        <a:pt x="10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2"/>
                        <a:pt x="7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0" name="Freeform 743">
                  <a:extLst>
                    <a:ext uri="{FF2B5EF4-FFF2-40B4-BE49-F238E27FC236}">
                      <a16:creationId xmlns:a16="http://schemas.microsoft.com/office/drawing/2014/main" id="{72443BCD-ACB2-4BB0-8B15-5BF46F39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41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1" name="Freeform 744">
                  <a:extLst>
                    <a:ext uri="{FF2B5EF4-FFF2-40B4-BE49-F238E27FC236}">
                      <a16:creationId xmlns:a16="http://schemas.microsoft.com/office/drawing/2014/main" id="{8ADDB8BA-B5D1-4742-8094-ECB335FC0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445"/>
                  <a:ext cx="2" cy="3"/>
                </a:xfrm>
                <a:custGeom>
                  <a:avLst/>
                  <a:gdLst>
                    <a:gd name="T0" fmla="*/ 2 w 11"/>
                    <a:gd name="T1" fmla="*/ 0 h 10"/>
                    <a:gd name="T2" fmla="*/ 0 w 11"/>
                    <a:gd name="T3" fmla="*/ 3 h 10"/>
                    <a:gd name="T4" fmla="*/ 0 w 11"/>
                    <a:gd name="T5" fmla="*/ 4 h 10"/>
                    <a:gd name="T6" fmla="*/ 0 w 11"/>
                    <a:gd name="T7" fmla="*/ 5 h 10"/>
                    <a:gd name="T8" fmla="*/ 4 w 11"/>
                    <a:gd name="T9" fmla="*/ 10 h 10"/>
                    <a:gd name="T10" fmla="*/ 5 w 11"/>
                    <a:gd name="T11" fmla="*/ 10 h 10"/>
                    <a:gd name="T12" fmla="*/ 6 w 11"/>
                    <a:gd name="T13" fmla="*/ 10 h 10"/>
                    <a:gd name="T14" fmla="*/ 11 w 11"/>
                    <a:gd name="T15" fmla="*/ 5 h 10"/>
                    <a:gd name="T16" fmla="*/ 11 w 11"/>
                    <a:gd name="T17" fmla="*/ 4 h 10"/>
                    <a:gd name="T18" fmla="*/ 11 w 11"/>
                    <a:gd name="T19" fmla="*/ 3 h 10"/>
                    <a:gd name="T20" fmla="*/ 10 w 11"/>
                    <a:gd name="T21" fmla="*/ 2 h 10"/>
                    <a:gd name="T22" fmla="*/ 5 w 11"/>
                    <a:gd name="T23" fmla="*/ 6 h 10"/>
                    <a:gd name="T24" fmla="*/ 2 w 1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8"/>
                        <a:pt x="2" y="9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9"/>
                        <a:pt x="10" y="8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0" y="2"/>
                        <a:pt x="10" y="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2" name="Freeform 745">
                  <a:extLst>
                    <a:ext uri="{FF2B5EF4-FFF2-40B4-BE49-F238E27FC236}">
                      <a16:creationId xmlns:a16="http://schemas.microsoft.com/office/drawing/2014/main" id="{6F03ED1B-8365-438E-915B-8D5CAD9DE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custGeom>
                  <a:avLst/>
                  <a:gdLst>
                    <a:gd name="T0" fmla="*/ 5 w 11"/>
                    <a:gd name="T1" fmla="*/ 7 h 11"/>
                    <a:gd name="T2" fmla="*/ 1 w 11"/>
                    <a:gd name="T3" fmla="*/ 9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7 w 11"/>
                    <a:gd name="T11" fmla="*/ 11 h 11"/>
                    <a:gd name="T12" fmla="*/ 5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6 h 11"/>
                    <a:gd name="T24" fmla="*/ 0 w 11"/>
                    <a:gd name="T25" fmla="*/ 7 h 11"/>
                    <a:gd name="T26" fmla="*/ 6 w 11"/>
                    <a:gd name="T27" fmla="*/ 4 h 11"/>
                    <a:gd name="T28" fmla="*/ 9 w 11"/>
                    <a:gd name="T29" fmla="*/ 10 h 11"/>
                    <a:gd name="T30" fmla="*/ 11 w 11"/>
                    <a:gd name="T31" fmla="*/ 6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5" y="7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10"/>
                        <a:pt x="3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5" y="7"/>
                        <a:pt x="5" y="7"/>
                        <a:pt x="5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9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3" name="Freeform 746">
                  <a:extLst>
                    <a:ext uri="{FF2B5EF4-FFF2-40B4-BE49-F238E27FC236}">
                      <a16:creationId xmlns:a16="http://schemas.microsoft.com/office/drawing/2014/main" id="{B01BB6B1-A987-4BAF-9640-601184F27B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custGeom>
                  <a:avLst/>
                  <a:gdLst>
                    <a:gd name="T0" fmla="*/ 2 w 11"/>
                    <a:gd name="T1" fmla="*/ 1 h 11"/>
                    <a:gd name="T2" fmla="*/ 0 w 11"/>
                    <a:gd name="T3" fmla="*/ 5 h 11"/>
                    <a:gd name="T4" fmla="*/ 0 w 11"/>
                    <a:gd name="T5" fmla="*/ 6 h 11"/>
                    <a:gd name="T6" fmla="*/ 0 w 11"/>
                    <a:gd name="T7" fmla="*/ 7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7 h 11"/>
                    <a:gd name="T16" fmla="*/ 11 w 11"/>
                    <a:gd name="T17" fmla="*/ 6 h 11"/>
                    <a:gd name="T18" fmla="*/ 11 w 11"/>
                    <a:gd name="T19" fmla="*/ 5 h 11"/>
                    <a:gd name="T20" fmla="*/ 11 w 11"/>
                    <a:gd name="T21" fmla="*/ 4 h 11"/>
                    <a:gd name="T22" fmla="*/ 5 w 11"/>
                    <a:gd name="T23" fmla="*/ 7 h 11"/>
                    <a:gd name="T24" fmla="*/ 2 w 11"/>
                    <a:gd name="T25" fmla="*/ 1 h 11"/>
                    <a:gd name="T26" fmla="*/ 5 w 11"/>
                    <a:gd name="T27" fmla="*/ 0 h 11"/>
                    <a:gd name="T28" fmla="*/ 4 w 11"/>
                    <a:gd name="T29" fmla="*/ 0 h 11"/>
                    <a:gd name="T30" fmla="*/ 4 w 11"/>
                    <a:gd name="T31" fmla="*/ 0 h 11"/>
                    <a:gd name="T32" fmla="*/ 6 w 11"/>
                    <a:gd name="T33" fmla="*/ 4 h 11"/>
                    <a:gd name="T34" fmla="*/ 10 w 11"/>
                    <a:gd name="T35" fmla="*/ 2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2" y="1"/>
                      </a:move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4" name="Freeform 747">
                  <a:extLst>
                    <a:ext uri="{FF2B5EF4-FFF2-40B4-BE49-F238E27FC236}">
                      <a16:creationId xmlns:a16="http://schemas.microsoft.com/office/drawing/2014/main" id="{D99F5F8F-4400-41D8-93D3-F3A1F1F99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custGeom>
                  <a:avLst/>
                  <a:gdLst>
                    <a:gd name="T0" fmla="*/ 11 w 11"/>
                    <a:gd name="T1" fmla="*/ 3 h 12"/>
                    <a:gd name="T2" fmla="*/ 6 w 11"/>
                    <a:gd name="T3" fmla="*/ 7 h 12"/>
                    <a:gd name="T4" fmla="*/ 1 w 11"/>
                    <a:gd name="T5" fmla="*/ 10 h 12"/>
                    <a:gd name="T6" fmla="*/ 5 w 11"/>
                    <a:gd name="T7" fmla="*/ 12 h 12"/>
                    <a:gd name="T8" fmla="*/ 6 w 11"/>
                    <a:gd name="T9" fmla="*/ 12 h 12"/>
                    <a:gd name="T10" fmla="*/ 7 w 11"/>
                    <a:gd name="T11" fmla="*/ 12 h 12"/>
                    <a:gd name="T12" fmla="*/ 11 w 11"/>
                    <a:gd name="T13" fmla="*/ 7 h 12"/>
                    <a:gd name="T14" fmla="*/ 11 w 11"/>
                    <a:gd name="T15" fmla="*/ 6 h 12"/>
                    <a:gd name="T16" fmla="*/ 11 w 11"/>
                    <a:gd name="T17" fmla="*/ 5 h 12"/>
                    <a:gd name="T18" fmla="*/ 11 w 11"/>
                    <a:gd name="T19" fmla="*/ 3 h 12"/>
                    <a:gd name="T20" fmla="*/ 6 w 11"/>
                    <a:gd name="T21" fmla="*/ 0 h 12"/>
                    <a:gd name="T22" fmla="*/ 5 w 11"/>
                    <a:gd name="T23" fmla="*/ 1 h 12"/>
                    <a:gd name="T24" fmla="*/ 0 w 11"/>
                    <a:gd name="T25" fmla="*/ 5 h 12"/>
                    <a:gd name="T26" fmla="*/ 0 w 11"/>
                    <a:gd name="T27" fmla="*/ 6 h 12"/>
                    <a:gd name="T28" fmla="*/ 0 w 11"/>
                    <a:gd name="T29" fmla="*/ 7 h 12"/>
                    <a:gd name="T30" fmla="*/ 0 w 11"/>
                    <a:gd name="T31" fmla="*/ 8 h 12"/>
                    <a:gd name="T32" fmla="*/ 5 w 11"/>
                    <a:gd name="T33" fmla="*/ 5 h 12"/>
                    <a:gd name="T34" fmla="*/ 9 w 11"/>
                    <a:gd name="T35" fmla="*/ 1 h 12"/>
                    <a:gd name="T36" fmla="*/ 7 w 11"/>
                    <a:gd name="T37" fmla="*/ 1 h 12"/>
                    <a:gd name="T38" fmla="*/ 6 w 11"/>
                    <a:gd name="T3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2">
                      <a:moveTo>
                        <a:pt x="11" y="3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3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3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3" y="1"/>
                        <a:pt x="1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5" name="Freeform 748">
                  <a:extLst>
                    <a:ext uri="{FF2B5EF4-FFF2-40B4-BE49-F238E27FC236}">
                      <a16:creationId xmlns:a16="http://schemas.microsoft.com/office/drawing/2014/main" id="{483C7A5F-7BC4-4773-8669-F6A4223594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5" y="1443"/>
                  <a:ext cx="2" cy="1"/>
                </a:xfrm>
                <a:custGeom>
                  <a:avLst/>
                  <a:gdLst>
                    <a:gd name="T0" fmla="*/ 7 w 8"/>
                    <a:gd name="T1" fmla="*/ 6 h 6"/>
                    <a:gd name="T2" fmla="*/ 7 w 8"/>
                    <a:gd name="T3" fmla="*/ 6 h 6"/>
                    <a:gd name="T4" fmla="*/ 8 w 8"/>
                    <a:gd name="T5" fmla="*/ 6 h 6"/>
                    <a:gd name="T6" fmla="*/ 7 w 8"/>
                    <a:gd name="T7" fmla="*/ 6 h 6"/>
                    <a:gd name="T8" fmla="*/ 4 w 8"/>
                    <a:gd name="T9" fmla="*/ 3 h 6"/>
                    <a:gd name="T10" fmla="*/ 2 w 8"/>
                    <a:gd name="T11" fmla="*/ 5 h 6"/>
                    <a:gd name="T12" fmla="*/ 4 w 8"/>
                    <a:gd name="T13" fmla="*/ 6 h 6"/>
                    <a:gd name="T14" fmla="*/ 5 w 8"/>
                    <a:gd name="T15" fmla="*/ 6 h 6"/>
                    <a:gd name="T16" fmla="*/ 5 w 8"/>
                    <a:gd name="T17" fmla="*/ 6 h 6"/>
                    <a:gd name="T18" fmla="*/ 5 w 8"/>
                    <a:gd name="T19" fmla="*/ 3 h 6"/>
                    <a:gd name="T20" fmla="*/ 4 w 8"/>
                    <a:gd name="T21" fmla="*/ 3 h 6"/>
                    <a:gd name="T22" fmla="*/ 0 w 8"/>
                    <a:gd name="T23" fmla="*/ 0 h 6"/>
                    <a:gd name="T24" fmla="*/ 0 w 8"/>
                    <a:gd name="T25" fmla="*/ 1 h 6"/>
                    <a:gd name="T26" fmla="*/ 0 w 8"/>
                    <a:gd name="T27" fmla="*/ 2 h 6"/>
                    <a:gd name="T28" fmla="*/ 1 w 8"/>
                    <a:gd name="T29" fmla="*/ 4 h 6"/>
                    <a:gd name="T30" fmla="*/ 3 w 8"/>
                    <a:gd name="T31" fmla="*/ 2 h 6"/>
                    <a:gd name="T32" fmla="*/ 0 w 8"/>
                    <a:gd name="T3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moveTo>
                        <a:pt x="4" y="3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6" name="Freeform 749">
                  <a:extLst>
                    <a:ext uri="{FF2B5EF4-FFF2-40B4-BE49-F238E27FC236}">
                      <a16:creationId xmlns:a16="http://schemas.microsoft.com/office/drawing/2014/main" id="{9445DED5-4CC3-4048-AFD4-C34EBA5E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59"/>
                  <a:ext cx="3" cy="2"/>
                </a:xfrm>
                <a:custGeom>
                  <a:avLst/>
                  <a:gdLst>
                    <a:gd name="T0" fmla="*/ 6 w 12"/>
                    <a:gd name="T1" fmla="*/ 0 h 11"/>
                    <a:gd name="T2" fmla="*/ 6 w 12"/>
                    <a:gd name="T3" fmla="*/ 0 h 11"/>
                    <a:gd name="T4" fmla="*/ 7 w 12"/>
                    <a:gd name="T5" fmla="*/ 5 h 11"/>
                    <a:gd name="T6" fmla="*/ 5 w 12"/>
                    <a:gd name="T7" fmla="*/ 5 h 11"/>
                    <a:gd name="T8" fmla="*/ 4 w 12"/>
                    <a:gd name="T9" fmla="*/ 0 h 11"/>
                    <a:gd name="T10" fmla="*/ 0 w 12"/>
                    <a:gd name="T11" fmla="*/ 4 h 11"/>
                    <a:gd name="T12" fmla="*/ 0 w 12"/>
                    <a:gd name="T13" fmla="*/ 5 h 11"/>
                    <a:gd name="T14" fmla="*/ 0 w 12"/>
                    <a:gd name="T15" fmla="*/ 6 h 11"/>
                    <a:gd name="T16" fmla="*/ 5 w 12"/>
                    <a:gd name="T17" fmla="*/ 11 h 11"/>
                    <a:gd name="T18" fmla="*/ 6 w 12"/>
                    <a:gd name="T19" fmla="*/ 11 h 11"/>
                    <a:gd name="T20" fmla="*/ 7 w 12"/>
                    <a:gd name="T21" fmla="*/ 11 h 11"/>
                    <a:gd name="T22" fmla="*/ 11 w 12"/>
                    <a:gd name="T23" fmla="*/ 6 h 11"/>
                    <a:gd name="T24" fmla="*/ 12 w 12"/>
                    <a:gd name="T25" fmla="*/ 5 h 11"/>
                    <a:gd name="T26" fmla="*/ 11 w 12"/>
                    <a:gd name="T27" fmla="*/ 4 h 11"/>
                    <a:gd name="T28" fmla="*/ 7 w 12"/>
                    <a:gd name="T29" fmla="*/ 0 h 11"/>
                    <a:gd name="T30" fmla="*/ 6 w 12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1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8"/>
                        <a:pt x="3" y="10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2" y="5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7" name="Freeform 750">
                  <a:extLst>
                    <a:ext uri="{FF2B5EF4-FFF2-40B4-BE49-F238E27FC236}">
                      <a16:creationId xmlns:a16="http://schemas.microsoft.com/office/drawing/2014/main" id="{38E3863A-2BA7-48A1-BD80-AE6CEA48E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8" name="Freeform 751">
                  <a:extLst>
                    <a:ext uri="{FF2B5EF4-FFF2-40B4-BE49-F238E27FC236}">
                      <a16:creationId xmlns:a16="http://schemas.microsoft.com/office/drawing/2014/main" id="{BB144384-CFA8-4582-BD9D-58BAEFEF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9" name="Freeform 752">
                  <a:extLst>
                    <a:ext uri="{FF2B5EF4-FFF2-40B4-BE49-F238E27FC236}">
                      <a16:creationId xmlns:a16="http://schemas.microsoft.com/office/drawing/2014/main" id="{41FE5BD8-C48F-4F3A-BF8E-92F78E1E2B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28" cy="17"/>
                </a:xfrm>
                <a:custGeom>
                  <a:avLst/>
                  <a:gdLst>
                    <a:gd name="T0" fmla="*/ 103 w 119"/>
                    <a:gd name="T1" fmla="*/ 4 h 72"/>
                    <a:gd name="T2" fmla="*/ 105 w 119"/>
                    <a:gd name="T3" fmla="*/ 12 h 72"/>
                    <a:gd name="T4" fmla="*/ 108 w 119"/>
                    <a:gd name="T5" fmla="*/ 27 h 72"/>
                    <a:gd name="T6" fmla="*/ 111 w 119"/>
                    <a:gd name="T7" fmla="*/ 42 h 72"/>
                    <a:gd name="T8" fmla="*/ 114 w 119"/>
                    <a:gd name="T9" fmla="*/ 56 h 72"/>
                    <a:gd name="T10" fmla="*/ 116 w 119"/>
                    <a:gd name="T11" fmla="*/ 67 h 72"/>
                    <a:gd name="T12" fmla="*/ 119 w 119"/>
                    <a:gd name="T13" fmla="*/ 72 h 72"/>
                    <a:gd name="T14" fmla="*/ 117 w 119"/>
                    <a:gd name="T15" fmla="*/ 61 h 72"/>
                    <a:gd name="T16" fmla="*/ 116 w 119"/>
                    <a:gd name="T17" fmla="*/ 56 h 72"/>
                    <a:gd name="T18" fmla="*/ 113 w 119"/>
                    <a:gd name="T19" fmla="*/ 42 h 72"/>
                    <a:gd name="T20" fmla="*/ 110 w 119"/>
                    <a:gd name="T21" fmla="*/ 27 h 72"/>
                    <a:gd name="T22" fmla="*/ 107 w 119"/>
                    <a:gd name="T23" fmla="*/ 12 h 72"/>
                    <a:gd name="T24" fmla="*/ 105 w 119"/>
                    <a:gd name="T25" fmla="*/ 4 h 72"/>
                    <a:gd name="T26" fmla="*/ 101 w 119"/>
                    <a:gd name="T27" fmla="*/ 0 h 72"/>
                    <a:gd name="T28" fmla="*/ 90 w 119"/>
                    <a:gd name="T29" fmla="*/ 11 h 72"/>
                    <a:gd name="T30" fmla="*/ 86 w 119"/>
                    <a:gd name="T31" fmla="*/ 14 h 72"/>
                    <a:gd name="T32" fmla="*/ 73 w 119"/>
                    <a:gd name="T33" fmla="*/ 27 h 72"/>
                    <a:gd name="T34" fmla="*/ 60 w 119"/>
                    <a:gd name="T35" fmla="*/ 34 h 72"/>
                    <a:gd name="T36" fmla="*/ 49 w 119"/>
                    <a:gd name="T37" fmla="*/ 39 h 72"/>
                    <a:gd name="T38" fmla="*/ 43 w 119"/>
                    <a:gd name="T39" fmla="*/ 37 h 72"/>
                    <a:gd name="T40" fmla="*/ 38 w 119"/>
                    <a:gd name="T41" fmla="*/ 27 h 72"/>
                    <a:gd name="T42" fmla="*/ 30 w 119"/>
                    <a:gd name="T43" fmla="*/ 12 h 72"/>
                    <a:gd name="T44" fmla="*/ 16 w 119"/>
                    <a:gd name="T45" fmla="*/ 19 h 72"/>
                    <a:gd name="T46" fmla="*/ 5 w 119"/>
                    <a:gd name="T47" fmla="*/ 25 h 72"/>
                    <a:gd name="T48" fmla="*/ 1 w 119"/>
                    <a:gd name="T49" fmla="*/ 29 h 72"/>
                    <a:gd name="T50" fmla="*/ 14 w 119"/>
                    <a:gd name="T51" fmla="*/ 22 h 72"/>
                    <a:gd name="T52" fmla="*/ 25 w 119"/>
                    <a:gd name="T53" fmla="*/ 17 h 72"/>
                    <a:gd name="T54" fmla="*/ 31 w 119"/>
                    <a:gd name="T55" fmla="*/ 19 h 72"/>
                    <a:gd name="T56" fmla="*/ 36 w 119"/>
                    <a:gd name="T57" fmla="*/ 29 h 72"/>
                    <a:gd name="T58" fmla="*/ 44 w 119"/>
                    <a:gd name="T59" fmla="*/ 44 h 72"/>
                    <a:gd name="T60" fmla="*/ 58 w 119"/>
                    <a:gd name="T61" fmla="*/ 37 h 72"/>
                    <a:gd name="T62" fmla="*/ 69 w 119"/>
                    <a:gd name="T63" fmla="*/ 32 h 72"/>
                    <a:gd name="T64" fmla="*/ 79 w 119"/>
                    <a:gd name="T65" fmla="*/ 25 h 72"/>
                    <a:gd name="T66" fmla="*/ 90 w 119"/>
                    <a:gd name="T67" fmla="*/ 14 h 72"/>
                    <a:gd name="T68" fmla="*/ 100 w 119"/>
                    <a:gd name="T69" fmla="*/ 3 h 72"/>
                    <a:gd name="T70" fmla="*/ 101 w 119"/>
                    <a:gd name="T7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9" h="72">
                      <a:moveTo>
                        <a:pt x="103" y="1"/>
                      </a:move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5" y="12"/>
                        <a:pt x="105" y="12"/>
                        <a:pt x="105" y="12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8" y="27"/>
                        <a:pt x="108" y="27"/>
                        <a:pt x="108" y="27"/>
                      </a:cubicBezTo>
                      <a:cubicBezTo>
                        <a:pt x="108" y="29"/>
                        <a:pt x="108" y="29"/>
                        <a:pt x="108" y="29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4" y="56"/>
                        <a:pt x="114" y="56"/>
                        <a:pt x="114" y="56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9" y="72"/>
                        <a:pt x="119" y="72"/>
                        <a:pt x="119" y="72"/>
                      </a:cubicBezTo>
                      <a:cubicBezTo>
                        <a:pt x="118" y="67"/>
                        <a:pt x="118" y="67"/>
                        <a:pt x="118" y="67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6" y="59"/>
                        <a:pt x="116" y="59"/>
                        <a:pt x="116" y="59"/>
                      </a:cubicBezTo>
                      <a:cubicBezTo>
                        <a:pt x="116" y="56"/>
                        <a:pt x="116" y="56"/>
                        <a:pt x="116" y="56"/>
                      </a:cubicBezTo>
                      <a:cubicBezTo>
                        <a:pt x="113" y="44"/>
                        <a:pt x="113" y="44"/>
                        <a:pt x="113" y="44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4" y="3"/>
                        <a:pt x="104" y="2"/>
                        <a:pt x="103" y="1"/>
                      </a:cubicBezTo>
                      <a:moveTo>
                        <a:pt x="101" y="0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87" y="13"/>
                        <a:pt x="87" y="13"/>
                        <a:pt x="87" y="13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9" y="25"/>
                        <a:pt x="79" y="25"/>
                        <a:pt x="79" y="25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0" y="14"/>
                        <a:pt x="90" y="14"/>
                        <a:pt x="90" y="14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02" y="1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0" name="Freeform 753">
                  <a:extLst>
                    <a:ext uri="{FF2B5EF4-FFF2-40B4-BE49-F238E27FC236}">
                      <a16:creationId xmlns:a16="http://schemas.microsoft.com/office/drawing/2014/main" id="{0A99AB9A-396F-4F7B-B1A2-4163F5B35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42"/>
                  <a:ext cx="1" cy="1"/>
                </a:xfrm>
                <a:custGeom>
                  <a:avLst/>
                  <a:gdLst>
                    <a:gd name="T0" fmla="*/ 6 w 6"/>
                    <a:gd name="T1" fmla="*/ 0 h 4"/>
                    <a:gd name="T2" fmla="*/ 0 w 6"/>
                    <a:gd name="T3" fmla="*/ 4 h 4"/>
                    <a:gd name="T4" fmla="*/ 0 w 6"/>
                    <a:gd name="T5" fmla="*/ 4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cubicBezTo>
                        <a:pt x="4" y="1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1" name="Freeform 754">
                  <a:extLst>
                    <a:ext uri="{FF2B5EF4-FFF2-40B4-BE49-F238E27FC236}">
                      <a16:creationId xmlns:a16="http://schemas.microsoft.com/office/drawing/2014/main" id="{F61DF04B-87B5-4FB0-937E-477CB18AE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1" cy="0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2" name="Freeform 755">
                  <a:extLst>
                    <a:ext uri="{FF2B5EF4-FFF2-40B4-BE49-F238E27FC236}">
                      <a16:creationId xmlns:a16="http://schemas.microsoft.com/office/drawing/2014/main" id="{A0F0B495-8E67-43F8-966A-8D72CE37A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3" name="Freeform 756">
                  <a:extLst>
                    <a:ext uri="{FF2B5EF4-FFF2-40B4-BE49-F238E27FC236}">
                      <a16:creationId xmlns:a16="http://schemas.microsoft.com/office/drawing/2014/main" id="{AD795375-6386-4ECB-87D0-2D7D908FF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8" y="1470"/>
                  <a:ext cx="2" cy="3"/>
                </a:xfrm>
                <a:custGeom>
                  <a:avLst/>
                  <a:gdLst>
                    <a:gd name="T0" fmla="*/ 9 w 9"/>
                    <a:gd name="T1" fmla="*/ 9 h 9"/>
                    <a:gd name="T2" fmla="*/ 8 w 9"/>
                    <a:gd name="T3" fmla="*/ 9 h 9"/>
                    <a:gd name="T4" fmla="*/ 8 w 9"/>
                    <a:gd name="T5" fmla="*/ 9 h 9"/>
                    <a:gd name="T6" fmla="*/ 8 w 9"/>
                    <a:gd name="T7" fmla="*/ 9 h 9"/>
                    <a:gd name="T8" fmla="*/ 7 w 9"/>
                    <a:gd name="T9" fmla="*/ 8 h 9"/>
                    <a:gd name="T10" fmla="*/ 7 w 9"/>
                    <a:gd name="T11" fmla="*/ 8 h 9"/>
                    <a:gd name="T12" fmla="*/ 7 w 9"/>
                    <a:gd name="T13" fmla="*/ 8 h 9"/>
                    <a:gd name="T14" fmla="*/ 7 w 9"/>
                    <a:gd name="T15" fmla="*/ 7 h 9"/>
                    <a:gd name="T16" fmla="*/ 7 w 9"/>
                    <a:gd name="T17" fmla="*/ 7 h 9"/>
                    <a:gd name="T18" fmla="*/ 6 w 9"/>
                    <a:gd name="T19" fmla="*/ 7 h 9"/>
                    <a:gd name="T20" fmla="*/ 6 w 9"/>
                    <a:gd name="T21" fmla="*/ 6 h 9"/>
                    <a:gd name="T22" fmla="*/ 6 w 9"/>
                    <a:gd name="T23" fmla="*/ 6 h 9"/>
                    <a:gd name="T24" fmla="*/ 5 w 9"/>
                    <a:gd name="T25" fmla="*/ 6 h 9"/>
                    <a:gd name="T26" fmla="*/ 5 w 9"/>
                    <a:gd name="T27" fmla="*/ 5 h 9"/>
                    <a:gd name="T28" fmla="*/ 5 w 9"/>
                    <a:gd name="T29" fmla="*/ 5 h 9"/>
                    <a:gd name="T30" fmla="*/ 5 w 9"/>
                    <a:gd name="T31" fmla="*/ 5 h 9"/>
                    <a:gd name="T32" fmla="*/ 4 w 9"/>
                    <a:gd name="T33" fmla="*/ 4 h 9"/>
                    <a:gd name="T34" fmla="*/ 4 w 9"/>
                    <a:gd name="T35" fmla="*/ 4 h 9"/>
                    <a:gd name="T36" fmla="*/ 4 w 9"/>
                    <a:gd name="T37" fmla="*/ 4 h 9"/>
                    <a:gd name="T38" fmla="*/ 3 w 9"/>
                    <a:gd name="T39" fmla="*/ 4 h 9"/>
                    <a:gd name="T40" fmla="*/ 3 w 9"/>
                    <a:gd name="T41" fmla="*/ 4 h 9"/>
                    <a:gd name="T42" fmla="*/ 3 w 9"/>
                    <a:gd name="T43" fmla="*/ 3 h 9"/>
                    <a:gd name="T44" fmla="*/ 2 w 9"/>
                    <a:gd name="T45" fmla="*/ 3 h 9"/>
                    <a:gd name="T46" fmla="*/ 2 w 9"/>
                    <a:gd name="T47" fmla="*/ 3 h 9"/>
                    <a:gd name="T48" fmla="*/ 2 w 9"/>
                    <a:gd name="T49" fmla="*/ 2 h 9"/>
                    <a:gd name="T50" fmla="*/ 2 w 9"/>
                    <a:gd name="T51" fmla="*/ 2 h 9"/>
                    <a:gd name="T52" fmla="*/ 2 w 9"/>
                    <a:gd name="T53" fmla="*/ 2 h 9"/>
                    <a:gd name="T54" fmla="*/ 1 w 9"/>
                    <a:gd name="T55" fmla="*/ 1 h 9"/>
                    <a:gd name="T56" fmla="*/ 1 w 9"/>
                    <a:gd name="T57" fmla="*/ 1 h 9"/>
                    <a:gd name="T58" fmla="*/ 1 w 9"/>
                    <a:gd name="T59" fmla="*/ 1 h 9"/>
                    <a:gd name="T60" fmla="*/ 1 w 9"/>
                    <a:gd name="T61" fmla="*/ 0 h 9"/>
                    <a:gd name="T62" fmla="*/ 0 w 9"/>
                    <a:gd name="T63" fmla="*/ 0 h 9"/>
                    <a:gd name="T64" fmla="*/ 0 w 9"/>
                    <a:gd name="T6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5" y="5"/>
                      </a:move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moveTo>
                        <a:pt x="4" y="5"/>
                      </a:move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moveTo>
                        <a:pt x="4" y="4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4" name="Freeform 757">
                  <a:extLst>
                    <a:ext uri="{FF2B5EF4-FFF2-40B4-BE49-F238E27FC236}">
                      <a16:creationId xmlns:a16="http://schemas.microsoft.com/office/drawing/2014/main" id="{C2247167-4588-455A-9CE5-1BA9FE70D2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1"/>
                  <a:ext cx="19" cy="6"/>
                </a:xfrm>
                <a:custGeom>
                  <a:avLst/>
                  <a:gdLst>
                    <a:gd name="T0" fmla="*/ 1 w 80"/>
                    <a:gd name="T1" fmla="*/ 5 h 26"/>
                    <a:gd name="T2" fmla="*/ 0 w 80"/>
                    <a:gd name="T3" fmla="*/ 5 h 26"/>
                    <a:gd name="T4" fmla="*/ 1 w 80"/>
                    <a:gd name="T5" fmla="*/ 5 h 26"/>
                    <a:gd name="T6" fmla="*/ 39 w 80"/>
                    <a:gd name="T7" fmla="*/ 0 h 26"/>
                    <a:gd name="T8" fmla="*/ 37 w 80"/>
                    <a:gd name="T9" fmla="*/ 0 h 26"/>
                    <a:gd name="T10" fmla="*/ 37 w 80"/>
                    <a:gd name="T11" fmla="*/ 0 h 26"/>
                    <a:gd name="T12" fmla="*/ 41 w 80"/>
                    <a:gd name="T13" fmla="*/ 9 h 26"/>
                    <a:gd name="T14" fmla="*/ 42 w 80"/>
                    <a:gd name="T15" fmla="*/ 11 h 26"/>
                    <a:gd name="T16" fmla="*/ 47 w 80"/>
                    <a:gd name="T17" fmla="*/ 20 h 26"/>
                    <a:gd name="T18" fmla="*/ 50 w 80"/>
                    <a:gd name="T19" fmla="*/ 26 h 26"/>
                    <a:gd name="T20" fmla="*/ 55 w 80"/>
                    <a:gd name="T21" fmla="*/ 22 h 26"/>
                    <a:gd name="T22" fmla="*/ 64 w 80"/>
                    <a:gd name="T23" fmla="*/ 16 h 26"/>
                    <a:gd name="T24" fmla="*/ 66 w 80"/>
                    <a:gd name="T25" fmla="*/ 14 h 26"/>
                    <a:gd name="T26" fmla="*/ 70 w 80"/>
                    <a:gd name="T27" fmla="*/ 11 h 26"/>
                    <a:gd name="T28" fmla="*/ 73 w 80"/>
                    <a:gd name="T29" fmla="*/ 9 h 26"/>
                    <a:gd name="T30" fmla="*/ 78 w 80"/>
                    <a:gd name="T31" fmla="*/ 4 h 26"/>
                    <a:gd name="T32" fmla="*/ 80 w 80"/>
                    <a:gd name="T33" fmla="*/ 3 h 26"/>
                    <a:gd name="T34" fmla="*/ 78 w 80"/>
                    <a:gd name="T35" fmla="*/ 2 h 26"/>
                    <a:gd name="T36" fmla="*/ 69 w 80"/>
                    <a:gd name="T37" fmla="*/ 9 h 26"/>
                    <a:gd name="T38" fmla="*/ 67 w 80"/>
                    <a:gd name="T39" fmla="*/ 11 h 26"/>
                    <a:gd name="T40" fmla="*/ 66 w 80"/>
                    <a:gd name="T41" fmla="*/ 11 h 26"/>
                    <a:gd name="T42" fmla="*/ 64 w 80"/>
                    <a:gd name="T43" fmla="*/ 13 h 26"/>
                    <a:gd name="T44" fmla="*/ 54 w 80"/>
                    <a:gd name="T45" fmla="*/ 20 h 26"/>
                    <a:gd name="T46" fmla="*/ 51 w 80"/>
                    <a:gd name="T47" fmla="*/ 23 h 26"/>
                    <a:gd name="T48" fmla="*/ 49 w 80"/>
                    <a:gd name="T49" fmla="*/ 19 h 26"/>
                    <a:gd name="T50" fmla="*/ 45 w 80"/>
                    <a:gd name="T51" fmla="*/ 11 h 26"/>
                    <a:gd name="T52" fmla="*/ 43 w 80"/>
                    <a:gd name="T53" fmla="*/ 9 h 26"/>
                    <a:gd name="T54" fmla="*/ 39 w 80"/>
                    <a:gd name="T5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26">
                      <a:moveTo>
                        <a:pt x="1" y="5"/>
                      </a:moveTo>
                      <a:cubicBezTo>
                        <a:pt x="1" y="5"/>
                        <a:pt x="1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moveTo>
                        <a:pt x="39" y="0"/>
                      </a:moveTo>
                      <a:cubicBezTo>
                        <a:pt x="38" y="0"/>
                        <a:pt x="38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79" y="3"/>
                        <a:pt x="78" y="3"/>
                        <a:pt x="78" y="2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9" y="0"/>
                        <a:pt x="39" y="0"/>
                        <a:pt x="39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5" name="Freeform 758">
                  <a:extLst>
                    <a:ext uri="{FF2B5EF4-FFF2-40B4-BE49-F238E27FC236}">
                      <a16:creationId xmlns:a16="http://schemas.microsoft.com/office/drawing/2014/main" id="{1F8BCA94-8AAF-4129-80FF-7E254CA85F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6" y="1475"/>
                  <a:ext cx="19" cy="3"/>
                </a:xfrm>
                <a:custGeom>
                  <a:avLst/>
                  <a:gdLst>
                    <a:gd name="T0" fmla="*/ 53 w 78"/>
                    <a:gd name="T1" fmla="*/ 12 h 15"/>
                    <a:gd name="T2" fmla="*/ 20 w 78"/>
                    <a:gd name="T3" fmla="*/ 12 h 15"/>
                    <a:gd name="T4" fmla="*/ 29 w 78"/>
                    <a:gd name="T5" fmla="*/ 15 h 15"/>
                    <a:gd name="T6" fmla="*/ 10 w 78"/>
                    <a:gd name="T7" fmla="*/ 12 h 15"/>
                    <a:gd name="T8" fmla="*/ 10 w 78"/>
                    <a:gd name="T9" fmla="*/ 12 h 15"/>
                    <a:gd name="T10" fmla="*/ 32 w 78"/>
                    <a:gd name="T11" fmla="*/ 15 h 15"/>
                    <a:gd name="T12" fmla="*/ 53 w 78"/>
                    <a:gd name="T13" fmla="*/ 12 h 15"/>
                    <a:gd name="T14" fmla="*/ 78 w 78"/>
                    <a:gd name="T15" fmla="*/ 0 h 15"/>
                    <a:gd name="T16" fmla="*/ 0 w 78"/>
                    <a:gd name="T17" fmla="*/ 0 h 15"/>
                    <a:gd name="T18" fmla="*/ 8 w 78"/>
                    <a:gd name="T19" fmla="*/ 6 h 15"/>
                    <a:gd name="T20" fmla="*/ 68 w 78"/>
                    <a:gd name="T21" fmla="*/ 6 h 15"/>
                    <a:gd name="T22" fmla="*/ 78 w 78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15">
                      <a:moveTo>
                        <a:pt x="53" y="12"/>
                      </a:move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3" y="13"/>
                        <a:pt x="26" y="14"/>
                        <a:pt x="29" y="15"/>
                      </a:cubicBezTo>
                      <a:cubicBezTo>
                        <a:pt x="23" y="14"/>
                        <a:pt x="16" y="14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7" y="14"/>
                        <a:pt x="24" y="15"/>
                        <a:pt x="32" y="15"/>
                      </a:cubicBezTo>
                      <a:cubicBezTo>
                        <a:pt x="39" y="15"/>
                        <a:pt x="46" y="14"/>
                        <a:pt x="53" y="12"/>
                      </a:cubicBezTo>
                      <a:moveTo>
                        <a:pt x="7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72" y="4"/>
                        <a:pt x="75" y="2"/>
                        <a:pt x="7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6" name="Freeform 759">
                  <a:extLst>
                    <a:ext uri="{FF2B5EF4-FFF2-40B4-BE49-F238E27FC236}">
                      <a16:creationId xmlns:a16="http://schemas.microsoft.com/office/drawing/2014/main" id="{0734443E-D908-48A1-980E-EC2BA51D6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4"/>
                  <a:ext cx="22" cy="1"/>
                </a:xfrm>
                <a:custGeom>
                  <a:avLst/>
                  <a:gdLst>
                    <a:gd name="T0" fmla="*/ 93 w 93"/>
                    <a:gd name="T1" fmla="*/ 0 h 5"/>
                    <a:gd name="T2" fmla="*/ 0 w 93"/>
                    <a:gd name="T3" fmla="*/ 0 h 5"/>
                    <a:gd name="T4" fmla="*/ 7 w 93"/>
                    <a:gd name="T5" fmla="*/ 5 h 5"/>
                    <a:gd name="T6" fmla="*/ 85 w 93"/>
                    <a:gd name="T7" fmla="*/ 5 h 5"/>
                    <a:gd name="T8" fmla="*/ 88 w 93"/>
                    <a:gd name="T9" fmla="*/ 3 h 5"/>
                    <a:gd name="T10" fmla="*/ 93 w 9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">
                      <a:moveTo>
                        <a:pt x="9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4" y="3"/>
                        <a:pt x="7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6" y="5"/>
                        <a:pt x="87" y="4"/>
                        <a:pt x="88" y="3"/>
                      </a:cubicBezTo>
                      <a:cubicBezTo>
                        <a:pt x="90" y="2"/>
                        <a:pt x="91" y="1"/>
                        <a:pt x="9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7" name="Freeform 760">
                  <a:extLst>
                    <a:ext uri="{FF2B5EF4-FFF2-40B4-BE49-F238E27FC236}">
                      <a16:creationId xmlns:a16="http://schemas.microsoft.com/office/drawing/2014/main" id="{6475B0A6-84E2-43AE-A918-BCF614A195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76"/>
                  <a:ext cx="17" cy="2"/>
                </a:xfrm>
                <a:custGeom>
                  <a:avLst/>
                  <a:gdLst>
                    <a:gd name="T0" fmla="*/ 15 w 73"/>
                    <a:gd name="T1" fmla="*/ 6 h 6"/>
                    <a:gd name="T2" fmla="*/ 10 w 73"/>
                    <a:gd name="T3" fmla="*/ 4 h 6"/>
                    <a:gd name="T4" fmla="*/ 10 w 73"/>
                    <a:gd name="T5" fmla="*/ 4 h 6"/>
                    <a:gd name="T6" fmla="*/ 9 w 73"/>
                    <a:gd name="T7" fmla="*/ 4 h 6"/>
                    <a:gd name="T8" fmla="*/ 9 w 73"/>
                    <a:gd name="T9" fmla="*/ 4 h 6"/>
                    <a:gd name="T10" fmla="*/ 9 w 73"/>
                    <a:gd name="T11" fmla="*/ 4 h 6"/>
                    <a:gd name="T12" fmla="*/ 8 w 73"/>
                    <a:gd name="T13" fmla="*/ 4 h 6"/>
                    <a:gd name="T14" fmla="*/ 8 w 73"/>
                    <a:gd name="T15" fmla="*/ 4 h 6"/>
                    <a:gd name="T16" fmla="*/ 7 w 73"/>
                    <a:gd name="T17" fmla="*/ 3 h 6"/>
                    <a:gd name="T18" fmla="*/ 7 w 73"/>
                    <a:gd name="T19" fmla="*/ 3 h 6"/>
                    <a:gd name="T20" fmla="*/ 7 w 73"/>
                    <a:gd name="T21" fmla="*/ 3 h 6"/>
                    <a:gd name="T22" fmla="*/ 6 w 73"/>
                    <a:gd name="T23" fmla="*/ 3 h 6"/>
                    <a:gd name="T24" fmla="*/ 6 w 73"/>
                    <a:gd name="T25" fmla="*/ 3 h 6"/>
                    <a:gd name="T26" fmla="*/ 6 w 73"/>
                    <a:gd name="T27" fmla="*/ 3 h 6"/>
                    <a:gd name="T28" fmla="*/ 5 w 73"/>
                    <a:gd name="T29" fmla="*/ 3 h 6"/>
                    <a:gd name="T30" fmla="*/ 4 w 73"/>
                    <a:gd name="T31" fmla="*/ 2 h 6"/>
                    <a:gd name="T32" fmla="*/ 4 w 73"/>
                    <a:gd name="T33" fmla="*/ 2 h 6"/>
                    <a:gd name="T34" fmla="*/ 4 w 73"/>
                    <a:gd name="T35" fmla="*/ 2 h 6"/>
                    <a:gd name="T36" fmla="*/ 3 w 73"/>
                    <a:gd name="T37" fmla="*/ 2 h 6"/>
                    <a:gd name="T38" fmla="*/ 3 w 73"/>
                    <a:gd name="T39" fmla="*/ 2 h 6"/>
                    <a:gd name="T40" fmla="*/ 3 w 73"/>
                    <a:gd name="T41" fmla="*/ 2 h 6"/>
                    <a:gd name="T42" fmla="*/ 2 w 73"/>
                    <a:gd name="T43" fmla="*/ 1 h 6"/>
                    <a:gd name="T44" fmla="*/ 2 w 73"/>
                    <a:gd name="T45" fmla="*/ 1 h 6"/>
                    <a:gd name="T46" fmla="*/ 2 w 73"/>
                    <a:gd name="T47" fmla="*/ 1 h 6"/>
                    <a:gd name="T48" fmla="*/ 1 w 73"/>
                    <a:gd name="T49" fmla="*/ 1 h 6"/>
                    <a:gd name="T50" fmla="*/ 1 w 73"/>
                    <a:gd name="T51" fmla="*/ 1 h 6"/>
                    <a:gd name="T52" fmla="*/ 1 w 73"/>
                    <a:gd name="T53" fmla="*/ 1 h 6"/>
                    <a:gd name="T54" fmla="*/ 0 w 73"/>
                    <a:gd name="T55" fmla="*/ 0 h 6"/>
                    <a:gd name="T56" fmla="*/ 0 w 73"/>
                    <a:gd name="T57" fmla="*/ 0 h 6"/>
                    <a:gd name="T58" fmla="*/ 0 w 73"/>
                    <a:gd name="T59" fmla="*/ 0 h 6"/>
                    <a:gd name="T60" fmla="*/ 73 w 73"/>
                    <a:gd name="T61" fmla="*/ 0 h 6"/>
                    <a:gd name="T62" fmla="*/ 25 w 73"/>
                    <a:gd name="T63" fmla="*/ 6 h 6"/>
                    <a:gd name="T64" fmla="*/ 73 w 73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3" h="6">
                      <a:moveTo>
                        <a:pt x="10" y="4"/>
                      </a:move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5"/>
                        <a:pt x="11" y="5"/>
                        <a:pt x="10" y="4"/>
                      </a:cubicBezTo>
                      <a:moveTo>
                        <a:pt x="9" y="4"/>
                      </a:move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moveTo>
                        <a:pt x="9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4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7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7" y="2"/>
                        <a:pt x="21" y="4"/>
                        <a:pt x="25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63" y="4"/>
                        <a:pt x="68" y="3"/>
                        <a:pt x="7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8" name="Freeform 761">
                  <a:extLst>
                    <a:ext uri="{FF2B5EF4-FFF2-40B4-BE49-F238E27FC236}">
                      <a16:creationId xmlns:a16="http://schemas.microsoft.com/office/drawing/2014/main" id="{1CB7297C-AA98-447C-B1F1-8ABA2824E6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9" y="1434"/>
                  <a:ext cx="68" cy="81"/>
                </a:xfrm>
                <a:custGeom>
                  <a:avLst/>
                  <a:gdLst>
                    <a:gd name="T0" fmla="*/ 51 w 292"/>
                    <a:gd name="T1" fmla="*/ 31 h 348"/>
                    <a:gd name="T2" fmla="*/ 32 w 292"/>
                    <a:gd name="T3" fmla="*/ 164 h 348"/>
                    <a:gd name="T4" fmla="*/ 147 w 292"/>
                    <a:gd name="T5" fmla="*/ 193 h 348"/>
                    <a:gd name="T6" fmla="*/ 254 w 292"/>
                    <a:gd name="T7" fmla="*/ 337 h 348"/>
                    <a:gd name="T8" fmla="*/ 281 w 292"/>
                    <a:gd name="T9" fmla="*/ 341 h 348"/>
                    <a:gd name="T10" fmla="*/ 285 w 292"/>
                    <a:gd name="T11" fmla="*/ 314 h 348"/>
                    <a:gd name="T12" fmla="*/ 178 w 292"/>
                    <a:gd name="T13" fmla="*/ 170 h 348"/>
                    <a:gd name="T14" fmla="*/ 183 w 292"/>
                    <a:gd name="T15" fmla="*/ 51 h 348"/>
                    <a:gd name="T16" fmla="*/ 51 w 292"/>
                    <a:gd name="T17" fmla="*/ 31 h 348"/>
                    <a:gd name="T18" fmla="*/ 157 w 292"/>
                    <a:gd name="T19" fmla="*/ 174 h 348"/>
                    <a:gd name="T20" fmla="*/ 41 w 292"/>
                    <a:gd name="T21" fmla="*/ 157 h 348"/>
                    <a:gd name="T22" fmla="*/ 58 w 292"/>
                    <a:gd name="T23" fmla="*/ 41 h 348"/>
                    <a:gd name="T24" fmla="*/ 174 w 292"/>
                    <a:gd name="T25" fmla="*/ 58 h 348"/>
                    <a:gd name="T26" fmla="*/ 157 w 292"/>
                    <a:gd name="T27" fmla="*/ 17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2" h="348">
                      <a:moveTo>
                        <a:pt x="51" y="31"/>
                      </a:moveTo>
                      <a:cubicBezTo>
                        <a:pt x="9" y="63"/>
                        <a:pt x="0" y="122"/>
                        <a:pt x="32" y="164"/>
                      </a:cubicBezTo>
                      <a:cubicBezTo>
                        <a:pt x="59" y="200"/>
                        <a:pt x="107" y="212"/>
                        <a:pt x="147" y="193"/>
                      </a:cubicBezTo>
                      <a:cubicBezTo>
                        <a:pt x="254" y="337"/>
                        <a:pt x="254" y="337"/>
                        <a:pt x="254" y="337"/>
                      </a:cubicBezTo>
                      <a:cubicBezTo>
                        <a:pt x="261" y="346"/>
                        <a:pt x="273" y="348"/>
                        <a:pt x="281" y="341"/>
                      </a:cubicBezTo>
                      <a:cubicBezTo>
                        <a:pt x="290" y="335"/>
                        <a:pt x="292" y="323"/>
                        <a:pt x="285" y="314"/>
                      </a:cubicBezTo>
                      <a:cubicBezTo>
                        <a:pt x="178" y="170"/>
                        <a:pt x="178" y="170"/>
                        <a:pt x="178" y="170"/>
                      </a:cubicBezTo>
                      <a:cubicBezTo>
                        <a:pt x="207" y="138"/>
                        <a:pt x="211" y="88"/>
                        <a:pt x="183" y="51"/>
                      </a:cubicBezTo>
                      <a:cubicBezTo>
                        <a:pt x="152" y="9"/>
                        <a:pt x="93" y="0"/>
                        <a:pt x="51" y="31"/>
                      </a:cubicBezTo>
                      <a:moveTo>
                        <a:pt x="157" y="174"/>
                      </a:moveTo>
                      <a:cubicBezTo>
                        <a:pt x="120" y="202"/>
                        <a:pt x="68" y="194"/>
                        <a:pt x="41" y="157"/>
                      </a:cubicBezTo>
                      <a:cubicBezTo>
                        <a:pt x="13" y="120"/>
                        <a:pt x="21" y="68"/>
                        <a:pt x="58" y="41"/>
                      </a:cubicBezTo>
                      <a:cubicBezTo>
                        <a:pt x="95" y="13"/>
                        <a:pt x="147" y="21"/>
                        <a:pt x="174" y="58"/>
                      </a:cubicBezTo>
                      <a:cubicBezTo>
                        <a:pt x="202" y="95"/>
                        <a:pt x="194" y="147"/>
                        <a:pt x="157" y="174"/>
                      </a:cubicBezTo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9" name="Freeform 762">
                  <a:extLst>
                    <a:ext uri="{FF2B5EF4-FFF2-40B4-BE49-F238E27FC236}">
                      <a16:creationId xmlns:a16="http://schemas.microsoft.com/office/drawing/2014/main" id="{341A2CF8-A569-429E-B4C9-D2BB60D72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80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6 h 6"/>
                    <a:gd name="T4" fmla="*/ 0 w 7"/>
                    <a:gd name="T5" fmla="*/ 5 h 6"/>
                    <a:gd name="T6" fmla="*/ 7 w 7"/>
                    <a:gd name="T7" fmla="*/ 0 h 6"/>
                    <a:gd name="T8" fmla="*/ 7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0" name="Freeform 763">
                  <a:extLst>
                    <a:ext uri="{FF2B5EF4-FFF2-40B4-BE49-F238E27FC236}">
                      <a16:creationId xmlns:a16="http://schemas.microsoft.com/office/drawing/2014/main" id="{7A64130A-7945-4294-866F-F324AD0CE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77"/>
                  <a:ext cx="8" cy="7"/>
                </a:xfrm>
                <a:custGeom>
                  <a:avLst/>
                  <a:gdLst>
                    <a:gd name="T0" fmla="*/ 8 w 8"/>
                    <a:gd name="T1" fmla="*/ 2 h 7"/>
                    <a:gd name="T2" fmla="*/ 1 w 8"/>
                    <a:gd name="T3" fmla="*/ 7 h 7"/>
                    <a:gd name="T4" fmla="*/ 0 w 8"/>
                    <a:gd name="T5" fmla="*/ 5 h 7"/>
                    <a:gd name="T6" fmla="*/ 7 w 8"/>
                    <a:gd name="T7" fmla="*/ 0 h 7"/>
                    <a:gd name="T8" fmla="*/ 8 w 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1" name="Freeform 764">
                  <a:extLst>
                    <a:ext uri="{FF2B5EF4-FFF2-40B4-BE49-F238E27FC236}">
                      <a16:creationId xmlns:a16="http://schemas.microsoft.com/office/drawing/2014/main" id="{EF9A7E3B-5930-437D-B927-FA7336C08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459"/>
                  <a:ext cx="4" cy="11"/>
                </a:xfrm>
                <a:custGeom>
                  <a:avLst/>
                  <a:gdLst>
                    <a:gd name="T0" fmla="*/ 0 w 14"/>
                    <a:gd name="T1" fmla="*/ 0 h 46"/>
                    <a:gd name="T2" fmla="*/ 0 w 14"/>
                    <a:gd name="T3" fmla="*/ 0 h 46"/>
                    <a:gd name="T4" fmla="*/ 14 w 14"/>
                    <a:gd name="T5" fmla="*/ 46 h 46"/>
                    <a:gd name="T6" fmla="*/ 0 w 1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"/>
                        <a:pt x="5" y="32"/>
                        <a:pt x="14" y="46"/>
                      </a:cubicBezTo>
                      <a:cubicBezTo>
                        <a:pt x="5" y="32"/>
                        <a:pt x="0" y="16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2" name="Freeform 765">
                  <a:extLst>
                    <a:ext uri="{FF2B5EF4-FFF2-40B4-BE49-F238E27FC236}">
                      <a16:creationId xmlns:a16="http://schemas.microsoft.com/office/drawing/2014/main" id="{6926C151-CF3C-48E9-8A85-A7E5AB9148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6" cy="1"/>
                </a:xfrm>
                <a:custGeom>
                  <a:avLst/>
                  <a:gdLst>
                    <a:gd name="T0" fmla="*/ 10 w 24"/>
                    <a:gd name="T1" fmla="*/ 0 h 4"/>
                    <a:gd name="T2" fmla="*/ 2 w 24"/>
                    <a:gd name="T3" fmla="*/ 0 h 4"/>
                    <a:gd name="T4" fmla="*/ 0 w 24"/>
                    <a:gd name="T5" fmla="*/ 3 h 4"/>
                    <a:gd name="T6" fmla="*/ 0 w 24"/>
                    <a:gd name="T7" fmla="*/ 4 h 4"/>
                    <a:gd name="T8" fmla="*/ 10 w 24"/>
                    <a:gd name="T9" fmla="*/ 2 h 4"/>
                    <a:gd name="T10" fmla="*/ 10 w 24"/>
                    <a:gd name="T11" fmla="*/ 0 h 4"/>
                    <a:gd name="T12" fmla="*/ 21 w 24"/>
                    <a:gd name="T13" fmla="*/ 0 h 4"/>
                    <a:gd name="T14" fmla="*/ 12 w 24"/>
                    <a:gd name="T15" fmla="*/ 0 h 4"/>
                    <a:gd name="T16" fmla="*/ 12 w 24"/>
                    <a:gd name="T17" fmla="*/ 1 h 4"/>
                    <a:gd name="T18" fmla="*/ 22 w 24"/>
                    <a:gd name="T19" fmla="*/ 1 h 4"/>
                    <a:gd name="T20" fmla="*/ 24 w 24"/>
                    <a:gd name="T21" fmla="*/ 1 h 4"/>
                    <a:gd name="T22" fmla="*/ 21 w 24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">
                      <a:moveTo>
                        <a:pt x="1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3"/>
                        <a:pt x="7" y="2"/>
                        <a:pt x="10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2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5" y="1"/>
                        <a:pt x="18" y="1"/>
                        <a:pt x="22" y="1"/>
                      </a:cubicBezTo>
                      <a:cubicBezTo>
                        <a:pt x="22" y="1"/>
                        <a:pt x="23" y="1"/>
                        <a:pt x="24" y="1"/>
                      </a:cubicBezTo>
                      <a:cubicBezTo>
                        <a:pt x="23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3" name="Freeform 766">
                  <a:extLst>
                    <a:ext uri="{FF2B5EF4-FFF2-40B4-BE49-F238E27FC236}">
                      <a16:creationId xmlns:a16="http://schemas.microsoft.com/office/drawing/2014/main" id="{B10D34C5-5B43-4A7A-AB6C-C397179F8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4" cy="1"/>
                </a:xfrm>
                <a:custGeom>
                  <a:avLst/>
                  <a:gdLst>
                    <a:gd name="T0" fmla="*/ 10 w 19"/>
                    <a:gd name="T1" fmla="*/ 1 h 2"/>
                    <a:gd name="T2" fmla="*/ 10 w 19"/>
                    <a:gd name="T3" fmla="*/ 2 h 2"/>
                    <a:gd name="T4" fmla="*/ 19 w 19"/>
                    <a:gd name="T5" fmla="*/ 2 h 2"/>
                    <a:gd name="T6" fmla="*/ 17 w 19"/>
                    <a:gd name="T7" fmla="*/ 2 h 2"/>
                    <a:gd name="T8" fmla="*/ 17 w 19"/>
                    <a:gd name="T9" fmla="*/ 2 h 2"/>
                    <a:gd name="T10" fmla="*/ 16 w 19"/>
                    <a:gd name="T11" fmla="*/ 2 h 2"/>
                    <a:gd name="T12" fmla="*/ 16 w 19"/>
                    <a:gd name="T13" fmla="*/ 2 h 2"/>
                    <a:gd name="T14" fmla="*/ 16 w 19"/>
                    <a:gd name="T15" fmla="*/ 2 h 2"/>
                    <a:gd name="T16" fmla="*/ 16 w 19"/>
                    <a:gd name="T17" fmla="*/ 2 h 2"/>
                    <a:gd name="T18" fmla="*/ 15 w 19"/>
                    <a:gd name="T19" fmla="*/ 1 h 2"/>
                    <a:gd name="T20" fmla="*/ 15 w 19"/>
                    <a:gd name="T21" fmla="*/ 1 h 2"/>
                    <a:gd name="T22" fmla="*/ 13 w 19"/>
                    <a:gd name="T23" fmla="*/ 1 h 2"/>
                    <a:gd name="T24" fmla="*/ 13 w 19"/>
                    <a:gd name="T25" fmla="*/ 1 h 2"/>
                    <a:gd name="T26" fmla="*/ 12 w 19"/>
                    <a:gd name="T27" fmla="*/ 1 h 2"/>
                    <a:gd name="T28" fmla="*/ 12 w 19"/>
                    <a:gd name="T29" fmla="*/ 1 h 2"/>
                    <a:gd name="T30" fmla="*/ 12 w 19"/>
                    <a:gd name="T31" fmla="*/ 1 h 2"/>
                    <a:gd name="T32" fmla="*/ 12 w 19"/>
                    <a:gd name="T33" fmla="*/ 1 h 2"/>
                    <a:gd name="T34" fmla="*/ 11 w 19"/>
                    <a:gd name="T35" fmla="*/ 1 h 2"/>
                    <a:gd name="T36" fmla="*/ 11 w 19"/>
                    <a:gd name="T37" fmla="*/ 1 h 2"/>
                    <a:gd name="T38" fmla="*/ 11 w 19"/>
                    <a:gd name="T39" fmla="*/ 1 h 2"/>
                    <a:gd name="T40" fmla="*/ 10 w 19"/>
                    <a:gd name="T41" fmla="*/ 1 h 2"/>
                    <a:gd name="T42" fmla="*/ 10 w 19"/>
                    <a:gd name="T43" fmla="*/ 1 h 2"/>
                    <a:gd name="T44" fmla="*/ 0 w 19"/>
                    <a:gd name="T45" fmla="*/ 0 h 2"/>
                    <a:gd name="T46" fmla="*/ 0 w 19"/>
                    <a:gd name="T47" fmla="*/ 0 h 2"/>
                    <a:gd name="T48" fmla="*/ 0 w 19"/>
                    <a:gd name="T49" fmla="*/ 1 h 2"/>
                    <a:gd name="T50" fmla="*/ 0 w 19"/>
                    <a:gd name="T51" fmla="*/ 2 h 2"/>
                    <a:gd name="T52" fmla="*/ 8 w 19"/>
                    <a:gd name="T53" fmla="*/ 2 h 2"/>
                    <a:gd name="T54" fmla="*/ 8 w 19"/>
                    <a:gd name="T55" fmla="*/ 0 h 2"/>
                    <a:gd name="T56" fmla="*/ 8 w 19"/>
                    <a:gd name="T57" fmla="*/ 0 h 2"/>
                    <a:gd name="T58" fmla="*/ 7 w 19"/>
                    <a:gd name="T59" fmla="*/ 0 h 2"/>
                    <a:gd name="T60" fmla="*/ 7 w 19"/>
                    <a:gd name="T61" fmla="*/ 0 h 2"/>
                    <a:gd name="T62" fmla="*/ 7 w 19"/>
                    <a:gd name="T63" fmla="*/ 0 h 2"/>
                    <a:gd name="T64" fmla="*/ 6 w 19"/>
                    <a:gd name="T65" fmla="*/ 0 h 2"/>
                    <a:gd name="T66" fmla="*/ 6 w 19"/>
                    <a:gd name="T67" fmla="*/ 0 h 2"/>
                    <a:gd name="T68" fmla="*/ 6 w 19"/>
                    <a:gd name="T69" fmla="*/ 0 h 2"/>
                    <a:gd name="T70" fmla="*/ 6 w 19"/>
                    <a:gd name="T71" fmla="*/ 0 h 2"/>
                    <a:gd name="T72" fmla="*/ 4 w 19"/>
                    <a:gd name="T73" fmla="*/ 0 h 2"/>
                    <a:gd name="T74" fmla="*/ 4 w 19"/>
                    <a:gd name="T75" fmla="*/ 0 h 2"/>
                    <a:gd name="T76" fmla="*/ 4 w 19"/>
                    <a:gd name="T77" fmla="*/ 0 h 2"/>
                    <a:gd name="T78" fmla="*/ 3 w 19"/>
                    <a:gd name="T79" fmla="*/ 0 h 2"/>
                    <a:gd name="T80" fmla="*/ 3 w 19"/>
                    <a:gd name="T81" fmla="*/ 0 h 2"/>
                    <a:gd name="T82" fmla="*/ 3 w 19"/>
                    <a:gd name="T83" fmla="*/ 0 h 2"/>
                    <a:gd name="T84" fmla="*/ 2 w 19"/>
                    <a:gd name="T85" fmla="*/ 0 h 2"/>
                    <a:gd name="T86" fmla="*/ 2 w 19"/>
                    <a:gd name="T87" fmla="*/ 0 h 2"/>
                    <a:gd name="T88" fmla="*/ 2 w 19"/>
                    <a:gd name="T89" fmla="*/ 0 h 2"/>
                    <a:gd name="T90" fmla="*/ 1 w 19"/>
                    <a:gd name="T91" fmla="*/ 0 h 2"/>
                    <a:gd name="T92" fmla="*/ 1 w 19"/>
                    <a:gd name="T93" fmla="*/ 0 h 2"/>
                    <a:gd name="T94" fmla="*/ 1 w 19"/>
                    <a:gd name="T95" fmla="*/ 0 h 2"/>
                    <a:gd name="T96" fmla="*/ 0 w 19"/>
                    <a:gd name="T9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" h="2">
                      <a:moveTo>
                        <a:pt x="1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4" name="Freeform 767">
                  <a:extLst>
                    <a:ext uri="{FF2B5EF4-FFF2-40B4-BE49-F238E27FC236}">
                      <a16:creationId xmlns:a16="http://schemas.microsoft.com/office/drawing/2014/main" id="{AB35B097-B2DB-408B-A767-0F9C2B878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39"/>
                  <a:ext cx="0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3 h 4"/>
                    <a:gd name="T8" fmla="*/ 2 w 2"/>
                    <a:gd name="T9" fmla="*/ 2 h 4"/>
                    <a:gd name="T10" fmla="*/ 2 w 2"/>
                    <a:gd name="T11" fmla="*/ 1 h 4"/>
                    <a:gd name="T12" fmla="*/ 1 w 2"/>
                    <a:gd name="T13" fmla="*/ 1 h 4"/>
                    <a:gd name="T14" fmla="*/ 1 w 2"/>
                    <a:gd name="T15" fmla="*/ 1 h 4"/>
                    <a:gd name="T16" fmla="*/ 0 w 2"/>
                    <a:gd name="T17" fmla="*/ 0 h 4"/>
                    <a:gd name="T18" fmla="*/ 0 w 2"/>
                    <a:gd name="T19" fmla="*/ 0 h 4"/>
                    <a:gd name="T20" fmla="*/ 0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5" name="Freeform 768">
                  <a:extLst>
                    <a:ext uri="{FF2B5EF4-FFF2-40B4-BE49-F238E27FC236}">
                      <a16:creationId xmlns:a16="http://schemas.microsoft.com/office/drawing/2014/main" id="{207BF948-4D6C-49B5-843B-9F4299B73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39"/>
                  <a:ext cx="1" cy="1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3 w 5"/>
                    <a:gd name="T5" fmla="*/ 5 h 5"/>
                    <a:gd name="T6" fmla="*/ 5 w 5"/>
                    <a:gd name="T7" fmla="*/ 2 h 5"/>
                    <a:gd name="T8" fmla="*/ 5 w 5"/>
                    <a:gd name="T9" fmla="*/ 1 h 5"/>
                    <a:gd name="T10" fmla="*/ 5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5" y="3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6" name="Freeform 769">
                  <a:extLst>
                    <a:ext uri="{FF2B5EF4-FFF2-40B4-BE49-F238E27FC236}">
                      <a16:creationId xmlns:a16="http://schemas.microsoft.com/office/drawing/2014/main" id="{03DFE3D9-3066-4CD2-982B-4DA5514B2F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0"/>
                  <a:ext cx="6" cy="2"/>
                </a:xfrm>
                <a:custGeom>
                  <a:avLst/>
                  <a:gdLst>
                    <a:gd name="T0" fmla="*/ 3 w 28"/>
                    <a:gd name="T1" fmla="*/ 6 h 10"/>
                    <a:gd name="T2" fmla="*/ 0 w 28"/>
                    <a:gd name="T3" fmla="*/ 8 h 10"/>
                    <a:gd name="T4" fmla="*/ 1 w 28"/>
                    <a:gd name="T5" fmla="*/ 9 h 10"/>
                    <a:gd name="T6" fmla="*/ 3 w 28"/>
                    <a:gd name="T7" fmla="*/ 8 h 10"/>
                    <a:gd name="T8" fmla="*/ 3 w 28"/>
                    <a:gd name="T9" fmla="*/ 6 h 10"/>
                    <a:gd name="T10" fmla="*/ 18 w 28"/>
                    <a:gd name="T11" fmla="*/ 1 h 10"/>
                    <a:gd name="T12" fmla="*/ 5 w 28"/>
                    <a:gd name="T13" fmla="*/ 5 h 10"/>
                    <a:gd name="T14" fmla="*/ 5 w 28"/>
                    <a:gd name="T15" fmla="*/ 8 h 10"/>
                    <a:gd name="T16" fmla="*/ 9 w 28"/>
                    <a:gd name="T17" fmla="*/ 10 h 10"/>
                    <a:gd name="T18" fmla="*/ 18 w 28"/>
                    <a:gd name="T19" fmla="*/ 6 h 10"/>
                    <a:gd name="T20" fmla="*/ 18 w 28"/>
                    <a:gd name="T21" fmla="*/ 1 h 10"/>
                    <a:gd name="T22" fmla="*/ 28 w 28"/>
                    <a:gd name="T23" fmla="*/ 0 h 10"/>
                    <a:gd name="T24" fmla="*/ 21 w 28"/>
                    <a:gd name="T25" fmla="*/ 0 h 10"/>
                    <a:gd name="T26" fmla="*/ 20 w 28"/>
                    <a:gd name="T27" fmla="*/ 0 h 10"/>
                    <a:gd name="T28" fmla="*/ 20 w 28"/>
                    <a:gd name="T29" fmla="*/ 5 h 10"/>
                    <a:gd name="T30" fmla="*/ 28 w 28"/>
                    <a:gd name="T31" fmla="*/ 1 h 10"/>
                    <a:gd name="T32" fmla="*/ 28 w 28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0">
                      <a:moveTo>
                        <a:pt x="3" y="6"/>
                      </a:moveTo>
                      <a:cubicBezTo>
                        <a:pt x="2" y="7"/>
                        <a:pt x="1" y="8"/>
                        <a:pt x="0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18" y="1"/>
                      </a:moveTo>
                      <a:cubicBezTo>
                        <a:pt x="13" y="2"/>
                        <a:pt x="9" y="4"/>
                        <a:pt x="5" y="5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7" y="8"/>
                        <a:pt x="8" y="9"/>
                        <a:pt x="9" y="1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"/>
                        <a:pt x="18" y="1"/>
                        <a:pt x="18" y="1"/>
                      </a:cubicBezTo>
                      <a:moveTo>
                        <a:pt x="28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7" name="Freeform 770">
                  <a:extLst>
                    <a:ext uri="{FF2B5EF4-FFF2-40B4-BE49-F238E27FC236}">
                      <a16:creationId xmlns:a16="http://schemas.microsoft.com/office/drawing/2014/main" id="{541B25DC-2E08-4117-866E-C0268580D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39"/>
                  <a:ext cx="2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7 w 7"/>
                    <a:gd name="T5" fmla="*/ 1 h 1"/>
                    <a:gd name="T6" fmla="*/ 7 w 7"/>
                    <a:gd name="T7" fmla="*/ 0 h 1"/>
                    <a:gd name="T8" fmla="*/ 7 w 7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8" name="Freeform 771">
                  <a:extLst>
                    <a:ext uri="{FF2B5EF4-FFF2-40B4-BE49-F238E27FC236}">
                      <a16:creationId xmlns:a16="http://schemas.microsoft.com/office/drawing/2014/main" id="{3528D2AD-802D-47DD-AAE8-0D6B5034F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1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0 w 2"/>
                    <a:gd name="T5" fmla="*/ 3 h 3"/>
                    <a:gd name="T6" fmla="*/ 1 w 2"/>
                    <a:gd name="T7" fmla="*/ 3 h 3"/>
                    <a:gd name="T8" fmla="*/ 2 w 2"/>
                    <a:gd name="T9" fmla="*/ 3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9" name="Freeform 772">
                  <a:extLst>
                    <a:ext uri="{FF2B5EF4-FFF2-40B4-BE49-F238E27FC236}">
                      <a16:creationId xmlns:a16="http://schemas.microsoft.com/office/drawing/2014/main" id="{395229AA-37B8-4753-A0B3-5015281B4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0"/>
                  <a:ext cx="0" cy="1"/>
                </a:xfrm>
                <a:custGeom>
                  <a:avLst/>
                  <a:gdLst>
                    <a:gd name="T0" fmla="*/ 2 w 2"/>
                    <a:gd name="T1" fmla="*/ 0 h 6"/>
                    <a:gd name="T2" fmla="*/ 0 w 2"/>
                    <a:gd name="T3" fmla="*/ 1 h 6"/>
                    <a:gd name="T4" fmla="*/ 0 w 2"/>
                    <a:gd name="T5" fmla="*/ 6 h 6"/>
                    <a:gd name="T6" fmla="*/ 2 w 2"/>
                    <a:gd name="T7" fmla="*/ 5 h 6"/>
                    <a:gd name="T8" fmla="*/ 2 w 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0" name="Freeform 773">
                  <a:extLst>
                    <a:ext uri="{FF2B5EF4-FFF2-40B4-BE49-F238E27FC236}">
                      <a16:creationId xmlns:a16="http://schemas.microsoft.com/office/drawing/2014/main" id="{AB552A30-F89D-4C3C-8F8E-EF54BA089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2" cy="1"/>
                </a:xfrm>
                <a:custGeom>
                  <a:avLst/>
                  <a:gdLst>
                    <a:gd name="T0" fmla="*/ 3 w 8"/>
                    <a:gd name="T1" fmla="*/ 0 h 4"/>
                    <a:gd name="T2" fmla="*/ 2 w 8"/>
                    <a:gd name="T3" fmla="*/ 0 h 4"/>
                    <a:gd name="T4" fmla="*/ 0 w 8"/>
                    <a:gd name="T5" fmla="*/ 1 h 4"/>
                    <a:gd name="T6" fmla="*/ 3 w 8"/>
                    <a:gd name="T7" fmla="*/ 4 h 4"/>
                    <a:gd name="T8" fmla="*/ 8 w 8"/>
                    <a:gd name="T9" fmla="*/ 2 h 4"/>
                    <a:gd name="T10" fmla="*/ 4 w 8"/>
                    <a:gd name="T11" fmla="*/ 0 h 4"/>
                    <a:gd name="T12" fmla="*/ 3 w 8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1" name="Freeform 774">
                  <a:extLst>
                    <a:ext uri="{FF2B5EF4-FFF2-40B4-BE49-F238E27FC236}">
                      <a16:creationId xmlns:a16="http://schemas.microsoft.com/office/drawing/2014/main" id="{BD09CA0B-8310-48D1-8C97-6D2FB6D1A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39"/>
                  <a:ext cx="1" cy="1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1 h 3"/>
                    <a:gd name="T4" fmla="*/ 0 w 4"/>
                    <a:gd name="T5" fmla="*/ 1 h 3"/>
                    <a:gd name="T6" fmla="*/ 0 w 4"/>
                    <a:gd name="T7" fmla="*/ 2 h 3"/>
                    <a:gd name="T8" fmla="*/ 0 w 4"/>
                    <a:gd name="T9" fmla="*/ 3 h 3"/>
                    <a:gd name="T10" fmla="*/ 4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2" name="Freeform 775">
                  <a:extLst>
                    <a:ext uri="{FF2B5EF4-FFF2-40B4-BE49-F238E27FC236}">
                      <a16:creationId xmlns:a16="http://schemas.microsoft.com/office/drawing/2014/main" id="{BF780B71-945F-4773-9850-E8E104A659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40"/>
                  <a:ext cx="18" cy="34"/>
                </a:xfrm>
                <a:custGeom>
                  <a:avLst/>
                  <a:gdLst>
                    <a:gd name="T0" fmla="*/ 20 w 76"/>
                    <a:gd name="T1" fmla="*/ 113 h 143"/>
                    <a:gd name="T2" fmla="*/ 21 w 76"/>
                    <a:gd name="T3" fmla="*/ 101 h 143"/>
                    <a:gd name="T4" fmla="*/ 20 w 76"/>
                    <a:gd name="T5" fmla="*/ 99 h 143"/>
                    <a:gd name="T6" fmla="*/ 20 w 76"/>
                    <a:gd name="T7" fmla="*/ 92 h 143"/>
                    <a:gd name="T8" fmla="*/ 0 w 76"/>
                    <a:gd name="T9" fmla="*/ 80 h 143"/>
                    <a:gd name="T10" fmla="*/ 17 w 76"/>
                    <a:gd name="T11" fmla="*/ 129 h 143"/>
                    <a:gd name="T12" fmla="*/ 17 w 76"/>
                    <a:gd name="T13" fmla="*/ 130 h 143"/>
                    <a:gd name="T14" fmla="*/ 17 w 76"/>
                    <a:gd name="T15" fmla="*/ 130 h 143"/>
                    <a:gd name="T16" fmla="*/ 18 w 76"/>
                    <a:gd name="T17" fmla="*/ 131 h 143"/>
                    <a:gd name="T18" fmla="*/ 18 w 76"/>
                    <a:gd name="T19" fmla="*/ 131 h 143"/>
                    <a:gd name="T20" fmla="*/ 19 w 76"/>
                    <a:gd name="T21" fmla="*/ 132 h 143"/>
                    <a:gd name="T22" fmla="*/ 19 w 76"/>
                    <a:gd name="T23" fmla="*/ 132 h 143"/>
                    <a:gd name="T24" fmla="*/ 19 w 76"/>
                    <a:gd name="T25" fmla="*/ 133 h 143"/>
                    <a:gd name="T26" fmla="*/ 20 w 76"/>
                    <a:gd name="T27" fmla="*/ 133 h 143"/>
                    <a:gd name="T28" fmla="*/ 20 w 76"/>
                    <a:gd name="T29" fmla="*/ 134 h 143"/>
                    <a:gd name="T30" fmla="*/ 21 w 76"/>
                    <a:gd name="T31" fmla="*/ 134 h 143"/>
                    <a:gd name="T32" fmla="*/ 21 w 76"/>
                    <a:gd name="T33" fmla="*/ 134 h 143"/>
                    <a:gd name="T34" fmla="*/ 21 w 76"/>
                    <a:gd name="T35" fmla="*/ 135 h 143"/>
                    <a:gd name="T36" fmla="*/ 22 w 76"/>
                    <a:gd name="T37" fmla="*/ 135 h 143"/>
                    <a:gd name="T38" fmla="*/ 22 w 76"/>
                    <a:gd name="T39" fmla="*/ 136 h 143"/>
                    <a:gd name="T40" fmla="*/ 23 w 76"/>
                    <a:gd name="T41" fmla="*/ 136 h 143"/>
                    <a:gd name="T42" fmla="*/ 23 w 76"/>
                    <a:gd name="T43" fmla="*/ 137 h 143"/>
                    <a:gd name="T44" fmla="*/ 24 w 76"/>
                    <a:gd name="T45" fmla="*/ 137 h 143"/>
                    <a:gd name="T46" fmla="*/ 24 w 76"/>
                    <a:gd name="T47" fmla="*/ 138 h 143"/>
                    <a:gd name="T48" fmla="*/ 24 w 76"/>
                    <a:gd name="T49" fmla="*/ 138 h 143"/>
                    <a:gd name="T50" fmla="*/ 25 w 76"/>
                    <a:gd name="T51" fmla="*/ 139 h 143"/>
                    <a:gd name="T52" fmla="*/ 25 w 76"/>
                    <a:gd name="T53" fmla="*/ 139 h 143"/>
                    <a:gd name="T54" fmla="*/ 26 w 76"/>
                    <a:gd name="T55" fmla="*/ 139 h 143"/>
                    <a:gd name="T56" fmla="*/ 29 w 76"/>
                    <a:gd name="T57" fmla="*/ 143 h 143"/>
                    <a:gd name="T58" fmla="*/ 36 w 76"/>
                    <a:gd name="T59" fmla="*/ 132 h 143"/>
                    <a:gd name="T60" fmla="*/ 15 w 76"/>
                    <a:gd name="T61" fmla="*/ 119 h 143"/>
                    <a:gd name="T62" fmla="*/ 15 w 76"/>
                    <a:gd name="T63" fmla="*/ 32 h 143"/>
                    <a:gd name="T64" fmla="*/ 34 w 76"/>
                    <a:gd name="T65" fmla="*/ 27 h 143"/>
                    <a:gd name="T66" fmla="*/ 40 w 76"/>
                    <a:gd name="T67" fmla="*/ 27 h 143"/>
                    <a:gd name="T68" fmla="*/ 20 w 76"/>
                    <a:gd name="T69" fmla="*/ 26 h 143"/>
                    <a:gd name="T70" fmla="*/ 20 w 76"/>
                    <a:gd name="T71" fmla="*/ 72 h 143"/>
                    <a:gd name="T72" fmla="*/ 20 w 76"/>
                    <a:gd name="T73" fmla="*/ 69 h 143"/>
                    <a:gd name="T74" fmla="*/ 23 w 76"/>
                    <a:gd name="T75" fmla="*/ 57 h 143"/>
                    <a:gd name="T76" fmla="*/ 20 w 76"/>
                    <a:gd name="T77" fmla="*/ 55 h 143"/>
                    <a:gd name="T78" fmla="*/ 29 w 76"/>
                    <a:gd name="T79" fmla="*/ 44 h 143"/>
                    <a:gd name="T80" fmla="*/ 20 w 76"/>
                    <a:gd name="T81" fmla="*/ 42 h 143"/>
                    <a:gd name="T82" fmla="*/ 28 w 76"/>
                    <a:gd name="T83" fmla="*/ 40 h 143"/>
                    <a:gd name="T84" fmla="*/ 32 w 76"/>
                    <a:gd name="T85" fmla="*/ 27 h 143"/>
                    <a:gd name="T86" fmla="*/ 20 w 76"/>
                    <a:gd name="T87" fmla="*/ 26 h 143"/>
                    <a:gd name="T88" fmla="*/ 20 w 76"/>
                    <a:gd name="T89" fmla="*/ 25 h 143"/>
                    <a:gd name="T90" fmla="*/ 32 w 76"/>
                    <a:gd name="T91" fmla="*/ 14 h 143"/>
                    <a:gd name="T92" fmla="*/ 34 w 76"/>
                    <a:gd name="T93" fmla="*/ 13 h 143"/>
                    <a:gd name="T94" fmla="*/ 42 w 76"/>
                    <a:gd name="T95" fmla="*/ 25 h 143"/>
                    <a:gd name="T96" fmla="*/ 47 w 76"/>
                    <a:gd name="T97" fmla="*/ 17 h 143"/>
                    <a:gd name="T98" fmla="*/ 57 w 76"/>
                    <a:gd name="T99" fmla="*/ 13 h 143"/>
                    <a:gd name="T100" fmla="*/ 49 w 76"/>
                    <a:gd name="T101" fmla="*/ 17 h 143"/>
                    <a:gd name="T102" fmla="*/ 53 w 76"/>
                    <a:gd name="T103" fmla="*/ 15 h 143"/>
                    <a:gd name="T104" fmla="*/ 42 w 76"/>
                    <a:gd name="T105" fmla="*/ 7 h 143"/>
                    <a:gd name="T106" fmla="*/ 36 w 76"/>
                    <a:gd name="T107" fmla="*/ 11 h 143"/>
                    <a:gd name="T108" fmla="*/ 43 w 76"/>
                    <a:gd name="T109" fmla="*/ 9 h 143"/>
                    <a:gd name="T110" fmla="*/ 62 w 76"/>
                    <a:gd name="T111" fmla="*/ 6 h 143"/>
                    <a:gd name="T112" fmla="*/ 54 w 76"/>
                    <a:gd name="T113" fmla="*/ 11 h 143"/>
                    <a:gd name="T114" fmla="*/ 62 w 76"/>
                    <a:gd name="T115" fmla="*/ 10 h 143"/>
                    <a:gd name="T116" fmla="*/ 73 w 76"/>
                    <a:gd name="T117" fmla="*/ 0 h 143"/>
                    <a:gd name="T118" fmla="*/ 64 w 76"/>
                    <a:gd name="T119" fmla="*/ 8 h 143"/>
                    <a:gd name="T120" fmla="*/ 76 w 76"/>
                    <a:gd name="T121" fmla="*/ 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6" h="143">
                      <a:moveTo>
                        <a:pt x="20" y="92"/>
                      </a:move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09"/>
                        <a:pt x="22" y="105"/>
                        <a:pt x="21" y="101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0" y="99"/>
                        <a:pt x="20" y="99"/>
                        <a:pt x="20" y="99"/>
                      </a:cubicBez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20" y="96"/>
                        <a:pt x="20" y="94"/>
                        <a:pt x="20" y="92"/>
                      </a:cubicBezTo>
                      <a:moveTo>
                        <a:pt x="15" y="32"/>
                      </a:moveTo>
                      <a:cubicBezTo>
                        <a:pt x="5" y="46"/>
                        <a:pt x="0" y="63"/>
                        <a:pt x="0" y="80"/>
                      </a:cubicBezTo>
                      <a:cubicBezTo>
                        <a:pt x="0" y="96"/>
                        <a:pt x="5" y="112"/>
                        <a:pt x="14" y="126"/>
                      </a:cubicBezTo>
                      <a:cubicBezTo>
                        <a:pt x="15" y="127"/>
                        <a:pt x="16" y="128"/>
                        <a:pt x="17" y="129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17" y="129"/>
                        <a:pt x="17" y="129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8" y="130"/>
                      </a:cubicBezTo>
                      <a:cubicBezTo>
                        <a:pt x="18" y="130"/>
                        <a:pt x="18" y="130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3"/>
                      </a:cubicBezTo>
                      <a:cubicBezTo>
                        <a:pt x="19" y="133"/>
                        <a:pt x="19" y="133"/>
                        <a:pt x="19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34"/>
                        <a:pt x="20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2" y="135"/>
                      </a:cubicBezTo>
                      <a:cubicBezTo>
                        <a:pt x="22" y="135"/>
                        <a:pt x="22" y="135"/>
                        <a:pt x="22" y="135"/>
                      </a:cubicBezTo>
                      <a:cubicBezTo>
                        <a:pt x="22" y="135"/>
                        <a:pt x="22" y="135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3" y="136"/>
                        <a:pt x="23" y="136"/>
                      </a:cubicBezTo>
                      <a:cubicBezTo>
                        <a:pt x="23" y="136"/>
                        <a:pt x="23" y="136"/>
                        <a:pt x="23" y="136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4" y="137"/>
                      </a:cubicBezTo>
                      <a:cubicBezTo>
                        <a:pt x="24" y="137"/>
                        <a:pt x="24" y="137"/>
                        <a:pt x="24" y="137"/>
                      </a:cubicBezTo>
                      <a:cubicBezTo>
                        <a:pt x="24" y="137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5" y="138"/>
                        <a:pt x="25" y="138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6" y="139"/>
                        <a:pt x="26" y="139"/>
                      </a:cubicBezTo>
                      <a:cubicBezTo>
                        <a:pt x="26" y="139"/>
                        <a:pt x="26" y="139"/>
                        <a:pt x="26" y="139"/>
                      </a:cubicBezTo>
                      <a:cubicBezTo>
                        <a:pt x="27" y="141"/>
                        <a:pt x="28" y="142"/>
                        <a:pt x="29" y="143"/>
                      </a:cubicBezTo>
                      <a:cubicBezTo>
                        <a:pt x="45" y="143"/>
                        <a:pt x="45" y="143"/>
                        <a:pt x="45" y="143"/>
                      </a:cubicBezTo>
                      <a:cubicBezTo>
                        <a:pt x="42" y="139"/>
                        <a:pt x="39" y="136"/>
                        <a:pt x="36" y="132"/>
                      </a:cubicBezTo>
                      <a:cubicBezTo>
                        <a:pt x="33" y="128"/>
                        <a:pt x="30" y="123"/>
                        <a:pt x="28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13"/>
                        <a:pt x="15" y="113"/>
                        <a:pt x="15" y="113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moveTo>
                        <a:pt x="40" y="27"/>
                      </a:move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6" y="32"/>
                        <a:pt x="38" y="30"/>
                        <a:pt x="40" y="27"/>
                      </a:cubicBezTo>
                      <a:moveTo>
                        <a:pt x="20" y="26"/>
                      </a:move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1" y="65"/>
                        <a:pt x="22" y="61"/>
                        <a:pt x="23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5" y="51"/>
                        <a:pt x="27" y="47"/>
                        <a:pt x="29" y="44"/>
                      </a:cubicBezTo>
                      <a:cubicBezTo>
                        <a:pt x="28" y="43"/>
                        <a:pt x="28" y="43"/>
                        <a:pt x="28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38"/>
                        <a:pt x="30" y="36"/>
                        <a:pt x="32" y="3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moveTo>
                        <a:pt x="32" y="14"/>
                      </a:moveTo>
                      <a:cubicBezTo>
                        <a:pt x="28" y="17"/>
                        <a:pt x="24" y="21"/>
                        <a:pt x="20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moveTo>
                        <a:pt x="43" y="13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3" y="24"/>
                        <a:pt x="45" y="22"/>
                        <a:pt x="47" y="20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5" y="17"/>
                        <a:pt x="43" y="15"/>
                        <a:pt x="43" y="13"/>
                      </a:cubicBezTo>
                      <a:moveTo>
                        <a:pt x="57" y="13"/>
                      </a:move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3" y="15"/>
                        <a:pt x="51" y="17"/>
                        <a:pt x="49" y="17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50" y="17"/>
                        <a:pt x="52" y="16"/>
                        <a:pt x="53" y="15"/>
                      </a:cubicBezTo>
                      <a:cubicBezTo>
                        <a:pt x="54" y="14"/>
                        <a:pt x="55" y="14"/>
                        <a:pt x="57" y="13"/>
                      </a:cubicBezTo>
                      <a:moveTo>
                        <a:pt x="42" y="7"/>
                      </a:move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0" y="8"/>
                        <a:pt x="38" y="9"/>
                        <a:pt x="36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0"/>
                        <a:pt x="43" y="9"/>
                        <a:pt x="43" y="9"/>
                      </a:cubicBezTo>
                      <a:cubicBezTo>
                        <a:pt x="42" y="7"/>
                        <a:pt x="42" y="7"/>
                        <a:pt x="42" y="7"/>
                      </a:cubicBezTo>
                      <a:moveTo>
                        <a:pt x="62" y="6"/>
                      </a:move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54" y="10"/>
                        <a:pt x="54" y="11"/>
                      </a:cubicBezTo>
                      <a:cubicBezTo>
                        <a:pt x="60" y="11"/>
                        <a:pt x="60" y="11"/>
                        <a:pt x="60" y="11"/>
                      </a:cubicBezTo>
                      <a:cubicBezTo>
                        <a:pt x="61" y="10"/>
                        <a:pt x="61" y="10"/>
                        <a:pt x="62" y="10"/>
                      </a:cubicBezTo>
                      <a:cubicBezTo>
                        <a:pt x="62" y="6"/>
                        <a:pt x="62" y="6"/>
                        <a:pt x="62" y="6"/>
                      </a:cubicBezTo>
                      <a:moveTo>
                        <a:pt x="73" y="0"/>
                      </a:move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8" y="6"/>
                        <a:pt x="72" y="5"/>
                        <a:pt x="76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5" y="2"/>
                        <a:pt x="74" y="2"/>
                        <a:pt x="7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3" name="Freeform 776">
                  <a:extLst>
                    <a:ext uri="{FF2B5EF4-FFF2-40B4-BE49-F238E27FC236}">
                      <a16:creationId xmlns:a16="http://schemas.microsoft.com/office/drawing/2014/main" id="{FC6284CC-51CC-47BB-85B2-B31616FB1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46"/>
                  <a:ext cx="3" cy="22"/>
                </a:xfrm>
                <a:custGeom>
                  <a:avLst/>
                  <a:gdLst>
                    <a:gd name="T0" fmla="*/ 5 w 13"/>
                    <a:gd name="T1" fmla="*/ 0 h 93"/>
                    <a:gd name="T2" fmla="*/ 0 w 13"/>
                    <a:gd name="T3" fmla="*/ 6 h 93"/>
                    <a:gd name="T4" fmla="*/ 0 w 13"/>
                    <a:gd name="T5" fmla="*/ 87 h 93"/>
                    <a:gd name="T6" fmla="*/ 0 w 13"/>
                    <a:gd name="T7" fmla="*/ 93 h 93"/>
                    <a:gd name="T8" fmla="*/ 13 w 13"/>
                    <a:gd name="T9" fmla="*/ 93 h 93"/>
                    <a:gd name="T10" fmla="*/ 10 w 13"/>
                    <a:gd name="T11" fmla="*/ 87 h 93"/>
                    <a:gd name="T12" fmla="*/ 5 w 13"/>
                    <a:gd name="T13" fmla="*/ 87 h 93"/>
                    <a:gd name="T14" fmla="*/ 5 w 13"/>
                    <a:gd name="T15" fmla="*/ 66 h 93"/>
                    <a:gd name="T16" fmla="*/ 5 w 13"/>
                    <a:gd name="T17" fmla="*/ 47 h 93"/>
                    <a:gd name="T18" fmla="*/ 5 w 13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3">
                      <a:moveTo>
                        <a:pt x="5" y="0"/>
                      </a:moveTo>
                      <a:cubicBezTo>
                        <a:pt x="3" y="2"/>
                        <a:pt x="1" y="4"/>
                        <a:pt x="0" y="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2" y="91"/>
                        <a:pt x="11" y="89"/>
                        <a:pt x="10" y="87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4" y="59"/>
                        <a:pt x="4" y="53"/>
                        <a:pt x="5" y="47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4" name="Freeform 777">
                  <a:extLst>
                    <a:ext uri="{FF2B5EF4-FFF2-40B4-BE49-F238E27FC236}">
                      <a16:creationId xmlns:a16="http://schemas.microsoft.com/office/drawing/2014/main" id="{4A153C3A-39D8-44FE-A4F9-F83206790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63"/>
                  <a:ext cx="0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5" name="Freeform 778">
                  <a:extLst>
                    <a:ext uri="{FF2B5EF4-FFF2-40B4-BE49-F238E27FC236}">
                      <a16:creationId xmlns:a16="http://schemas.microsoft.com/office/drawing/2014/main" id="{7DF0EBCC-ADA3-48E2-8EA4-14C369B6F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6"/>
                  <a:ext cx="0" cy="1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6" name="Freeform 779">
                  <a:extLst>
                    <a:ext uri="{FF2B5EF4-FFF2-40B4-BE49-F238E27FC236}">
                      <a16:creationId xmlns:a16="http://schemas.microsoft.com/office/drawing/2014/main" id="{62E615A0-57A3-4245-B175-D64724F7B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3"/>
                  <a:ext cx="1" cy="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3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7" name="Freeform 780">
                  <a:extLst>
                    <a:ext uri="{FF2B5EF4-FFF2-40B4-BE49-F238E27FC236}">
                      <a16:creationId xmlns:a16="http://schemas.microsoft.com/office/drawing/2014/main" id="{BB0E72B6-CDEE-4975-813A-B6734D0A2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49"/>
                  <a:ext cx="2" cy="1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1 h 2"/>
                    <a:gd name="T10" fmla="*/ 8 w 8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8" name="Freeform 781">
                  <a:extLst>
                    <a:ext uri="{FF2B5EF4-FFF2-40B4-BE49-F238E27FC236}">
                      <a16:creationId xmlns:a16="http://schemas.microsoft.com/office/drawing/2014/main" id="{95118AC6-F24D-4F08-AAD4-E31B5151CB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6"/>
                  <a:ext cx="5" cy="0"/>
                </a:xfrm>
                <a:custGeom>
                  <a:avLst/>
                  <a:gdLst>
                    <a:gd name="T0" fmla="*/ 12 w 22"/>
                    <a:gd name="T1" fmla="*/ 0 h 2"/>
                    <a:gd name="T2" fmla="*/ 0 w 22"/>
                    <a:gd name="T3" fmla="*/ 0 h 2"/>
                    <a:gd name="T4" fmla="*/ 0 w 22"/>
                    <a:gd name="T5" fmla="*/ 1 h 2"/>
                    <a:gd name="T6" fmla="*/ 0 w 22"/>
                    <a:gd name="T7" fmla="*/ 2 h 2"/>
                    <a:gd name="T8" fmla="*/ 12 w 22"/>
                    <a:gd name="T9" fmla="*/ 2 h 2"/>
                    <a:gd name="T10" fmla="*/ 12 w 22"/>
                    <a:gd name="T11" fmla="*/ 0 h 2"/>
                    <a:gd name="T12" fmla="*/ 22 w 22"/>
                    <a:gd name="T13" fmla="*/ 0 h 2"/>
                    <a:gd name="T14" fmla="*/ 14 w 22"/>
                    <a:gd name="T15" fmla="*/ 0 h 2"/>
                    <a:gd name="T16" fmla="*/ 14 w 22"/>
                    <a:gd name="T17" fmla="*/ 2 h 2"/>
                    <a:gd name="T18" fmla="*/ 20 w 22"/>
                    <a:gd name="T19" fmla="*/ 2 h 2"/>
                    <a:gd name="T20" fmla="*/ 22 w 22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2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1" y="1"/>
                        <a:pt x="2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9" name="Freeform 782">
                  <a:extLst>
                    <a:ext uri="{FF2B5EF4-FFF2-40B4-BE49-F238E27FC236}">
                      <a16:creationId xmlns:a16="http://schemas.microsoft.com/office/drawing/2014/main" id="{23ECAB42-C81A-4C65-96B3-F93B3F30CF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6" cy="0"/>
                </a:xfrm>
                <a:custGeom>
                  <a:avLst/>
                  <a:gdLst>
                    <a:gd name="T0" fmla="*/ 9 w 26"/>
                    <a:gd name="T1" fmla="*/ 0 h 2"/>
                    <a:gd name="T2" fmla="*/ 2 w 26"/>
                    <a:gd name="T3" fmla="*/ 0 h 2"/>
                    <a:gd name="T4" fmla="*/ 0 w 26"/>
                    <a:gd name="T5" fmla="*/ 1 h 2"/>
                    <a:gd name="T6" fmla="*/ 0 w 26"/>
                    <a:gd name="T7" fmla="*/ 2 h 2"/>
                    <a:gd name="T8" fmla="*/ 9 w 26"/>
                    <a:gd name="T9" fmla="*/ 2 h 2"/>
                    <a:gd name="T10" fmla="*/ 8 w 26"/>
                    <a:gd name="T11" fmla="*/ 1 h 2"/>
                    <a:gd name="T12" fmla="*/ 9 w 26"/>
                    <a:gd name="T13" fmla="*/ 0 h 2"/>
                    <a:gd name="T14" fmla="*/ 26 w 26"/>
                    <a:gd name="T15" fmla="*/ 0 h 2"/>
                    <a:gd name="T16" fmla="*/ 20 w 26"/>
                    <a:gd name="T17" fmla="*/ 0 h 2"/>
                    <a:gd name="T18" fmla="*/ 20 w 26"/>
                    <a:gd name="T19" fmla="*/ 1 h 2"/>
                    <a:gd name="T20" fmla="*/ 20 w 26"/>
                    <a:gd name="T21" fmla="*/ 2 h 2"/>
                    <a:gd name="T22" fmla="*/ 23 w 26"/>
                    <a:gd name="T23" fmla="*/ 2 h 2"/>
                    <a:gd name="T24" fmla="*/ 26 w 26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2">
                      <a:moveTo>
                        <a:pt x="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0"/>
                        <a:pt x="9" y="0"/>
                        <a:pt x="9" y="0"/>
                      </a:cubicBezTo>
                      <a:moveTo>
                        <a:pt x="2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ubicBezTo>
                        <a:pt x="20" y="1"/>
                        <a:pt x="20" y="1"/>
                        <a:pt x="2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1"/>
                        <a:pt x="25" y="0"/>
                        <a:pt x="26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0" name="Freeform 783">
                  <a:extLst>
                    <a:ext uri="{FF2B5EF4-FFF2-40B4-BE49-F238E27FC236}">
                      <a16:creationId xmlns:a16="http://schemas.microsoft.com/office/drawing/2014/main" id="{BC969D87-C526-4671-B4DF-942135931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6"/>
                </a:xfrm>
                <a:custGeom>
                  <a:avLst/>
                  <a:gdLst>
                    <a:gd name="T0" fmla="*/ 2 w 2"/>
                    <a:gd name="T1" fmla="*/ 0 h 24"/>
                    <a:gd name="T2" fmla="*/ 2 w 2"/>
                    <a:gd name="T3" fmla="*/ 1 h 24"/>
                    <a:gd name="T4" fmla="*/ 2 w 2"/>
                    <a:gd name="T5" fmla="*/ 1 h 24"/>
                    <a:gd name="T6" fmla="*/ 2 w 2"/>
                    <a:gd name="T7" fmla="*/ 1 h 24"/>
                    <a:gd name="T8" fmla="*/ 0 w 2"/>
                    <a:gd name="T9" fmla="*/ 2 h 24"/>
                    <a:gd name="T10" fmla="*/ 0 w 2"/>
                    <a:gd name="T11" fmla="*/ 13 h 24"/>
                    <a:gd name="T12" fmla="*/ 0 w 2"/>
                    <a:gd name="T13" fmla="*/ 15 h 24"/>
                    <a:gd name="T14" fmla="*/ 0 w 2"/>
                    <a:gd name="T15" fmla="*/ 24 h 24"/>
                    <a:gd name="T16" fmla="*/ 1 w 2"/>
                    <a:gd name="T17" fmla="*/ 23 h 24"/>
                    <a:gd name="T18" fmla="*/ 2 w 2"/>
                    <a:gd name="T19" fmla="*/ 23 h 24"/>
                    <a:gd name="T20" fmla="*/ 2 w 2"/>
                    <a:gd name="T21" fmla="*/ 22 h 24"/>
                    <a:gd name="T22" fmla="*/ 2 w 2"/>
                    <a:gd name="T23" fmla="*/ 15 h 24"/>
                    <a:gd name="T24" fmla="*/ 2 w 2"/>
                    <a:gd name="T25" fmla="*/ 13 h 24"/>
                    <a:gd name="T26" fmla="*/ 2 w 2"/>
                    <a:gd name="T27" fmla="*/ 1 h 24"/>
                    <a:gd name="T28" fmla="*/ 2 w 2"/>
                    <a:gd name="T2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24">
                      <a:moveTo>
                        <a:pt x="2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2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1" name="Freeform 784">
                  <a:extLst>
                    <a:ext uri="{FF2B5EF4-FFF2-40B4-BE49-F238E27FC236}">
                      <a16:creationId xmlns:a16="http://schemas.microsoft.com/office/drawing/2014/main" id="{13D0EE99-1301-4B37-810E-55D0959E5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1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  <a:gd name="T8" fmla="*/ 2 w 2"/>
                    <a:gd name="T9" fmla="*/ 1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2" name="Freeform 785">
                  <a:extLst>
                    <a:ext uri="{FF2B5EF4-FFF2-40B4-BE49-F238E27FC236}">
                      <a16:creationId xmlns:a16="http://schemas.microsoft.com/office/drawing/2014/main" id="{638A3F37-F0FE-477F-810D-6DC2AE693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1"/>
                  <a:ext cx="0" cy="1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1 h 5"/>
                    <a:gd name="T4" fmla="*/ 0 w 2"/>
                    <a:gd name="T5" fmla="*/ 5 h 5"/>
                    <a:gd name="T6" fmla="*/ 2 w 2"/>
                    <a:gd name="T7" fmla="*/ 3 h 5"/>
                    <a:gd name="T8" fmla="*/ 2 w 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4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3" name="Freeform 786">
                  <a:extLst>
                    <a:ext uri="{FF2B5EF4-FFF2-40B4-BE49-F238E27FC236}">
                      <a16:creationId xmlns:a16="http://schemas.microsoft.com/office/drawing/2014/main" id="{4FE7E033-359B-4F89-AC80-823F5DD77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1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4" name="Freeform 787">
                  <a:extLst>
                    <a:ext uri="{FF2B5EF4-FFF2-40B4-BE49-F238E27FC236}">
                      <a16:creationId xmlns:a16="http://schemas.microsoft.com/office/drawing/2014/main" id="{9B66DF5A-3037-452D-8633-5B30E02DC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1" cy="2"/>
                </a:xfrm>
                <a:custGeom>
                  <a:avLst/>
                  <a:gdLst>
                    <a:gd name="T0" fmla="*/ 5 w 6"/>
                    <a:gd name="T1" fmla="*/ 0 h 9"/>
                    <a:gd name="T2" fmla="*/ 4 w 6"/>
                    <a:gd name="T3" fmla="*/ 1 h 9"/>
                    <a:gd name="T4" fmla="*/ 0 w 6"/>
                    <a:gd name="T5" fmla="*/ 5 h 9"/>
                    <a:gd name="T6" fmla="*/ 0 w 6"/>
                    <a:gd name="T7" fmla="*/ 6 h 9"/>
                    <a:gd name="T8" fmla="*/ 0 w 6"/>
                    <a:gd name="T9" fmla="*/ 7 h 9"/>
                    <a:gd name="T10" fmla="*/ 1 w 6"/>
                    <a:gd name="T11" fmla="*/ 9 h 9"/>
                    <a:gd name="T12" fmla="*/ 6 w 6"/>
                    <a:gd name="T13" fmla="*/ 0 h 9"/>
                    <a:gd name="T14" fmla="*/ 5 w 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2" y="6"/>
                        <a:pt x="4" y="3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5" name="Freeform 788">
                  <a:extLst>
                    <a:ext uri="{FF2B5EF4-FFF2-40B4-BE49-F238E27FC236}">
                      <a16:creationId xmlns:a16="http://schemas.microsoft.com/office/drawing/2014/main" id="{D06EBBF1-D817-4C0C-96AE-B37DDE02E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42"/>
                  <a:ext cx="3" cy="2"/>
                </a:xfrm>
                <a:custGeom>
                  <a:avLst/>
                  <a:gdLst>
                    <a:gd name="T0" fmla="*/ 1 w 12"/>
                    <a:gd name="T1" fmla="*/ 0 h 8"/>
                    <a:gd name="T2" fmla="*/ 1 w 12"/>
                    <a:gd name="T3" fmla="*/ 2 h 8"/>
                    <a:gd name="T4" fmla="*/ 0 w 12"/>
                    <a:gd name="T5" fmla="*/ 3 h 8"/>
                    <a:gd name="T6" fmla="*/ 1 w 12"/>
                    <a:gd name="T7" fmla="*/ 4 h 8"/>
                    <a:gd name="T8" fmla="*/ 5 w 12"/>
                    <a:gd name="T9" fmla="*/ 8 h 8"/>
                    <a:gd name="T10" fmla="*/ 6 w 12"/>
                    <a:gd name="T11" fmla="*/ 8 h 8"/>
                    <a:gd name="T12" fmla="*/ 7 w 12"/>
                    <a:gd name="T13" fmla="*/ 8 h 8"/>
                    <a:gd name="T14" fmla="*/ 12 w 12"/>
                    <a:gd name="T15" fmla="*/ 4 h 8"/>
                    <a:gd name="T16" fmla="*/ 12 w 12"/>
                    <a:gd name="T17" fmla="*/ 3 h 8"/>
                    <a:gd name="T18" fmla="*/ 12 w 12"/>
                    <a:gd name="T19" fmla="*/ 2 h 8"/>
                    <a:gd name="T20" fmla="*/ 12 w 12"/>
                    <a:gd name="T21" fmla="*/ 1 h 8"/>
                    <a:gd name="T22" fmla="*/ 6 w 12"/>
                    <a:gd name="T23" fmla="*/ 4 h 8"/>
                    <a:gd name="T24" fmla="*/ 1 w 12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1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6"/>
                        <a:pt x="3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9" y="8"/>
                        <a:pt x="11" y="6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6" name="Freeform 789">
                  <a:extLst>
                    <a:ext uri="{FF2B5EF4-FFF2-40B4-BE49-F238E27FC236}">
                      <a16:creationId xmlns:a16="http://schemas.microsoft.com/office/drawing/2014/main" id="{07E93223-E894-4D94-97CA-E7138F23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40"/>
                  <a:ext cx="2" cy="1"/>
                </a:xfrm>
                <a:custGeom>
                  <a:avLst/>
                  <a:gdLst>
                    <a:gd name="T0" fmla="*/ 4 w 6"/>
                    <a:gd name="T1" fmla="*/ 0 h 5"/>
                    <a:gd name="T2" fmla="*/ 0 w 6"/>
                    <a:gd name="T3" fmla="*/ 2 h 5"/>
                    <a:gd name="T4" fmla="*/ 3 w 6"/>
                    <a:gd name="T5" fmla="*/ 5 h 5"/>
                    <a:gd name="T6" fmla="*/ 4 w 6"/>
                    <a:gd name="T7" fmla="*/ 5 h 5"/>
                    <a:gd name="T8" fmla="*/ 5 w 6"/>
                    <a:gd name="T9" fmla="*/ 5 h 5"/>
                    <a:gd name="T10" fmla="*/ 6 w 6"/>
                    <a:gd name="T11" fmla="*/ 4 h 5"/>
                    <a:gd name="T12" fmla="*/ 4 w 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2" y="4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4"/>
                        <a:pt x="6" y="4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7" name="Freeform 790">
                  <a:extLst>
                    <a:ext uri="{FF2B5EF4-FFF2-40B4-BE49-F238E27FC236}">
                      <a16:creationId xmlns:a16="http://schemas.microsoft.com/office/drawing/2014/main" id="{C8F4CE96-B926-40FD-921C-8605A5E81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39"/>
                  <a:ext cx="9" cy="4"/>
                </a:xfrm>
                <a:custGeom>
                  <a:avLst/>
                  <a:gdLst>
                    <a:gd name="T0" fmla="*/ 36 w 39"/>
                    <a:gd name="T1" fmla="*/ 0 h 17"/>
                    <a:gd name="T2" fmla="*/ 34 w 39"/>
                    <a:gd name="T3" fmla="*/ 0 h 17"/>
                    <a:gd name="T4" fmla="*/ 30 w 39"/>
                    <a:gd name="T5" fmla="*/ 3 h 17"/>
                    <a:gd name="T6" fmla="*/ 22 w 39"/>
                    <a:gd name="T7" fmla="*/ 7 h 17"/>
                    <a:gd name="T8" fmla="*/ 20 w 39"/>
                    <a:gd name="T9" fmla="*/ 8 h 17"/>
                    <a:gd name="T10" fmla="*/ 11 w 39"/>
                    <a:gd name="T11" fmla="*/ 12 h 17"/>
                    <a:gd name="T12" fmla="*/ 6 w 39"/>
                    <a:gd name="T13" fmla="*/ 14 h 17"/>
                    <a:gd name="T14" fmla="*/ 3 w 39"/>
                    <a:gd name="T15" fmla="*/ 11 h 17"/>
                    <a:gd name="T16" fmla="*/ 2 w 39"/>
                    <a:gd name="T17" fmla="*/ 10 h 17"/>
                    <a:gd name="T18" fmla="*/ 1 w 39"/>
                    <a:gd name="T19" fmla="*/ 11 h 17"/>
                    <a:gd name="T20" fmla="*/ 0 w 39"/>
                    <a:gd name="T21" fmla="*/ 11 h 17"/>
                    <a:gd name="T22" fmla="*/ 0 w 39"/>
                    <a:gd name="T23" fmla="*/ 11 h 17"/>
                    <a:gd name="T24" fmla="*/ 1 w 39"/>
                    <a:gd name="T25" fmla="*/ 13 h 17"/>
                    <a:gd name="T26" fmla="*/ 6 w 39"/>
                    <a:gd name="T27" fmla="*/ 17 h 17"/>
                    <a:gd name="T28" fmla="*/ 12 w 39"/>
                    <a:gd name="T29" fmla="*/ 14 h 17"/>
                    <a:gd name="T30" fmla="*/ 20 w 39"/>
                    <a:gd name="T31" fmla="*/ 10 h 17"/>
                    <a:gd name="T32" fmla="*/ 22 w 39"/>
                    <a:gd name="T33" fmla="*/ 9 h 17"/>
                    <a:gd name="T34" fmla="*/ 31 w 39"/>
                    <a:gd name="T35" fmla="*/ 4 h 17"/>
                    <a:gd name="T36" fmla="*/ 35 w 39"/>
                    <a:gd name="T37" fmla="*/ 2 h 17"/>
                    <a:gd name="T38" fmla="*/ 37 w 39"/>
                    <a:gd name="T39" fmla="*/ 6 h 17"/>
                    <a:gd name="T40" fmla="*/ 39 w 39"/>
                    <a:gd name="T41" fmla="*/ 6 h 17"/>
                    <a:gd name="T42" fmla="*/ 39 w 39"/>
                    <a:gd name="T43" fmla="*/ 5 h 17"/>
                    <a:gd name="T44" fmla="*/ 36 w 39"/>
                    <a:gd name="T4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17">
                      <a:moveTo>
                        <a:pt x="36" y="0"/>
                      </a:move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6"/>
                        <a:pt x="38" y="6"/>
                        <a:pt x="39" y="6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8" name="Freeform 791">
                  <a:extLst>
                    <a:ext uri="{FF2B5EF4-FFF2-40B4-BE49-F238E27FC236}">
                      <a16:creationId xmlns:a16="http://schemas.microsoft.com/office/drawing/2014/main" id="{8E7F5D32-4DB6-461E-943B-D8716EE253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75"/>
                  <a:ext cx="10" cy="3"/>
                </a:xfrm>
                <a:custGeom>
                  <a:avLst/>
                  <a:gdLst>
                    <a:gd name="T0" fmla="*/ 35 w 44"/>
                    <a:gd name="T1" fmla="*/ 12 h 15"/>
                    <a:gd name="T2" fmla="*/ 25 w 44"/>
                    <a:gd name="T3" fmla="*/ 12 h 15"/>
                    <a:gd name="T4" fmla="*/ 44 w 44"/>
                    <a:gd name="T5" fmla="*/ 15 h 15"/>
                    <a:gd name="T6" fmla="*/ 35 w 44"/>
                    <a:gd name="T7" fmla="*/ 12 h 15"/>
                    <a:gd name="T8" fmla="*/ 15 w 44"/>
                    <a:gd name="T9" fmla="*/ 0 h 15"/>
                    <a:gd name="T10" fmla="*/ 0 w 44"/>
                    <a:gd name="T11" fmla="*/ 0 h 15"/>
                    <a:gd name="T12" fmla="*/ 10 w 44"/>
                    <a:gd name="T13" fmla="*/ 6 h 15"/>
                    <a:gd name="T14" fmla="*/ 23 w 44"/>
                    <a:gd name="T15" fmla="*/ 6 h 15"/>
                    <a:gd name="T16" fmla="*/ 15 w 4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15">
                      <a:moveTo>
                        <a:pt x="35" y="12"/>
                      </a:move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31" y="14"/>
                        <a:pt x="38" y="14"/>
                        <a:pt x="44" y="15"/>
                      </a:cubicBezTo>
                      <a:cubicBezTo>
                        <a:pt x="41" y="14"/>
                        <a:pt x="38" y="13"/>
                        <a:pt x="35" y="12"/>
                      </a:cubicBezTo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6" y="4"/>
                        <a:pt x="10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0" y="4"/>
                        <a:pt x="18" y="2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9" name="Freeform 792">
                  <a:extLst>
                    <a:ext uri="{FF2B5EF4-FFF2-40B4-BE49-F238E27FC236}">
                      <a16:creationId xmlns:a16="http://schemas.microsoft.com/office/drawing/2014/main" id="{B45C255A-3038-4B3E-8AA0-E7AE94509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74"/>
                  <a:ext cx="5" cy="1"/>
                </a:xfrm>
                <a:custGeom>
                  <a:avLst/>
                  <a:gdLst>
                    <a:gd name="T0" fmla="*/ 16 w 23"/>
                    <a:gd name="T1" fmla="*/ 0 h 5"/>
                    <a:gd name="T2" fmla="*/ 0 w 23"/>
                    <a:gd name="T3" fmla="*/ 0 h 5"/>
                    <a:gd name="T4" fmla="*/ 8 w 23"/>
                    <a:gd name="T5" fmla="*/ 5 h 5"/>
                    <a:gd name="T6" fmla="*/ 23 w 23"/>
                    <a:gd name="T7" fmla="*/ 5 h 5"/>
                    <a:gd name="T8" fmla="*/ 16 w 2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5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0" y="3"/>
                        <a:pt x="18" y="2"/>
                        <a:pt x="16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0" name="Freeform 793">
                  <a:extLst>
                    <a:ext uri="{FF2B5EF4-FFF2-40B4-BE49-F238E27FC236}">
                      <a16:creationId xmlns:a16="http://schemas.microsoft.com/office/drawing/2014/main" id="{7B18DEBB-F44C-470F-A328-FF9528D23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6"/>
                  <a:ext cx="6" cy="2"/>
                </a:xfrm>
                <a:custGeom>
                  <a:avLst/>
                  <a:gdLst>
                    <a:gd name="T0" fmla="*/ 13 w 25"/>
                    <a:gd name="T1" fmla="*/ 0 h 6"/>
                    <a:gd name="T2" fmla="*/ 0 w 25"/>
                    <a:gd name="T3" fmla="*/ 0 h 6"/>
                    <a:gd name="T4" fmla="*/ 0 w 25"/>
                    <a:gd name="T5" fmla="*/ 0 h 6"/>
                    <a:gd name="T6" fmla="*/ 0 w 25"/>
                    <a:gd name="T7" fmla="*/ 0 h 6"/>
                    <a:gd name="T8" fmla="*/ 0 w 25"/>
                    <a:gd name="T9" fmla="*/ 0 h 6"/>
                    <a:gd name="T10" fmla="*/ 0 w 25"/>
                    <a:gd name="T11" fmla="*/ 0 h 6"/>
                    <a:gd name="T12" fmla="*/ 1 w 25"/>
                    <a:gd name="T13" fmla="*/ 1 h 6"/>
                    <a:gd name="T14" fmla="*/ 1 w 25"/>
                    <a:gd name="T15" fmla="*/ 1 h 6"/>
                    <a:gd name="T16" fmla="*/ 1 w 25"/>
                    <a:gd name="T17" fmla="*/ 1 h 6"/>
                    <a:gd name="T18" fmla="*/ 1 w 25"/>
                    <a:gd name="T19" fmla="*/ 1 h 6"/>
                    <a:gd name="T20" fmla="*/ 2 w 25"/>
                    <a:gd name="T21" fmla="*/ 1 h 6"/>
                    <a:gd name="T22" fmla="*/ 2 w 25"/>
                    <a:gd name="T23" fmla="*/ 1 h 6"/>
                    <a:gd name="T24" fmla="*/ 2 w 25"/>
                    <a:gd name="T25" fmla="*/ 1 h 6"/>
                    <a:gd name="T26" fmla="*/ 2 w 25"/>
                    <a:gd name="T27" fmla="*/ 1 h 6"/>
                    <a:gd name="T28" fmla="*/ 3 w 25"/>
                    <a:gd name="T29" fmla="*/ 2 h 6"/>
                    <a:gd name="T30" fmla="*/ 3 w 25"/>
                    <a:gd name="T31" fmla="*/ 2 h 6"/>
                    <a:gd name="T32" fmla="*/ 3 w 25"/>
                    <a:gd name="T33" fmla="*/ 2 h 6"/>
                    <a:gd name="T34" fmla="*/ 4 w 25"/>
                    <a:gd name="T35" fmla="*/ 2 h 6"/>
                    <a:gd name="T36" fmla="*/ 4 w 25"/>
                    <a:gd name="T37" fmla="*/ 2 h 6"/>
                    <a:gd name="T38" fmla="*/ 4 w 25"/>
                    <a:gd name="T39" fmla="*/ 2 h 6"/>
                    <a:gd name="T40" fmla="*/ 4 w 25"/>
                    <a:gd name="T41" fmla="*/ 2 h 6"/>
                    <a:gd name="T42" fmla="*/ 5 w 25"/>
                    <a:gd name="T43" fmla="*/ 2 h 6"/>
                    <a:gd name="T44" fmla="*/ 5 w 25"/>
                    <a:gd name="T45" fmla="*/ 3 h 6"/>
                    <a:gd name="T46" fmla="*/ 5 w 25"/>
                    <a:gd name="T47" fmla="*/ 3 h 6"/>
                    <a:gd name="T48" fmla="*/ 6 w 25"/>
                    <a:gd name="T49" fmla="*/ 3 h 6"/>
                    <a:gd name="T50" fmla="*/ 6 w 25"/>
                    <a:gd name="T51" fmla="*/ 3 h 6"/>
                    <a:gd name="T52" fmla="*/ 6 w 25"/>
                    <a:gd name="T53" fmla="*/ 3 h 6"/>
                    <a:gd name="T54" fmla="*/ 6 w 25"/>
                    <a:gd name="T55" fmla="*/ 3 h 6"/>
                    <a:gd name="T56" fmla="*/ 7 w 25"/>
                    <a:gd name="T57" fmla="*/ 3 h 6"/>
                    <a:gd name="T58" fmla="*/ 7 w 25"/>
                    <a:gd name="T59" fmla="*/ 3 h 6"/>
                    <a:gd name="T60" fmla="*/ 7 w 25"/>
                    <a:gd name="T61" fmla="*/ 3 h 6"/>
                    <a:gd name="T62" fmla="*/ 7 w 25"/>
                    <a:gd name="T63" fmla="*/ 3 h 6"/>
                    <a:gd name="T64" fmla="*/ 8 w 25"/>
                    <a:gd name="T65" fmla="*/ 4 h 6"/>
                    <a:gd name="T66" fmla="*/ 8 w 25"/>
                    <a:gd name="T67" fmla="*/ 4 h 6"/>
                    <a:gd name="T68" fmla="*/ 8 w 25"/>
                    <a:gd name="T69" fmla="*/ 4 h 6"/>
                    <a:gd name="T70" fmla="*/ 9 w 25"/>
                    <a:gd name="T71" fmla="*/ 4 h 6"/>
                    <a:gd name="T72" fmla="*/ 9 w 25"/>
                    <a:gd name="T73" fmla="*/ 4 h 6"/>
                    <a:gd name="T74" fmla="*/ 9 w 25"/>
                    <a:gd name="T75" fmla="*/ 4 h 6"/>
                    <a:gd name="T76" fmla="*/ 9 w 25"/>
                    <a:gd name="T77" fmla="*/ 4 h 6"/>
                    <a:gd name="T78" fmla="*/ 10 w 25"/>
                    <a:gd name="T79" fmla="*/ 4 h 6"/>
                    <a:gd name="T80" fmla="*/ 10 w 25"/>
                    <a:gd name="T81" fmla="*/ 4 h 6"/>
                    <a:gd name="T82" fmla="*/ 15 w 25"/>
                    <a:gd name="T83" fmla="*/ 6 h 6"/>
                    <a:gd name="T84" fmla="*/ 25 w 25"/>
                    <a:gd name="T85" fmla="*/ 6 h 6"/>
                    <a:gd name="T86" fmla="*/ 13 w 25"/>
                    <a:gd name="T8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" h="6">
                      <a:moveTo>
                        <a:pt x="1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1" y="4"/>
                        <a:pt x="17" y="2"/>
                        <a:pt x="13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1" name="Freeform 794">
                  <a:extLst>
                    <a:ext uri="{FF2B5EF4-FFF2-40B4-BE49-F238E27FC236}">
                      <a16:creationId xmlns:a16="http://schemas.microsoft.com/office/drawing/2014/main" id="{7BE78C95-0B49-470F-B49A-33F6865DB8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39"/>
                  <a:ext cx="25" cy="38"/>
                </a:xfrm>
                <a:custGeom>
                  <a:avLst/>
                  <a:gdLst>
                    <a:gd name="T0" fmla="*/ 56 w 105"/>
                    <a:gd name="T1" fmla="*/ 162 h 162"/>
                    <a:gd name="T2" fmla="*/ 56 w 105"/>
                    <a:gd name="T3" fmla="*/ 162 h 162"/>
                    <a:gd name="T4" fmla="*/ 55 w 105"/>
                    <a:gd name="T5" fmla="*/ 162 h 162"/>
                    <a:gd name="T6" fmla="*/ 54 w 105"/>
                    <a:gd name="T7" fmla="*/ 161 h 162"/>
                    <a:gd name="T8" fmla="*/ 54 w 105"/>
                    <a:gd name="T9" fmla="*/ 161 h 162"/>
                    <a:gd name="T10" fmla="*/ 53 w 105"/>
                    <a:gd name="T11" fmla="*/ 161 h 162"/>
                    <a:gd name="T12" fmla="*/ 52 w 105"/>
                    <a:gd name="T13" fmla="*/ 160 h 162"/>
                    <a:gd name="T14" fmla="*/ 51 w 105"/>
                    <a:gd name="T15" fmla="*/ 160 h 162"/>
                    <a:gd name="T16" fmla="*/ 51 w 105"/>
                    <a:gd name="T17" fmla="*/ 160 h 162"/>
                    <a:gd name="T18" fmla="*/ 49 w 105"/>
                    <a:gd name="T19" fmla="*/ 159 h 162"/>
                    <a:gd name="T20" fmla="*/ 49 w 105"/>
                    <a:gd name="T21" fmla="*/ 159 h 162"/>
                    <a:gd name="T22" fmla="*/ 48 w 105"/>
                    <a:gd name="T23" fmla="*/ 159 h 162"/>
                    <a:gd name="T24" fmla="*/ 47 w 105"/>
                    <a:gd name="T25" fmla="*/ 158 h 162"/>
                    <a:gd name="T26" fmla="*/ 47 w 105"/>
                    <a:gd name="T27" fmla="*/ 158 h 162"/>
                    <a:gd name="T28" fmla="*/ 47 w 105"/>
                    <a:gd name="T29" fmla="*/ 158 h 162"/>
                    <a:gd name="T30" fmla="*/ 25 w 105"/>
                    <a:gd name="T31" fmla="*/ 143 h 162"/>
                    <a:gd name="T32" fmla="*/ 25 w 105"/>
                    <a:gd name="T33" fmla="*/ 143 h 162"/>
                    <a:gd name="T34" fmla="*/ 24 w 105"/>
                    <a:gd name="T35" fmla="*/ 142 h 162"/>
                    <a:gd name="T36" fmla="*/ 24 w 105"/>
                    <a:gd name="T37" fmla="*/ 141 h 162"/>
                    <a:gd name="T38" fmla="*/ 24 w 105"/>
                    <a:gd name="T39" fmla="*/ 141 h 162"/>
                    <a:gd name="T40" fmla="*/ 23 w 105"/>
                    <a:gd name="T41" fmla="*/ 140 h 162"/>
                    <a:gd name="T42" fmla="*/ 22 w 105"/>
                    <a:gd name="T43" fmla="*/ 140 h 162"/>
                    <a:gd name="T44" fmla="*/ 22 w 105"/>
                    <a:gd name="T45" fmla="*/ 139 h 162"/>
                    <a:gd name="T46" fmla="*/ 21 w 105"/>
                    <a:gd name="T47" fmla="*/ 139 h 162"/>
                    <a:gd name="T48" fmla="*/ 20 w 105"/>
                    <a:gd name="T49" fmla="*/ 138 h 162"/>
                    <a:gd name="T50" fmla="*/ 20 w 105"/>
                    <a:gd name="T51" fmla="*/ 138 h 162"/>
                    <a:gd name="T52" fmla="*/ 19 w 105"/>
                    <a:gd name="T53" fmla="*/ 137 h 162"/>
                    <a:gd name="T54" fmla="*/ 19 w 105"/>
                    <a:gd name="T55" fmla="*/ 136 h 162"/>
                    <a:gd name="T56" fmla="*/ 19 w 105"/>
                    <a:gd name="T57" fmla="*/ 136 h 162"/>
                    <a:gd name="T58" fmla="*/ 18 w 105"/>
                    <a:gd name="T59" fmla="*/ 135 h 162"/>
                    <a:gd name="T60" fmla="*/ 17 w 105"/>
                    <a:gd name="T61" fmla="*/ 134 h 162"/>
                    <a:gd name="T62" fmla="*/ 17 w 105"/>
                    <a:gd name="T63" fmla="*/ 134 h 162"/>
                    <a:gd name="T64" fmla="*/ 0 w 105"/>
                    <a:gd name="T65" fmla="*/ 84 h 162"/>
                    <a:gd name="T66" fmla="*/ 20 w 105"/>
                    <a:gd name="T67" fmla="*/ 30 h 162"/>
                    <a:gd name="T68" fmla="*/ 34 w 105"/>
                    <a:gd name="T69" fmla="*/ 17 h 162"/>
                    <a:gd name="T70" fmla="*/ 42 w 105"/>
                    <a:gd name="T71" fmla="*/ 11 h 162"/>
                    <a:gd name="T72" fmla="*/ 100 w 105"/>
                    <a:gd name="T73" fmla="*/ 2 h 162"/>
                    <a:gd name="T74" fmla="*/ 99 w 105"/>
                    <a:gd name="T75" fmla="*/ 2 h 162"/>
                    <a:gd name="T76" fmla="*/ 99 w 105"/>
                    <a:gd name="T77" fmla="*/ 2 h 162"/>
                    <a:gd name="T78" fmla="*/ 96 w 105"/>
                    <a:gd name="T79" fmla="*/ 1 h 162"/>
                    <a:gd name="T80" fmla="*/ 95 w 105"/>
                    <a:gd name="T81" fmla="*/ 1 h 162"/>
                    <a:gd name="T82" fmla="*/ 95 w 105"/>
                    <a:gd name="T83" fmla="*/ 1 h 162"/>
                    <a:gd name="T84" fmla="*/ 94 w 105"/>
                    <a:gd name="T85" fmla="*/ 1 h 162"/>
                    <a:gd name="T86" fmla="*/ 91 w 105"/>
                    <a:gd name="T87" fmla="*/ 0 h 162"/>
                    <a:gd name="T88" fmla="*/ 91 w 105"/>
                    <a:gd name="T89" fmla="*/ 0 h 162"/>
                    <a:gd name="T90" fmla="*/ 90 w 105"/>
                    <a:gd name="T91" fmla="*/ 0 h 162"/>
                    <a:gd name="T92" fmla="*/ 89 w 105"/>
                    <a:gd name="T93" fmla="*/ 0 h 162"/>
                    <a:gd name="T94" fmla="*/ 89 w 105"/>
                    <a:gd name="T95" fmla="*/ 0 h 162"/>
                    <a:gd name="T96" fmla="*/ 87 w 105"/>
                    <a:gd name="T97" fmla="*/ 0 h 162"/>
                    <a:gd name="T98" fmla="*/ 85 w 105"/>
                    <a:gd name="T99" fmla="*/ 0 h 162"/>
                    <a:gd name="T100" fmla="*/ 85 w 105"/>
                    <a:gd name="T101" fmla="*/ 0 h 162"/>
                    <a:gd name="T102" fmla="*/ 84 w 105"/>
                    <a:gd name="T103" fmla="*/ 0 h 162"/>
                    <a:gd name="T104" fmla="*/ 84 w 105"/>
                    <a:gd name="T105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5" h="162">
                      <a:moveTo>
                        <a:pt x="57" y="162"/>
                      </a:moveTo>
                      <a:cubicBezTo>
                        <a:pt x="57" y="162"/>
                        <a:pt x="57" y="162"/>
                        <a:pt x="57" y="162"/>
                      </a:cubicBezTo>
                      <a:cubicBezTo>
                        <a:pt x="57" y="162"/>
                        <a:pt x="57" y="162"/>
                        <a:pt x="57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5" y="162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5" y="162"/>
                      </a:cubicBezTo>
                      <a:moveTo>
                        <a:pt x="54" y="161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4" y="161"/>
                      </a:cubicBezTo>
                      <a:moveTo>
                        <a:pt x="54" y="161"/>
                      </a:moveTo>
                      <a:cubicBezTo>
                        <a:pt x="54" y="161"/>
                        <a:pt x="54" y="161"/>
                        <a:pt x="54" y="161"/>
                      </a:cubicBezTo>
                      <a:cubicBezTo>
                        <a:pt x="54" y="161"/>
                        <a:pt x="54" y="161"/>
                        <a:pt x="54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4" y="161"/>
                        <a:pt x="54" y="161"/>
                      </a:cubicBezTo>
                      <a:cubicBezTo>
                        <a:pt x="54" y="161"/>
                        <a:pt x="53" y="161"/>
                        <a:pt x="53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3" y="161"/>
                        <a:pt x="53" y="161"/>
                      </a:cubicBezTo>
                      <a:cubicBezTo>
                        <a:pt x="53" y="161"/>
                        <a:pt x="53" y="161"/>
                        <a:pt x="53" y="161"/>
                      </a:cubicBezTo>
                      <a:moveTo>
                        <a:pt x="52" y="161"/>
                      </a:moveTo>
                      <a:cubicBezTo>
                        <a:pt x="52" y="161"/>
                        <a:pt x="52" y="161"/>
                        <a:pt x="53" y="161"/>
                      </a:cubicBezTo>
                      <a:cubicBezTo>
                        <a:pt x="52" y="161"/>
                        <a:pt x="52" y="161"/>
                        <a:pt x="52" y="161"/>
                      </a:cubicBezTo>
                      <a:moveTo>
                        <a:pt x="52" y="160"/>
                      </a:moveTo>
                      <a:cubicBezTo>
                        <a:pt x="52" y="160"/>
                        <a:pt x="52" y="160"/>
                        <a:pt x="52" y="161"/>
                      </a:cubicBezTo>
                      <a:cubicBezTo>
                        <a:pt x="52" y="160"/>
                        <a:pt x="52" y="160"/>
                        <a:pt x="52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0" y="160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50" y="160"/>
                      </a:cubicBezTo>
                      <a:moveTo>
                        <a:pt x="49" y="159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49" y="159"/>
                      </a:cubicBezTo>
                      <a:moveTo>
                        <a:pt x="49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9" y="159"/>
                        <a:pt x="49" y="159"/>
                      </a:cubicBezTo>
                      <a:moveTo>
                        <a:pt x="48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8" y="159"/>
                        <a:pt x="48" y="159"/>
                      </a:cubicBezTo>
                      <a:moveTo>
                        <a:pt x="48" y="159"/>
                      </a:move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moveTo>
                        <a:pt x="47" y="158"/>
                      </a:moveTo>
                      <a:cubicBezTo>
                        <a:pt x="47" y="158"/>
                        <a:pt x="48" y="159"/>
                        <a:pt x="48" y="159"/>
                      </a:cubicBezTo>
                      <a:cubicBezTo>
                        <a:pt x="48" y="159"/>
                        <a:pt x="47" y="158"/>
                        <a:pt x="47" y="158"/>
                      </a:cubicBezTo>
                      <a:moveTo>
                        <a:pt x="47" y="158"/>
                      </a:move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moveTo>
                        <a:pt x="26" y="143"/>
                      </a:moveTo>
                      <a:cubicBezTo>
                        <a:pt x="32" y="150"/>
                        <a:pt x="39" y="154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3" y="156"/>
                        <a:pt x="40" y="154"/>
                        <a:pt x="37" y="152"/>
                      </a:cubicBezTo>
                      <a:cubicBezTo>
                        <a:pt x="34" y="151"/>
                        <a:pt x="32" y="149"/>
                        <a:pt x="29" y="147"/>
                      </a:cubicBezTo>
                      <a:cubicBezTo>
                        <a:pt x="28" y="146"/>
                        <a:pt x="27" y="145"/>
                        <a:pt x="26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6" y="143"/>
                        <a:pt x="26" y="143"/>
                      </a:cubicBezTo>
                      <a:cubicBezTo>
                        <a:pt x="26" y="143"/>
                        <a:pt x="25" y="143"/>
                        <a:pt x="25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5" y="143"/>
                        <a:pt x="25" y="143"/>
                      </a:cubicBezTo>
                      <a:cubicBezTo>
                        <a:pt x="25" y="143"/>
                        <a:pt x="25" y="143"/>
                        <a:pt x="25" y="143"/>
                      </a:cubicBezTo>
                      <a:moveTo>
                        <a:pt x="24" y="142"/>
                      </a:moveTo>
                      <a:cubicBezTo>
                        <a:pt x="25" y="142"/>
                        <a:pt x="25" y="142"/>
                        <a:pt x="25" y="143"/>
                      </a:cubicBezTo>
                      <a:cubicBezTo>
                        <a:pt x="25" y="142"/>
                        <a:pt x="25" y="142"/>
                        <a:pt x="24" y="142"/>
                      </a:cubicBezTo>
                      <a:moveTo>
                        <a:pt x="24" y="142"/>
                      </a:moveTo>
                      <a:cubicBezTo>
                        <a:pt x="24" y="142"/>
                        <a:pt x="24" y="142"/>
                        <a:pt x="24" y="142"/>
                      </a:cubicBezTo>
                      <a:cubicBezTo>
                        <a:pt x="24" y="142"/>
                        <a:pt x="24" y="142"/>
                        <a:pt x="24" y="142"/>
                      </a:cubicBezTo>
                      <a:moveTo>
                        <a:pt x="24" y="141"/>
                      </a:moveTo>
                      <a:cubicBezTo>
                        <a:pt x="24" y="141"/>
                        <a:pt x="24" y="142"/>
                        <a:pt x="24" y="142"/>
                      </a:cubicBezTo>
                      <a:cubicBezTo>
                        <a:pt x="24" y="142"/>
                        <a:pt x="24" y="141"/>
                        <a:pt x="24" y="141"/>
                      </a:cubicBezTo>
                      <a:moveTo>
                        <a:pt x="23" y="141"/>
                      </a:moveTo>
                      <a:cubicBezTo>
                        <a:pt x="23" y="141"/>
                        <a:pt x="23" y="141"/>
                        <a:pt x="24" y="141"/>
                      </a:cubicBezTo>
                      <a:cubicBezTo>
                        <a:pt x="23" y="141"/>
                        <a:pt x="23" y="141"/>
                        <a:pt x="23" y="141"/>
                      </a:cubicBezTo>
                      <a:moveTo>
                        <a:pt x="23" y="140"/>
                      </a:moveTo>
                      <a:cubicBezTo>
                        <a:pt x="23" y="141"/>
                        <a:pt x="23" y="141"/>
                        <a:pt x="23" y="141"/>
                      </a:cubicBezTo>
                      <a:cubicBezTo>
                        <a:pt x="23" y="141"/>
                        <a:pt x="23" y="141"/>
                        <a:pt x="23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3" y="140"/>
                        <a:pt x="23" y="140"/>
                      </a:cubicBezTo>
                      <a:cubicBezTo>
                        <a:pt x="23" y="140"/>
                        <a:pt x="22" y="140"/>
                        <a:pt x="22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moveTo>
                        <a:pt x="22" y="139"/>
                      </a:moveTo>
                      <a:cubicBezTo>
                        <a:pt x="22" y="139"/>
                        <a:pt x="22" y="139"/>
                        <a:pt x="22" y="139"/>
                      </a:cubicBezTo>
                      <a:cubicBezTo>
                        <a:pt x="22" y="139"/>
                        <a:pt x="22" y="139"/>
                        <a:pt x="22" y="139"/>
                      </a:cubicBezTo>
                      <a:moveTo>
                        <a:pt x="21" y="139"/>
                      </a:moveTo>
                      <a:cubicBezTo>
                        <a:pt x="21" y="139"/>
                        <a:pt x="21" y="139"/>
                        <a:pt x="21" y="139"/>
                      </a:cubicBezTo>
                      <a:cubicBezTo>
                        <a:pt x="21" y="139"/>
                        <a:pt x="21" y="139"/>
                        <a:pt x="21" y="139"/>
                      </a:cubicBezTo>
                      <a:moveTo>
                        <a:pt x="21" y="138"/>
                      </a:moveTo>
                      <a:cubicBezTo>
                        <a:pt x="21" y="138"/>
                        <a:pt x="21" y="138"/>
                        <a:pt x="21" y="138"/>
                      </a:cubicBezTo>
                      <a:cubicBezTo>
                        <a:pt x="21" y="138"/>
                        <a:pt x="21" y="138"/>
                        <a:pt x="21" y="138"/>
                      </a:cubicBezTo>
                      <a:moveTo>
                        <a:pt x="20" y="138"/>
                      </a:moveTo>
                      <a:cubicBezTo>
                        <a:pt x="20" y="138"/>
                        <a:pt x="20" y="138"/>
                        <a:pt x="21" y="138"/>
                      </a:cubicBezTo>
                      <a:cubicBezTo>
                        <a:pt x="20" y="138"/>
                        <a:pt x="20" y="138"/>
                        <a:pt x="20" y="138"/>
                      </a:cubicBezTo>
                      <a:moveTo>
                        <a:pt x="20" y="137"/>
                      </a:moveTo>
                      <a:cubicBezTo>
                        <a:pt x="20" y="137"/>
                        <a:pt x="20" y="137"/>
                        <a:pt x="20" y="138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moveTo>
                        <a:pt x="19" y="137"/>
                      </a:move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20" y="137"/>
                        <a:pt x="19" y="137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7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9" y="136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8" y="135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4"/>
                      </a:moveTo>
                      <a:cubicBezTo>
                        <a:pt x="18" y="134"/>
                        <a:pt x="18" y="134"/>
                        <a:pt x="18" y="135"/>
                      </a:cubicBezTo>
                      <a:cubicBezTo>
                        <a:pt x="18" y="134"/>
                        <a:pt x="18" y="134"/>
                        <a:pt x="18" y="134"/>
                      </a:cubicBezTo>
                      <a:moveTo>
                        <a:pt x="17" y="134"/>
                      </a:moveTo>
                      <a:cubicBezTo>
                        <a:pt x="17" y="134"/>
                        <a:pt x="17" y="134"/>
                        <a:pt x="17" y="134"/>
                      </a:cubicBezTo>
                      <a:cubicBezTo>
                        <a:pt x="17" y="134"/>
                        <a:pt x="17" y="134"/>
                        <a:pt x="17" y="134"/>
                      </a:cubicBezTo>
                      <a:moveTo>
                        <a:pt x="17" y="133"/>
                      </a:moveTo>
                      <a:cubicBezTo>
                        <a:pt x="17" y="133"/>
                        <a:pt x="17" y="133"/>
                        <a:pt x="17" y="134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moveTo>
                        <a:pt x="34" y="17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12" y="33"/>
                        <a:pt x="0" y="58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67"/>
                        <a:pt x="5" y="50"/>
                        <a:pt x="15" y="36"/>
                      </a:cubicBezTo>
                      <a:cubicBezTo>
                        <a:pt x="16" y="34"/>
                        <a:pt x="18" y="32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29"/>
                        <a:pt x="20" y="29"/>
                      </a:cubicBezTo>
                      <a:cubicBezTo>
                        <a:pt x="24" y="25"/>
                        <a:pt x="28" y="21"/>
                        <a:pt x="32" y="18"/>
                      </a:cubicBezTo>
                      <a:cubicBezTo>
                        <a:pt x="33" y="17"/>
                        <a:pt x="33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moveTo>
                        <a:pt x="42" y="11"/>
                      </a:move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100" y="2"/>
                      </a:moveTo>
                      <a:cubicBezTo>
                        <a:pt x="102" y="2"/>
                        <a:pt x="103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2"/>
                        <a:pt x="102" y="2"/>
                        <a:pt x="100" y="2"/>
                      </a:cubicBezTo>
                      <a:moveTo>
                        <a:pt x="99" y="2"/>
                      </a:move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2"/>
                        <a:pt x="100" y="2"/>
                        <a:pt x="99" y="2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1"/>
                      </a:moveTo>
                      <a:cubicBezTo>
                        <a:pt x="98" y="1"/>
                        <a:pt x="99" y="1"/>
                        <a:pt x="99" y="2"/>
                      </a:cubicBezTo>
                      <a:cubicBezTo>
                        <a:pt x="99" y="1"/>
                        <a:pt x="98" y="1"/>
                        <a:pt x="98" y="1"/>
                      </a:cubicBezTo>
                      <a:moveTo>
                        <a:pt x="96" y="1"/>
                      </a:moveTo>
                      <a:cubicBezTo>
                        <a:pt x="97" y="1"/>
                        <a:pt x="97" y="1"/>
                        <a:pt x="98" y="1"/>
                      </a:cubicBezTo>
                      <a:cubicBezTo>
                        <a:pt x="97" y="1"/>
                        <a:pt x="97" y="1"/>
                        <a:pt x="96" y="1"/>
                      </a:cubicBezTo>
                      <a:moveTo>
                        <a:pt x="95" y="1"/>
                      </a:move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6" y="1"/>
                        <a:pt x="96" y="1"/>
                        <a:pt x="95" y="1"/>
                      </a:cubicBezTo>
                      <a:moveTo>
                        <a:pt x="95" y="1"/>
                      </a:move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5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2" y="1"/>
                      </a:moveTo>
                      <a:cubicBezTo>
                        <a:pt x="92" y="1"/>
                        <a:pt x="93" y="1"/>
                        <a:pt x="93" y="1"/>
                      </a:cubicBezTo>
                      <a:cubicBezTo>
                        <a:pt x="93" y="1"/>
                        <a:pt x="92" y="1"/>
                        <a:pt x="92" y="1"/>
                      </a:cubicBezTo>
                      <a:moveTo>
                        <a:pt x="91" y="0"/>
                      </a:moveTo>
                      <a:cubicBezTo>
                        <a:pt x="91" y="0"/>
                        <a:pt x="92" y="0"/>
                        <a:pt x="92" y="1"/>
                      </a:cubicBezTo>
                      <a:cubicBezTo>
                        <a:pt x="92" y="0"/>
                        <a:pt x="91" y="0"/>
                        <a:pt x="91" y="0"/>
                      </a:cubicBezTo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moveTo>
                        <a:pt x="90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moveTo>
                        <a:pt x="89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89" y="0"/>
                      </a:cubicBezTo>
                      <a:moveTo>
                        <a:pt x="89" y="0"/>
                      </a:move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moveTo>
                        <a:pt x="87" y="0"/>
                      </a:moveTo>
                      <a:cubicBezTo>
                        <a:pt x="88" y="0"/>
                        <a:pt x="88" y="0"/>
                        <a:pt x="89" y="0"/>
                      </a:cubicBezTo>
                      <a:cubicBezTo>
                        <a:pt x="88" y="0"/>
                        <a:pt x="88" y="0"/>
                        <a:pt x="87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6" y="0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85" y="0"/>
                      </a:moveTo>
                      <a:cubicBezTo>
                        <a:pt x="85" y="0"/>
                        <a:pt x="86" y="0"/>
                        <a:pt x="86" y="0"/>
                      </a:cubicBezTo>
                      <a:cubicBezTo>
                        <a:pt x="86" y="0"/>
                        <a:pt x="85" y="0"/>
                        <a:pt x="85" y="0"/>
                      </a:cubicBezTo>
                      <a:moveTo>
                        <a:pt x="85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84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moveTo>
                        <a:pt x="83" y="0"/>
                      </a:moveTo>
                      <a:cubicBezTo>
                        <a:pt x="70" y="0"/>
                        <a:pt x="56" y="4"/>
                        <a:pt x="43" y="11"/>
                      </a:cubicBezTo>
                      <a:cubicBezTo>
                        <a:pt x="56" y="4"/>
                        <a:pt x="70" y="0"/>
                        <a:pt x="83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3" y="0"/>
                      </a:cubicBezTo>
                    </a:path>
                  </a:pathLst>
                </a:custGeom>
                <a:solidFill>
                  <a:srgbClr val="81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2" name="Freeform 795">
                  <a:extLst>
                    <a:ext uri="{FF2B5EF4-FFF2-40B4-BE49-F238E27FC236}">
                      <a16:creationId xmlns:a16="http://schemas.microsoft.com/office/drawing/2014/main" id="{10E20A77-A022-4A25-9571-0A2C5A8B8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" y="1485"/>
                  <a:ext cx="49" cy="58"/>
                </a:xfrm>
                <a:custGeom>
                  <a:avLst/>
                  <a:gdLst>
                    <a:gd name="T0" fmla="*/ 112 w 211"/>
                    <a:gd name="T1" fmla="*/ 247 h 249"/>
                    <a:gd name="T2" fmla="*/ 4 w 211"/>
                    <a:gd name="T3" fmla="*/ 194 h 249"/>
                    <a:gd name="T4" fmla="*/ 2 w 211"/>
                    <a:gd name="T5" fmla="*/ 186 h 249"/>
                    <a:gd name="T6" fmla="*/ 92 w 211"/>
                    <a:gd name="T7" fmla="*/ 4 h 249"/>
                    <a:gd name="T8" fmla="*/ 100 w 211"/>
                    <a:gd name="T9" fmla="*/ 2 h 249"/>
                    <a:gd name="T10" fmla="*/ 207 w 211"/>
                    <a:gd name="T11" fmla="*/ 55 h 249"/>
                    <a:gd name="T12" fmla="*/ 210 w 211"/>
                    <a:gd name="T13" fmla="*/ 63 h 249"/>
                    <a:gd name="T14" fmla="*/ 119 w 211"/>
                    <a:gd name="T15" fmla="*/ 245 h 249"/>
                    <a:gd name="T16" fmla="*/ 112 w 211"/>
                    <a:gd name="T17" fmla="*/ 24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249">
                      <a:moveTo>
                        <a:pt x="112" y="247"/>
                      </a:moveTo>
                      <a:cubicBezTo>
                        <a:pt x="4" y="194"/>
                        <a:pt x="4" y="194"/>
                        <a:pt x="4" y="194"/>
                      </a:cubicBezTo>
                      <a:cubicBezTo>
                        <a:pt x="1" y="193"/>
                        <a:pt x="0" y="189"/>
                        <a:pt x="2" y="186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3" y="1"/>
                        <a:pt x="97" y="0"/>
                        <a:pt x="100" y="2"/>
                      </a:cubicBezTo>
                      <a:cubicBezTo>
                        <a:pt x="207" y="55"/>
                        <a:pt x="207" y="55"/>
                        <a:pt x="207" y="55"/>
                      </a:cubicBezTo>
                      <a:cubicBezTo>
                        <a:pt x="210" y="56"/>
                        <a:pt x="211" y="60"/>
                        <a:pt x="210" y="63"/>
                      </a:cubicBezTo>
                      <a:cubicBezTo>
                        <a:pt x="119" y="245"/>
                        <a:pt x="119" y="245"/>
                        <a:pt x="119" y="245"/>
                      </a:cubicBezTo>
                      <a:cubicBezTo>
                        <a:pt x="118" y="248"/>
                        <a:pt x="114" y="249"/>
                        <a:pt x="112" y="247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3" name="Freeform 796">
                  <a:extLst>
                    <a:ext uri="{FF2B5EF4-FFF2-40B4-BE49-F238E27FC236}">
                      <a16:creationId xmlns:a16="http://schemas.microsoft.com/office/drawing/2014/main" id="{1CC2EFC1-E805-41AE-AC09-71DEBD9AA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" y="1487"/>
                  <a:ext cx="43" cy="51"/>
                </a:xfrm>
                <a:custGeom>
                  <a:avLst/>
                  <a:gdLst>
                    <a:gd name="T0" fmla="*/ 184 w 184"/>
                    <a:gd name="T1" fmla="*/ 54 h 215"/>
                    <a:gd name="T2" fmla="*/ 104 w 184"/>
                    <a:gd name="T3" fmla="*/ 213 h 215"/>
                    <a:gd name="T4" fmla="*/ 101 w 184"/>
                    <a:gd name="T5" fmla="*/ 214 h 215"/>
                    <a:gd name="T6" fmla="*/ 2 w 184"/>
                    <a:gd name="T7" fmla="*/ 165 h 215"/>
                    <a:gd name="T8" fmla="*/ 1 w 184"/>
                    <a:gd name="T9" fmla="*/ 162 h 215"/>
                    <a:gd name="T10" fmla="*/ 80 w 184"/>
                    <a:gd name="T11" fmla="*/ 2 h 215"/>
                    <a:gd name="T12" fmla="*/ 83 w 184"/>
                    <a:gd name="T13" fmla="*/ 1 h 215"/>
                    <a:gd name="T14" fmla="*/ 182 w 184"/>
                    <a:gd name="T15" fmla="*/ 50 h 215"/>
                    <a:gd name="T16" fmla="*/ 184 w 184"/>
                    <a:gd name="T17" fmla="*/ 5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15">
                      <a:moveTo>
                        <a:pt x="184" y="54"/>
                      </a:move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4"/>
                        <a:pt x="102" y="215"/>
                        <a:pt x="101" y="214"/>
                      </a:cubicBezTo>
                      <a:cubicBezTo>
                        <a:pt x="2" y="165"/>
                        <a:pt x="2" y="165"/>
                        <a:pt x="2" y="165"/>
                      </a:cubicBezTo>
                      <a:cubicBezTo>
                        <a:pt x="0" y="164"/>
                        <a:pt x="0" y="163"/>
                        <a:pt x="1" y="16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80" y="1"/>
                        <a:pt x="82" y="0"/>
                        <a:pt x="83" y="1"/>
                      </a:cubicBezTo>
                      <a:cubicBezTo>
                        <a:pt x="182" y="50"/>
                        <a:pt x="182" y="50"/>
                        <a:pt x="182" y="50"/>
                      </a:cubicBezTo>
                      <a:cubicBezTo>
                        <a:pt x="184" y="51"/>
                        <a:pt x="184" y="53"/>
                        <a:pt x="184" y="54"/>
                      </a:cubicBezTo>
                      <a:close/>
                    </a:path>
                  </a:pathLst>
                </a:custGeom>
                <a:solidFill>
                  <a:srgbClr val="A7A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4" name="Freeform 797">
                  <a:extLst>
                    <a:ext uri="{FF2B5EF4-FFF2-40B4-BE49-F238E27FC236}">
                      <a16:creationId xmlns:a16="http://schemas.microsoft.com/office/drawing/2014/main" id="{DA6608EB-6190-49BC-A453-1DFDDAEA5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32"/>
                  <a:ext cx="5" cy="4"/>
                </a:xfrm>
                <a:custGeom>
                  <a:avLst/>
                  <a:gdLst>
                    <a:gd name="T0" fmla="*/ 18 w 20"/>
                    <a:gd name="T1" fmla="*/ 14 h 20"/>
                    <a:gd name="T2" fmla="*/ 6 w 20"/>
                    <a:gd name="T3" fmla="*/ 18 h 20"/>
                    <a:gd name="T4" fmla="*/ 2 w 20"/>
                    <a:gd name="T5" fmla="*/ 6 h 20"/>
                    <a:gd name="T6" fmla="*/ 14 w 20"/>
                    <a:gd name="T7" fmla="*/ 2 h 20"/>
                    <a:gd name="T8" fmla="*/ 18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8" y="14"/>
                      </a:moveTo>
                      <a:cubicBezTo>
                        <a:pt x="16" y="19"/>
                        <a:pt x="11" y="20"/>
                        <a:pt x="6" y="18"/>
                      </a:cubicBezTo>
                      <a:cubicBezTo>
                        <a:pt x="2" y="16"/>
                        <a:pt x="0" y="11"/>
                        <a:pt x="2" y="6"/>
                      </a:cubicBezTo>
                      <a:cubicBezTo>
                        <a:pt x="4" y="2"/>
                        <a:pt x="10" y="0"/>
                        <a:pt x="14" y="2"/>
                      </a:cubicBezTo>
                      <a:cubicBezTo>
                        <a:pt x="18" y="4"/>
                        <a:pt x="20" y="10"/>
                        <a:pt x="18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5" name="Freeform 798">
                  <a:extLst>
                    <a:ext uri="{FF2B5EF4-FFF2-40B4-BE49-F238E27FC236}">
                      <a16:creationId xmlns:a16="http://schemas.microsoft.com/office/drawing/2014/main" id="{20F0DCFE-D3E1-4F98-BF63-6D367C70C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" y="1487"/>
                  <a:ext cx="1" cy="1"/>
                </a:xfrm>
                <a:custGeom>
                  <a:avLst/>
                  <a:gdLst>
                    <a:gd name="T0" fmla="*/ 5 w 5"/>
                    <a:gd name="T1" fmla="*/ 3 h 4"/>
                    <a:gd name="T2" fmla="*/ 2 w 5"/>
                    <a:gd name="T3" fmla="*/ 4 h 4"/>
                    <a:gd name="T4" fmla="*/ 1 w 5"/>
                    <a:gd name="T5" fmla="*/ 1 h 4"/>
                    <a:gd name="T6" fmla="*/ 4 w 5"/>
                    <a:gd name="T7" fmla="*/ 0 h 4"/>
                    <a:gd name="T8" fmla="*/ 5 w 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6" name="Freeform 799">
                  <a:extLst>
                    <a:ext uri="{FF2B5EF4-FFF2-40B4-BE49-F238E27FC236}">
                      <a16:creationId xmlns:a16="http://schemas.microsoft.com/office/drawing/2014/main" id="{809611A9-6AE7-41A3-AD16-E3632293D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" y="1487"/>
                  <a:ext cx="1" cy="1"/>
                </a:xfrm>
                <a:custGeom>
                  <a:avLst/>
                  <a:gdLst>
                    <a:gd name="T0" fmla="*/ 5 w 5"/>
                    <a:gd name="T1" fmla="*/ 3 h 5"/>
                    <a:gd name="T2" fmla="*/ 2 w 5"/>
                    <a:gd name="T3" fmla="*/ 4 h 5"/>
                    <a:gd name="T4" fmla="*/ 1 w 5"/>
                    <a:gd name="T5" fmla="*/ 1 h 5"/>
                    <a:gd name="T6" fmla="*/ 4 w 5"/>
                    <a:gd name="T7" fmla="*/ 1 h 5"/>
                    <a:gd name="T8" fmla="*/ 5 w 5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cubicBezTo>
                        <a:pt x="4" y="4"/>
                        <a:pt x="3" y="5"/>
                        <a:pt x="2" y="4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7" name="Freeform 800">
                  <a:extLst>
                    <a:ext uri="{FF2B5EF4-FFF2-40B4-BE49-F238E27FC236}">
                      <a16:creationId xmlns:a16="http://schemas.microsoft.com/office/drawing/2014/main" id="{0603E765-7B9C-4880-820B-774BF9E22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90"/>
                  <a:ext cx="5" cy="2"/>
                </a:xfrm>
                <a:custGeom>
                  <a:avLst/>
                  <a:gdLst>
                    <a:gd name="T0" fmla="*/ 21 w 23"/>
                    <a:gd name="T1" fmla="*/ 12 h 12"/>
                    <a:gd name="T2" fmla="*/ 1 w 23"/>
                    <a:gd name="T3" fmla="*/ 2 h 12"/>
                    <a:gd name="T4" fmla="*/ 1 w 23"/>
                    <a:gd name="T5" fmla="*/ 1 h 12"/>
                    <a:gd name="T6" fmla="*/ 2 w 23"/>
                    <a:gd name="T7" fmla="*/ 0 h 12"/>
                    <a:gd name="T8" fmla="*/ 22 w 23"/>
                    <a:gd name="T9" fmla="*/ 10 h 12"/>
                    <a:gd name="T10" fmla="*/ 22 w 23"/>
                    <a:gd name="T11" fmla="*/ 11 h 12"/>
                    <a:gd name="T12" fmla="*/ 21 w 2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21" y="1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3" y="11"/>
                        <a:pt x="22" y="11"/>
                      </a:cubicBezTo>
                      <a:cubicBezTo>
                        <a:pt x="22" y="12"/>
                        <a:pt x="21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8" name="Freeform 801">
                  <a:extLst>
                    <a:ext uri="{FF2B5EF4-FFF2-40B4-BE49-F238E27FC236}">
                      <a16:creationId xmlns:a16="http://schemas.microsoft.com/office/drawing/2014/main" id="{E7FDE3F0-6430-4E50-835A-B45174B49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92"/>
                  <a:ext cx="5" cy="3"/>
                </a:xfrm>
                <a:custGeom>
                  <a:avLst/>
                  <a:gdLst>
                    <a:gd name="T0" fmla="*/ 20 w 22"/>
                    <a:gd name="T1" fmla="*/ 12 h 12"/>
                    <a:gd name="T2" fmla="*/ 0 w 22"/>
                    <a:gd name="T3" fmla="*/ 2 h 12"/>
                    <a:gd name="T4" fmla="*/ 0 w 22"/>
                    <a:gd name="T5" fmla="*/ 1 h 12"/>
                    <a:gd name="T6" fmla="*/ 1 w 22"/>
                    <a:gd name="T7" fmla="*/ 0 h 12"/>
                    <a:gd name="T8" fmla="*/ 21 w 22"/>
                    <a:gd name="T9" fmla="*/ 10 h 12"/>
                    <a:gd name="T10" fmla="*/ 21 w 22"/>
                    <a:gd name="T11" fmla="*/ 11 h 12"/>
                    <a:gd name="T12" fmla="*/ 20 w 2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2">
                      <a:moveTo>
                        <a:pt x="20" y="1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10"/>
                        <a:pt x="22" y="11"/>
                        <a:pt x="21" y="11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9" name="Freeform 802">
                  <a:extLst>
                    <a:ext uri="{FF2B5EF4-FFF2-40B4-BE49-F238E27FC236}">
                      <a16:creationId xmlns:a16="http://schemas.microsoft.com/office/drawing/2014/main" id="{F12F0CF3-AB78-4772-8243-A200A0BB7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01"/>
                  <a:ext cx="31" cy="21"/>
                </a:xfrm>
                <a:custGeom>
                  <a:avLst/>
                  <a:gdLst>
                    <a:gd name="T0" fmla="*/ 0 w 31"/>
                    <a:gd name="T1" fmla="*/ 10 h 21"/>
                    <a:gd name="T2" fmla="*/ 2 w 31"/>
                    <a:gd name="T3" fmla="*/ 9 h 21"/>
                    <a:gd name="T4" fmla="*/ 2 w 31"/>
                    <a:gd name="T5" fmla="*/ 11 h 21"/>
                    <a:gd name="T6" fmla="*/ 20 w 31"/>
                    <a:gd name="T7" fmla="*/ 20 h 21"/>
                    <a:gd name="T8" fmla="*/ 29 w 31"/>
                    <a:gd name="T9" fmla="*/ 1 h 21"/>
                    <a:gd name="T10" fmla="*/ 28 w 31"/>
                    <a:gd name="T11" fmla="*/ 1 h 21"/>
                    <a:gd name="T12" fmla="*/ 30 w 31"/>
                    <a:gd name="T13" fmla="*/ 0 h 21"/>
                    <a:gd name="T14" fmla="*/ 31 w 31"/>
                    <a:gd name="T15" fmla="*/ 2 h 21"/>
                    <a:gd name="T16" fmla="*/ 30 w 31"/>
                    <a:gd name="T17" fmla="*/ 2 h 21"/>
                    <a:gd name="T18" fmla="*/ 21 w 31"/>
                    <a:gd name="T19" fmla="*/ 20 h 21"/>
                    <a:gd name="T20" fmla="*/ 21 w 31"/>
                    <a:gd name="T21" fmla="*/ 20 h 21"/>
                    <a:gd name="T22" fmla="*/ 20 w 31"/>
                    <a:gd name="T23" fmla="*/ 21 h 21"/>
                    <a:gd name="T24" fmla="*/ 1 w 31"/>
                    <a:gd name="T25" fmla="*/ 11 h 21"/>
                    <a:gd name="T26" fmla="*/ 1 w 31"/>
                    <a:gd name="T27" fmla="*/ 13 h 21"/>
                    <a:gd name="T28" fmla="*/ 0 w 31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21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0" y="2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0" name="Freeform 803">
                  <a:extLst>
                    <a:ext uri="{FF2B5EF4-FFF2-40B4-BE49-F238E27FC236}">
                      <a16:creationId xmlns:a16="http://schemas.microsoft.com/office/drawing/2014/main" id="{7F16F10C-9B52-4F1C-9285-ABCA082D0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" y="1510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1" name="Freeform 804">
                  <a:extLst>
                    <a:ext uri="{FF2B5EF4-FFF2-40B4-BE49-F238E27FC236}">
                      <a16:creationId xmlns:a16="http://schemas.microsoft.com/office/drawing/2014/main" id="{4573DC9E-B63D-431D-995D-DFC9530C0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508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2" name="Freeform 805">
                  <a:extLst>
                    <a:ext uri="{FF2B5EF4-FFF2-40B4-BE49-F238E27FC236}">
                      <a16:creationId xmlns:a16="http://schemas.microsoft.com/office/drawing/2014/main" id="{D04799A7-A2CA-4C28-8C79-C95313C54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" y="1506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3" name="Freeform 806">
                  <a:extLst>
                    <a:ext uri="{FF2B5EF4-FFF2-40B4-BE49-F238E27FC236}">
                      <a16:creationId xmlns:a16="http://schemas.microsoft.com/office/drawing/2014/main" id="{542934EF-6929-4F3C-B9D5-E6D8C6E57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" y="1504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4" name="Freeform 807">
                  <a:extLst>
                    <a:ext uri="{FF2B5EF4-FFF2-40B4-BE49-F238E27FC236}">
                      <a16:creationId xmlns:a16="http://schemas.microsoft.com/office/drawing/2014/main" id="{B912816C-6166-4562-BC20-B11238896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02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865" name="Freeform 809">
              <a:extLst>
                <a:ext uri="{FF2B5EF4-FFF2-40B4-BE49-F238E27FC236}">
                  <a16:creationId xmlns:a16="http://schemas.microsoft.com/office/drawing/2014/main" id="{0B6669DC-CA21-437D-A295-6C829F194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81250"/>
              <a:ext cx="30163" cy="15875"/>
            </a:xfrm>
            <a:custGeom>
              <a:avLst/>
              <a:gdLst>
                <a:gd name="T0" fmla="*/ 0 w 19"/>
                <a:gd name="T1" fmla="*/ 0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6" name="Freeform 810">
              <a:extLst>
                <a:ext uri="{FF2B5EF4-FFF2-40B4-BE49-F238E27FC236}">
                  <a16:creationId xmlns:a16="http://schemas.microsoft.com/office/drawing/2014/main" id="{BFAA0D62-0DAA-4EF8-8149-16A9E61F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378075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7" name="Freeform 811">
              <a:extLst>
                <a:ext uri="{FF2B5EF4-FFF2-40B4-BE49-F238E27FC236}">
                  <a16:creationId xmlns:a16="http://schemas.microsoft.com/office/drawing/2014/main" id="{FDC27DD0-D264-47D6-95E2-3CD4B33BC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4900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8" name="Freeform 812">
              <a:extLst>
                <a:ext uri="{FF2B5EF4-FFF2-40B4-BE49-F238E27FC236}">
                  <a16:creationId xmlns:a16="http://schemas.microsoft.com/office/drawing/2014/main" id="{678F9F2F-730A-43D7-B25A-1F1C7A45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28575" cy="15875"/>
            </a:xfrm>
            <a:custGeom>
              <a:avLst/>
              <a:gdLst>
                <a:gd name="T0" fmla="*/ 0 w 18"/>
                <a:gd name="T1" fmla="*/ 1 h 10"/>
                <a:gd name="T2" fmla="*/ 18 w 18"/>
                <a:gd name="T3" fmla="*/ 10 h 10"/>
                <a:gd name="T4" fmla="*/ 18 w 18"/>
                <a:gd name="T5" fmla="*/ 9 h 10"/>
                <a:gd name="T6" fmla="*/ 0 w 18"/>
                <a:gd name="T7" fmla="*/ 0 h 10"/>
                <a:gd name="T8" fmla="*/ 0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0" y="1"/>
                  </a:moveTo>
                  <a:lnTo>
                    <a:pt x="18" y="10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9" name="Freeform 813">
              <a:extLst>
                <a:ext uri="{FF2B5EF4-FFF2-40B4-BE49-F238E27FC236}">
                  <a16:creationId xmlns:a16="http://schemas.microsoft.com/office/drawing/2014/main" id="{A79A12C5-208B-47C7-8C10-6B55B276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3844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0" name="Freeform 814">
              <a:extLst>
                <a:ext uri="{FF2B5EF4-FFF2-40B4-BE49-F238E27FC236}">
                  <a16:creationId xmlns:a16="http://schemas.microsoft.com/office/drawing/2014/main" id="{419480C9-A626-4353-9A2B-7BE03E1BA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8283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1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1" name="Freeform 815">
              <a:extLst>
                <a:ext uri="{FF2B5EF4-FFF2-40B4-BE49-F238E27FC236}">
                  <a16:creationId xmlns:a16="http://schemas.microsoft.com/office/drawing/2014/main" id="{FE91E389-2123-4A6F-9D39-43D6243B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2381250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0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2" name="Freeform 816">
              <a:extLst>
                <a:ext uri="{FF2B5EF4-FFF2-40B4-BE49-F238E27FC236}">
                  <a16:creationId xmlns:a16="http://schemas.microsoft.com/office/drawing/2014/main" id="{4D38629A-E324-4697-A666-0C3030126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79663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3" name="Freeform 817">
              <a:extLst>
                <a:ext uri="{FF2B5EF4-FFF2-40B4-BE49-F238E27FC236}">
                  <a16:creationId xmlns:a16="http://schemas.microsoft.com/office/drawing/2014/main" id="{9606C3BB-3AC5-4340-B0E7-C4CA5078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8075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4" name="Freeform 818">
              <a:extLst>
                <a:ext uri="{FF2B5EF4-FFF2-40B4-BE49-F238E27FC236}">
                  <a16:creationId xmlns:a16="http://schemas.microsoft.com/office/drawing/2014/main" id="{9D93E8F9-3AC3-409A-BC27-F53E18FB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648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5" name="Freeform 819">
              <a:extLst>
                <a:ext uri="{FF2B5EF4-FFF2-40B4-BE49-F238E27FC236}">
                  <a16:creationId xmlns:a16="http://schemas.microsoft.com/office/drawing/2014/main" id="{5E5F48B4-E9D2-4771-8B16-6FE86FA3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74900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6" name="Freeform 820">
              <a:extLst>
                <a:ext uri="{FF2B5EF4-FFF2-40B4-BE49-F238E27FC236}">
                  <a16:creationId xmlns:a16="http://schemas.microsoft.com/office/drawing/2014/main" id="{6ECC7889-637E-43E6-9F05-9A5009FBA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3313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7" name="Freeform 821">
              <a:extLst>
                <a:ext uri="{FF2B5EF4-FFF2-40B4-BE49-F238E27FC236}">
                  <a16:creationId xmlns:a16="http://schemas.microsoft.com/office/drawing/2014/main" id="{CF92B303-061B-4675-A940-4BFB5E4B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3717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8" name="Freeform 822">
              <a:extLst>
                <a:ext uri="{FF2B5EF4-FFF2-40B4-BE49-F238E27FC236}">
                  <a16:creationId xmlns:a16="http://schemas.microsoft.com/office/drawing/2014/main" id="{B50FADE7-F3C4-4C04-BAF3-61529AEC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40823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9" name="Freeform 823">
              <a:extLst>
                <a:ext uri="{FF2B5EF4-FFF2-40B4-BE49-F238E27FC236}">
                  <a16:creationId xmlns:a16="http://schemas.microsoft.com/office/drawing/2014/main" id="{F9B79E3D-9F55-40B9-BCDA-17A1619E0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9871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0" name="Freeform 824">
              <a:extLst>
                <a:ext uri="{FF2B5EF4-FFF2-40B4-BE49-F238E27FC236}">
                  <a16:creationId xmlns:a16="http://schemas.microsoft.com/office/drawing/2014/main" id="{9BD939DB-5D27-45C4-9F35-F02B637C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003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1" name="Freeform 825">
              <a:extLst>
                <a:ext uri="{FF2B5EF4-FFF2-40B4-BE49-F238E27FC236}">
                  <a16:creationId xmlns:a16="http://schemas.microsoft.com/office/drawing/2014/main" id="{62EE05A1-1707-4E43-B2B5-E84F06EF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0775"/>
              <a:ext cx="1588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2" name="Freeform 826">
              <a:extLst>
                <a:ext uri="{FF2B5EF4-FFF2-40B4-BE49-F238E27FC236}">
                  <a16:creationId xmlns:a16="http://schemas.microsoft.com/office/drawing/2014/main" id="{2359AA84-2974-491D-86C2-08333B4B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97125"/>
              <a:ext cx="3175" cy="1588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3" name="Freeform 827">
              <a:extLst>
                <a:ext uri="{FF2B5EF4-FFF2-40B4-BE49-F238E27FC236}">
                  <a16:creationId xmlns:a16="http://schemas.microsoft.com/office/drawing/2014/main" id="{91BCAEAB-1382-48BA-8884-1DF9F274F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8" y="23876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4" name="Freeform 828">
              <a:extLst>
                <a:ext uri="{FF2B5EF4-FFF2-40B4-BE49-F238E27FC236}">
                  <a16:creationId xmlns:a16="http://schemas.microsoft.com/office/drawing/2014/main" id="{499F71E6-98A5-4422-A0F5-82F27DA3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8918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5" name="Freeform 829">
              <a:extLst>
                <a:ext uri="{FF2B5EF4-FFF2-40B4-BE49-F238E27FC236}">
                  <a16:creationId xmlns:a16="http://schemas.microsoft.com/office/drawing/2014/main" id="{38F9FAB9-86E8-437B-BC59-AD8D9771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8283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6" name="Freeform 830">
              <a:extLst>
                <a:ext uri="{FF2B5EF4-FFF2-40B4-BE49-F238E27FC236}">
                  <a16:creationId xmlns:a16="http://schemas.microsoft.com/office/drawing/2014/main" id="{F4CBC10B-A893-4CDB-9B20-28B5C019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87600"/>
              <a:ext cx="3175" cy="3175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7" name="Freeform 831">
              <a:extLst>
                <a:ext uri="{FF2B5EF4-FFF2-40B4-BE49-F238E27FC236}">
                  <a16:creationId xmlns:a16="http://schemas.microsoft.com/office/drawing/2014/main" id="{79C5B02E-4FE3-4061-95F2-027D910E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8" name="Freeform 832">
              <a:extLst>
                <a:ext uri="{FF2B5EF4-FFF2-40B4-BE49-F238E27FC236}">
                  <a16:creationId xmlns:a16="http://schemas.microsoft.com/office/drawing/2014/main" id="{AE40D1EA-A691-4781-8DC6-D06B4076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90775"/>
              <a:ext cx="3175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9" name="Freeform 833">
              <a:extLst>
                <a:ext uri="{FF2B5EF4-FFF2-40B4-BE49-F238E27FC236}">
                  <a16:creationId xmlns:a16="http://schemas.microsoft.com/office/drawing/2014/main" id="{BA7C3058-124D-4669-B837-06F6260A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95538"/>
              <a:ext cx="3175" cy="1588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0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0" name="Freeform 834">
              <a:extLst>
                <a:ext uri="{FF2B5EF4-FFF2-40B4-BE49-F238E27FC236}">
                  <a16:creationId xmlns:a16="http://schemas.microsoft.com/office/drawing/2014/main" id="{C72F179D-71F3-40E0-85F1-79C96F5A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8918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1" name="Freeform 835">
              <a:extLst>
                <a:ext uri="{FF2B5EF4-FFF2-40B4-BE49-F238E27FC236}">
                  <a16:creationId xmlns:a16="http://schemas.microsoft.com/office/drawing/2014/main" id="{C215B069-7B9B-4952-90BB-E37D13B9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966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2" name="Freeform 836">
              <a:extLst>
                <a:ext uri="{FF2B5EF4-FFF2-40B4-BE49-F238E27FC236}">
                  <a16:creationId xmlns:a16="http://schemas.microsoft.com/office/drawing/2014/main" id="{FDB8F527-F01A-45BF-88FC-639DEF3E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3939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3" name="Freeform 837">
              <a:extLst>
                <a:ext uri="{FF2B5EF4-FFF2-40B4-BE49-F238E27FC236}">
                  <a16:creationId xmlns:a16="http://schemas.microsoft.com/office/drawing/2014/main" id="{597C546F-0C53-451C-A605-6E196E53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2363"/>
              <a:ext cx="14288" cy="1746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11 h 11"/>
                <a:gd name="T4" fmla="*/ 7 w 9"/>
                <a:gd name="T5" fmla="*/ 5 h 11"/>
                <a:gd name="T6" fmla="*/ 4 w 9"/>
                <a:gd name="T7" fmla="*/ 6 h 11"/>
                <a:gd name="T8" fmla="*/ 1 w 9"/>
                <a:gd name="T9" fmla="*/ 0 h 11"/>
                <a:gd name="T10" fmla="*/ 0 w 9"/>
                <a:gd name="T11" fmla="*/ 0 h 11"/>
                <a:gd name="T12" fmla="*/ 4 w 9"/>
                <a:gd name="T13" fmla="*/ 7 h 11"/>
                <a:gd name="T14" fmla="*/ 7 w 9"/>
                <a:gd name="T15" fmla="*/ 6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11"/>
                  </a:lnTo>
                  <a:lnTo>
                    <a:pt x="7" y="5"/>
                  </a:lnTo>
                  <a:lnTo>
                    <a:pt x="4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4" name="Freeform 838">
              <a:extLst>
                <a:ext uri="{FF2B5EF4-FFF2-40B4-BE49-F238E27FC236}">
                  <a16:creationId xmlns:a16="http://schemas.microsoft.com/office/drawing/2014/main" id="{46917D3B-F3E4-43C7-B2C4-510EC5A1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9663"/>
              <a:ext cx="28575" cy="17463"/>
            </a:xfrm>
            <a:custGeom>
              <a:avLst/>
              <a:gdLst>
                <a:gd name="T0" fmla="*/ 0 w 18"/>
                <a:gd name="T1" fmla="*/ 10 h 11"/>
                <a:gd name="T2" fmla="*/ 6 w 18"/>
                <a:gd name="T3" fmla="*/ 1 h 11"/>
                <a:gd name="T4" fmla="*/ 8 w 18"/>
                <a:gd name="T5" fmla="*/ 7 h 11"/>
                <a:gd name="T6" fmla="*/ 11 w 18"/>
                <a:gd name="T7" fmla="*/ 11 h 11"/>
                <a:gd name="T8" fmla="*/ 15 w 18"/>
                <a:gd name="T9" fmla="*/ 8 h 11"/>
                <a:gd name="T10" fmla="*/ 18 w 18"/>
                <a:gd name="T11" fmla="*/ 11 h 11"/>
                <a:gd name="T12" fmla="*/ 18 w 18"/>
                <a:gd name="T13" fmla="*/ 11 h 11"/>
                <a:gd name="T14" fmla="*/ 15 w 18"/>
                <a:gd name="T15" fmla="*/ 7 h 11"/>
                <a:gd name="T16" fmla="*/ 11 w 18"/>
                <a:gd name="T17" fmla="*/ 10 h 11"/>
                <a:gd name="T18" fmla="*/ 9 w 18"/>
                <a:gd name="T19" fmla="*/ 7 h 11"/>
                <a:gd name="T20" fmla="*/ 6 w 18"/>
                <a:gd name="T21" fmla="*/ 0 h 11"/>
                <a:gd name="T22" fmla="*/ 0 w 18"/>
                <a:gd name="T23" fmla="*/ 9 h 11"/>
                <a:gd name="T24" fmla="*/ 0 w 18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0" y="10"/>
                  </a:moveTo>
                  <a:lnTo>
                    <a:pt x="6" y="1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5" name="Freeform 839">
              <a:extLst>
                <a:ext uri="{FF2B5EF4-FFF2-40B4-BE49-F238E27FC236}">
                  <a16:creationId xmlns:a16="http://schemas.microsoft.com/office/drawing/2014/main" id="{10A3684D-84E5-410A-AA98-732FFA5B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373313"/>
              <a:ext cx="23813" cy="17463"/>
            </a:xfrm>
            <a:custGeom>
              <a:avLst/>
              <a:gdLst>
                <a:gd name="T0" fmla="*/ 5 w 15"/>
                <a:gd name="T1" fmla="*/ 10 h 11"/>
                <a:gd name="T2" fmla="*/ 9 w 15"/>
                <a:gd name="T3" fmla="*/ 7 h 11"/>
                <a:gd name="T4" fmla="*/ 12 w 15"/>
                <a:gd name="T5" fmla="*/ 11 h 11"/>
                <a:gd name="T6" fmla="*/ 15 w 15"/>
                <a:gd name="T7" fmla="*/ 10 h 11"/>
                <a:gd name="T8" fmla="*/ 15 w 15"/>
                <a:gd name="T9" fmla="*/ 9 h 11"/>
                <a:gd name="T10" fmla="*/ 12 w 15"/>
                <a:gd name="T11" fmla="*/ 10 h 11"/>
                <a:gd name="T12" fmla="*/ 9 w 15"/>
                <a:gd name="T13" fmla="*/ 7 h 11"/>
                <a:gd name="T14" fmla="*/ 5 w 15"/>
                <a:gd name="T15" fmla="*/ 9 h 11"/>
                <a:gd name="T16" fmla="*/ 1 w 15"/>
                <a:gd name="T17" fmla="*/ 0 h 11"/>
                <a:gd name="T18" fmla="*/ 0 w 15"/>
                <a:gd name="T19" fmla="*/ 0 h 11"/>
                <a:gd name="T20" fmla="*/ 5 w 15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5" y="10"/>
                  </a:moveTo>
                  <a:lnTo>
                    <a:pt x="9" y="7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5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6" name="Freeform 840">
              <a:extLst>
                <a:ext uri="{FF2B5EF4-FFF2-40B4-BE49-F238E27FC236}">
                  <a16:creationId xmlns:a16="http://schemas.microsoft.com/office/drawing/2014/main" id="{462B869C-2C41-46D8-92BD-39875B6C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408238"/>
              <a:ext cx="3175" cy="4763"/>
            </a:xfrm>
            <a:custGeom>
              <a:avLst/>
              <a:gdLst>
                <a:gd name="T0" fmla="*/ 0 w 12"/>
                <a:gd name="T1" fmla="*/ 7 h 11"/>
                <a:gd name="T2" fmla="*/ 4 w 12"/>
                <a:gd name="T3" fmla="*/ 0 h 11"/>
                <a:gd name="T4" fmla="*/ 12 w 12"/>
                <a:gd name="T5" fmla="*/ 7 h 11"/>
                <a:gd name="T6" fmla="*/ 5 w 12"/>
                <a:gd name="T7" fmla="*/ 11 h 11"/>
                <a:gd name="T8" fmla="*/ 0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10" y="4"/>
                    <a:pt x="12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7" name="Freeform 841">
              <a:extLst>
                <a:ext uri="{FF2B5EF4-FFF2-40B4-BE49-F238E27FC236}">
                  <a16:creationId xmlns:a16="http://schemas.microsoft.com/office/drawing/2014/main" id="{1E8927B2-B8EF-42C4-B6C9-9A4DD966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411413"/>
              <a:ext cx="3175" cy="6350"/>
            </a:xfrm>
            <a:custGeom>
              <a:avLst/>
              <a:gdLst>
                <a:gd name="T0" fmla="*/ 0 w 11"/>
                <a:gd name="T1" fmla="*/ 15 h 19"/>
                <a:gd name="T2" fmla="*/ 0 w 11"/>
                <a:gd name="T3" fmla="*/ 14 h 19"/>
                <a:gd name="T4" fmla="*/ 0 w 11"/>
                <a:gd name="T5" fmla="*/ 4 h 19"/>
                <a:gd name="T6" fmla="*/ 7 w 11"/>
                <a:gd name="T7" fmla="*/ 0 h 19"/>
                <a:gd name="T8" fmla="*/ 8 w 11"/>
                <a:gd name="T9" fmla="*/ 18 h 19"/>
                <a:gd name="T10" fmla="*/ 7 w 11"/>
                <a:gd name="T11" fmla="*/ 19 h 19"/>
                <a:gd name="T12" fmla="*/ 0 w 11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2" y="7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1" y="12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8" name="Freeform 842">
              <a:extLst>
                <a:ext uri="{FF2B5EF4-FFF2-40B4-BE49-F238E27FC236}">
                  <a16:creationId xmlns:a16="http://schemas.microsoft.com/office/drawing/2014/main" id="{9B1305D1-1BDF-4D6F-87A7-78854E181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406650"/>
              <a:ext cx="14288" cy="15875"/>
            </a:xfrm>
            <a:custGeom>
              <a:avLst/>
              <a:gdLst>
                <a:gd name="T0" fmla="*/ 31 w 40"/>
                <a:gd name="T1" fmla="*/ 5 h 46"/>
                <a:gd name="T2" fmla="*/ 27 w 40"/>
                <a:gd name="T3" fmla="*/ 13 h 46"/>
                <a:gd name="T4" fmla="*/ 12 w 40"/>
                <a:gd name="T5" fmla="*/ 18 h 46"/>
                <a:gd name="T6" fmla="*/ 18 w 40"/>
                <a:gd name="T7" fmla="*/ 33 h 46"/>
                <a:gd name="T8" fmla="*/ 32 w 40"/>
                <a:gd name="T9" fmla="*/ 30 h 46"/>
                <a:gd name="T10" fmla="*/ 40 w 40"/>
                <a:gd name="T11" fmla="*/ 34 h 46"/>
                <a:gd name="T12" fmla="*/ 14 w 40"/>
                <a:gd name="T13" fmla="*/ 41 h 46"/>
                <a:gd name="T14" fmla="*/ 5 w 40"/>
                <a:gd name="T15" fmla="*/ 14 h 46"/>
                <a:gd name="T16" fmla="*/ 31 w 40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1" y="5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2" y="10"/>
                    <a:pt x="15" y="13"/>
                    <a:pt x="12" y="18"/>
                  </a:cubicBezTo>
                  <a:cubicBezTo>
                    <a:pt x="10" y="24"/>
                    <a:pt x="12" y="31"/>
                    <a:pt x="18" y="33"/>
                  </a:cubicBezTo>
                  <a:cubicBezTo>
                    <a:pt x="23" y="36"/>
                    <a:pt x="29" y="34"/>
                    <a:pt x="32" y="30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4" y="42"/>
                    <a:pt x="23" y="46"/>
                    <a:pt x="14" y="41"/>
                  </a:cubicBezTo>
                  <a:cubicBezTo>
                    <a:pt x="4" y="36"/>
                    <a:pt x="0" y="24"/>
                    <a:pt x="5" y="14"/>
                  </a:cubicBezTo>
                  <a:cubicBezTo>
                    <a:pt x="10" y="5"/>
                    <a:pt x="21" y="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9" name="Freeform 843">
              <a:extLst>
                <a:ext uri="{FF2B5EF4-FFF2-40B4-BE49-F238E27FC236}">
                  <a16:creationId xmlns:a16="http://schemas.microsoft.com/office/drawing/2014/main" id="{D3AF712D-340D-4FCD-935C-C8A97DDF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41458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2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0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0" name="Freeform 844">
              <a:extLst>
                <a:ext uri="{FF2B5EF4-FFF2-40B4-BE49-F238E27FC236}">
                  <a16:creationId xmlns:a16="http://schemas.microsoft.com/office/drawing/2014/main" id="{7B54C225-DE82-49DD-AA0C-1E5A1D2A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1617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1" name="Freeform 845">
              <a:extLst>
                <a:ext uri="{FF2B5EF4-FFF2-40B4-BE49-F238E27FC236}">
                  <a16:creationId xmlns:a16="http://schemas.microsoft.com/office/drawing/2014/main" id="{6482EA17-FA68-463B-B0A3-73F5C993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417763"/>
              <a:ext cx="14288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6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22"/>
                    <a:pt x="36" y="22"/>
                    <a:pt x="36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2" name="Freeform 846">
              <a:extLst>
                <a:ext uri="{FF2B5EF4-FFF2-40B4-BE49-F238E27FC236}">
                  <a16:creationId xmlns:a16="http://schemas.microsoft.com/office/drawing/2014/main" id="{3973C68F-EE7A-4F33-9E2E-F7BA0624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4193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3" name="Freeform 847">
              <a:extLst>
                <a:ext uri="{FF2B5EF4-FFF2-40B4-BE49-F238E27FC236}">
                  <a16:creationId xmlns:a16="http://schemas.microsoft.com/office/drawing/2014/main" id="{C3BE5DFD-64CA-40D8-B55F-7E50D1B1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093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1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1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4" name="Freeform 848">
              <a:extLst>
                <a:ext uri="{FF2B5EF4-FFF2-40B4-BE49-F238E27FC236}">
                  <a16:creationId xmlns:a16="http://schemas.microsoft.com/office/drawing/2014/main" id="{458D4DEF-A859-4EAA-A990-70096F98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24113"/>
              <a:ext cx="1588" cy="3175"/>
            </a:xfrm>
            <a:custGeom>
              <a:avLst/>
              <a:gdLst>
                <a:gd name="T0" fmla="*/ 0 w 7"/>
                <a:gd name="T1" fmla="*/ 3 h 8"/>
                <a:gd name="T2" fmla="*/ 2 w 7"/>
                <a:gd name="T3" fmla="*/ 7 h 8"/>
                <a:gd name="T4" fmla="*/ 6 w 7"/>
                <a:gd name="T5" fmla="*/ 6 h 8"/>
                <a:gd name="T6" fmla="*/ 5 w 7"/>
                <a:gd name="T7" fmla="*/ 1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6" y="6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5" name="Freeform 849">
              <a:extLst>
                <a:ext uri="{FF2B5EF4-FFF2-40B4-BE49-F238E27FC236}">
                  <a16:creationId xmlns:a16="http://schemas.microsoft.com/office/drawing/2014/main" id="{F4961282-6D94-4793-93C4-F81203A67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424113"/>
              <a:ext cx="12700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7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4" y="22"/>
                    <a:pt x="36" y="21"/>
                    <a:pt x="37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6" name="Freeform 850">
              <a:extLst>
                <a:ext uri="{FF2B5EF4-FFF2-40B4-BE49-F238E27FC236}">
                  <a16:creationId xmlns:a16="http://schemas.microsoft.com/office/drawing/2014/main" id="{3BF5CACF-8C90-4E2C-9FF9-F34DA4D80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5700"/>
              <a:ext cx="3175" cy="1588"/>
            </a:xfrm>
            <a:custGeom>
              <a:avLst/>
              <a:gdLst>
                <a:gd name="T0" fmla="*/ 1 w 8"/>
                <a:gd name="T1" fmla="*/ 2 h 7"/>
                <a:gd name="T2" fmla="*/ 2 w 8"/>
                <a:gd name="T3" fmla="*/ 7 h 7"/>
                <a:gd name="T4" fmla="*/ 7 w 8"/>
                <a:gd name="T5" fmla="*/ 5 h 7"/>
                <a:gd name="T6" fmla="*/ 5 w 8"/>
                <a:gd name="T7" fmla="*/ 0 h 7"/>
                <a:gd name="T8" fmla="*/ 1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7" name="Freeform 851">
              <a:extLst>
                <a:ext uri="{FF2B5EF4-FFF2-40B4-BE49-F238E27FC236}">
                  <a16:creationId xmlns:a16="http://schemas.microsoft.com/office/drawing/2014/main" id="{6C1CDFC6-96FD-43ED-9E8D-CF9A44D4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61925"/>
            </a:xfrm>
            <a:custGeom>
              <a:avLst/>
              <a:gdLst>
                <a:gd name="T0" fmla="*/ 25 w 25"/>
                <a:gd name="T1" fmla="*/ 2 h 102"/>
                <a:gd name="T2" fmla="*/ 13 w 25"/>
                <a:gd name="T3" fmla="*/ 102 h 102"/>
                <a:gd name="T4" fmla="*/ 0 w 25"/>
                <a:gd name="T5" fmla="*/ 100 h 102"/>
                <a:gd name="T6" fmla="*/ 12 w 25"/>
                <a:gd name="T7" fmla="*/ 0 h 102"/>
                <a:gd name="T8" fmla="*/ 25 w 25"/>
                <a:gd name="T9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2">
                  <a:moveTo>
                    <a:pt x="25" y="2"/>
                  </a:moveTo>
                  <a:lnTo>
                    <a:pt x="13" y="102"/>
                  </a:lnTo>
                  <a:lnTo>
                    <a:pt x="0" y="100"/>
                  </a:lnTo>
                  <a:lnTo>
                    <a:pt x="12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8" name="Freeform 852">
              <a:extLst>
                <a:ext uri="{FF2B5EF4-FFF2-40B4-BE49-F238E27FC236}">
                  <a16:creationId xmlns:a16="http://schemas.microsoft.com/office/drawing/2014/main" id="{B4F7D583-258E-49DA-8BAA-EA57A239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606675"/>
              <a:ext cx="20638" cy="6350"/>
            </a:xfrm>
            <a:custGeom>
              <a:avLst/>
              <a:gdLst>
                <a:gd name="T0" fmla="*/ 0 w 13"/>
                <a:gd name="T1" fmla="*/ 2 h 4"/>
                <a:gd name="T2" fmla="*/ 13 w 13"/>
                <a:gd name="T3" fmla="*/ 4 h 4"/>
                <a:gd name="T4" fmla="*/ 13 w 13"/>
                <a:gd name="T5" fmla="*/ 2 h 4"/>
                <a:gd name="T6" fmla="*/ 0 w 13"/>
                <a:gd name="T7" fmla="*/ 0 h 4"/>
                <a:gd name="T8" fmla="*/ 0 w 1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lnTo>
                    <a:pt x="13" y="4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9" name="Freeform 853">
              <a:extLst>
                <a:ext uri="{FF2B5EF4-FFF2-40B4-BE49-F238E27FC236}">
                  <a16:creationId xmlns:a16="http://schemas.microsoft.com/office/drawing/2014/main" id="{9CF98C54-9283-480A-ABED-6873A721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58750"/>
            </a:xfrm>
            <a:custGeom>
              <a:avLst/>
              <a:gdLst>
                <a:gd name="T0" fmla="*/ 15 w 25"/>
                <a:gd name="T1" fmla="*/ 2 h 100"/>
                <a:gd name="T2" fmla="*/ 12 w 25"/>
                <a:gd name="T3" fmla="*/ 4 h 100"/>
                <a:gd name="T4" fmla="*/ 14 w 25"/>
                <a:gd name="T5" fmla="*/ 6 h 100"/>
                <a:gd name="T6" fmla="*/ 11 w 25"/>
                <a:gd name="T7" fmla="*/ 7 h 100"/>
                <a:gd name="T8" fmla="*/ 14 w 25"/>
                <a:gd name="T9" fmla="*/ 9 h 100"/>
                <a:gd name="T10" fmla="*/ 11 w 25"/>
                <a:gd name="T11" fmla="*/ 10 h 100"/>
                <a:gd name="T12" fmla="*/ 14 w 25"/>
                <a:gd name="T13" fmla="*/ 12 h 100"/>
                <a:gd name="T14" fmla="*/ 11 w 25"/>
                <a:gd name="T15" fmla="*/ 13 h 100"/>
                <a:gd name="T16" fmla="*/ 13 w 25"/>
                <a:gd name="T17" fmla="*/ 15 h 100"/>
                <a:gd name="T18" fmla="*/ 10 w 25"/>
                <a:gd name="T19" fmla="*/ 16 h 100"/>
                <a:gd name="T20" fmla="*/ 13 w 25"/>
                <a:gd name="T21" fmla="*/ 18 h 100"/>
                <a:gd name="T22" fmla="*/ 10 w 25"/>
                <a:gd name="T23" fmla="*/ 19 h 100"/>
                <a:gd name="T24" fmla="*/ 12 w 25"/>
                <a:gd name="T25" fmla="*/ 21 h 100"/>
                <a:gd name="T26" fmla="*/ 10 w 25"/>
                <a:gd name="T27" fmla="*/ 22 h 100"/>
                <a:gd name="T28" fmla="*/ 12 w 25"/>
                <a:gd name="T29" fmla="*/ 24 h 100"/>
                <a:gd name="T30" fmla="*/ 9 w 25"/>
                <a:gd name="T31" fmla="*/ 25 h 100"/>
                <a:gd name="T32" fmla="*/ 11 w 25"/>
                <a:gd name="T33" fmla="*/ 28 h 100"/>
                <a:gd name="T34" fmla="*/ 9 w 25"/>
                <a:gd name="T35" fmla="*/ 29 h 100"/>
                <a:gd name="T36" fmla="*/ 11 w 25"/>
                <a:gd name="T37" fmla="*/ 31 h 100"/>
                <a:gd name="T38" fmla="*/ 8 w 25"/>
                <a:gd name="T39" fmla="*/ 32 h 100"/>
                <a:gd name="T40" fmla="*/ 11 w 25"/>
                <a:gd name="T41" fmla="*/ 34 h 100"/>
                <a:gd name="T42" fmla="*/ 8 w 25"/>
                <a:gd name="T43" fmla="*/ 35 h 100"/>
                <a:gd name="T44" fmla="*/ 11 w 25"/>
                <a:gd name="T45" fmla="*/ 37 h 100"/>
                <a:gd name="T46" fmla="*/ 8 w 25"/>
                <a:gd name="T47" fmla="*/ 38 h 100"/>
                <a:gd name="T48" fmla="*/ 10 w 25"/>
                <a:gd name="T49" fmla="*/ 40 h 100"/>
                <a:gd name="T50" fmla="*/ 7 w 25"/>
                <a:gd name="T51" fmla="*/ 41 h 100"/>
                <a:gd name="T52" fmla="*/ 10 w 25"/>
                <a:gd name="T53" fmla="*/ 43 h 100"/>
                <a:gd name="T54" fmla="*/ 7 w 25"/>
                <a:gd name="T55" fmla="*/ 44 h 100"/>
                <a:gd name="T56" fmla="*/ 9 w 25"/>
                <a:gd name="T57" fmla="*/ 46 h 100"/>
                <a:gd name="T58" fmla="*/ 7 w 25"/>
                <a:gd name="T59" fmla="*/ 47 h 100"/>
                <a:gd name="T60" fmla="*/ 9 w 25"/>
                <a:gd name="T61" fmla="*/ 50 h 100"/>
                <a:gd name="T62" fmla="*/ 6 w 25"/>
                <a:gd name="T63" fmla="*/ 51 h 100"/>
                <a:gd name="T64" fmla="*/ 8 w 25"/>
                <a:gd name="T65" fmla="*/ 53 h 100"/>
                <a:gd name="T66" fmla="*/ 6 w 25"/>
                <a:gd name="T67" fmla="*/ 54 h 100"/>
                <a:gd name="T68" fmla="*/ 8 w 25"/>
                <a:gd name="T69" fmla="*/ 56 h 100"/>
                <a:gd name="T70" fmla="*/ 5 w 25"/>
                <a:gd name="T71" fmla="*/ 57 h 100"/>
                <a:gd name="T72" fmla="*/ 8 w 25"/>
                <a:gd name="T73" fmla="*/ 59 h 100"/>
                <a:gd name="T74" fmla="*/ 5 w 25"/>
                <a:gd name="T75" fmla="*/ 60 h 100"/>
                <a:gd name="T76" fmla="*/ 7 w 25"/>
                <a:gd name="T77" fmla="*/ 62 h 100"/>
                <a:gd name="T78" fmla="*/ 5 w 25"/>
                <a:gd name="T79" fmla="*/ 63 h 100"/>
                <a:gd name="T80" fmla="*/ 7 w 25"/>
                <a:gd name="T81" fmla="*/ 65 h 100"/>
                <a:gd name="T82" fmla="*/ 4 w 25"/>
                <a:gd name="T83" fmla="*/ 66 h 100"/>
                <a:gd name="T84" fmla="*/ 7 w 25"/>
                <a:gd name="T85" fmla="*/ 68 h 100"/>
                <a:gd name="T86" fmla="*/ 4 w 25"/>
                <a:gd name="T87" fmla="*/ 69 h 100"/>
                <a:gd name="T88" fmla="*/ 6 w 25"/>
                <a:gd name="T89" fmla="*/ 71 h 100"/>
                <a:gd name="T90" fmla="*/ 3 w 25"/>
                <a:gd name="T91" fmla="*/ 72 h 100"/>
                <a:gd name="T92" fmla="*/ 6 w 25"/>
                <a:gd name="T93" fmla="*/ 75 h 100"/>
                <a:gd name="T94" fmla="*/ 3 w 25"/>
                <a:gd name="T95" fmla="*/ 76 h 100"/>
                <a:gd name="T96" fmla="*/ 5 w 25"/>
                <a:gd name="T97" fmla="*/ 78 h 100"/>
                <a:gd name="T98" fmla="*/ 3 w 25"/>
                <a:gd name="T99" fmla="*/ 79 h 100"/>
                <a:gd name="T100" fmla="*/ 5 w 25"/>
                <a:gd name="T101" fmla="*/ 81 h 100"/>
                <a:gd name="T102" fmla="*/ 2 w 25"/>
                <a:gd name="T103" fmla="*/ 82 h 100"/>
                <a:gd name="T104" fmla="*/ 5 w 25"/>
                <a:gd name="T105" fmla="*/ 84 h 100"/>
                <a:gd name="T106" fmla="*/ 2 w 25"/>
                <a:gd name="T107" fmla="*/ 85 h 100"/>
                <a:gd name="T108" fmla="*/ 4 w 25"/>
                <a:gd name="T109" fmla="*/ 87 h 100"/>
                <a:gd name="T110" fmla="*/ 1 w 25"/>
                <a:gd name="T111" fmla="*/ 88 h 100"/>
                <a:gd name="T112" fmla="*/ 4 w 25"/>
                <a:gd name="T113" fmla="*/ 90 h 100"/>
                <a:gd name="T114" fmla="*/ 1 w 25"/>
                <a:gd name="T115" fmla="*/ 91 h 100"/>
                <a:gd name="T116" fmla="*/ 1 w 25"/>
                <a:gd name="T117" fmla="*/ 93 h 100"/>
                <a:gd name="T118" fmla="*/ 3 w 25"/>
                <a:gd name="T119" fmla="*/ 95 h 100"/>
                <a:gd name="T120" fmla="*/ 1 w 25"/>
                <a:gd name="T121" fmla="*/ 96 h 100"/>
                <a:gd name="T122" fmla="*/ 3 w 25"/>
                <a:gd name="T123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" h="100">
                  <a:moveTo>
                    <a:pt x="12" y="1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8" y="71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3" y="73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3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5" y="95"/>
                  </a:lnTo>
                  <a:lnTo>
                    <a:pt x="5" y="96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3" y="10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1" name="Grupo 1180">
            <a:extLst>
              <a:ext uri="{FF2B5EF4-FFF2-40B4-BE49-F238E27FC236}">
                <a16:creationId xmlns:a16="http://schemas.microsoft.com/office/drawing/2014/main" id="{49BE97BE-B5B8-45BD-9C52-61F92B00F267}"/>
              </a:ext>
            </a:extLst>
          </p:cNvPr>
          <p:cNvGrpSpPr/>
          <p:nvPr/>
        </p:nvGrpSpPr>
        <p:grpSpPr>
          <a:xfrm>
            <a:off x="254755" y="1611112"/>
            <a:ext cx="3455005" cy="2112548"/>
            <a:chOff x="1452563" y="2241550"/>
            <a:chExt cx="1054100" cy="644525"/>
          </a:xfrm>
        </p:grpSpPr>
        <p:sp>
          <p:nvSpPr>
            <p:cNvPr id="2910" name="Freeform 854">
              <a:extLst>
                <a:ext uri="{FF2B5EF4-FFF2-40B4-BE49-F238E27FC236}">
                  <a16:creationId xmlns:a16="http://schemas.microsoft.com/office/drawing/2014/main" id="{C8FA99B6-5628-4C47-9533-DC3B707B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2241550"/>
              <a:ext cx="274638" cy="293688"/>
            </a:xfrm>
            <a:custGeom>
              <a:avLst/>
              <a:gdLst>
                <a:gd name="T0" fmla="*/ 341 w 739"/>
                <a:gd name="T1" fmla="*/ 0 h 792"/>
                <a:gd name="T2" fmla="*/ 0 w 739"/>
                <a:gd name="T3" fmla="*/ 542 h 792"/>
                <a:gd name="T4" fmla="*/ 397 w 739"/>
                <a:gd name="T5" fmla="*/ 792 h 792"/>
                <a:gd name="T6" fmla="*/ 739 w 739"/>
                <a:gd name="T7" fmla="*/ 250 h 792"/>
                <a:gd name="T8" fmla="*/ 341 w 739"/>
                <a:gd name="T9" fmla="*/ 0 h 792"/>
                <a:gd name="T10" fmla="*/ 548 w 739"/>
                <a:gd name="T11" fmla="*/ 509 h 792"/>
                <a:gd name="T12" fmla="*/ 535 w 739"/>
                <a:gd name="T13" fmla="*/ 512 h 792"/>
                <a:gd name="T14" fmla="*/ 532 w 739"/>
                <a:gd name="T15" fmla="*/ 499 h 792"/>
                <a:gd name="T16" fmla="*/ 545 w 739"/>
                <a:gd name="T17" fmla="*/ 496 h 792"/>
                <a:gd name="T18" fmla="*/ 548 w 739"/>
                <a:gd name="T19" fmla="*/ 509 h 792"/>
                <a:gd name="T20" fmla="*/ 550 w 739"/>
                <a:gd name="T21" fmla="*/ 489 h 792"/>
                <a:gd name="T22" fmla="*/ 547 w 739"/>
                <a:gd name="T23" fmla="*/ 475 h 792"/>
                <a:gd name="T24" fmla="*/ 560 w 739"/>
                <a:gd name="T25" fmla="*/ 472 h 792"/>
                <a:gd name="T26" fmla="*/ 563 w 739"/>
                <a:gd name="T27" fmla="*/ 485 h 792"/>
                <a:gd name="T28" fmla="*/ 550 w 739"/>
                <a:gd name="T29" fmla="*/ 489 h 792"/>
                <a:gd name="T30" fmla="*/ 534 w 739"/>
                <a:gd name="T31" fmla="*/ 533 h 792"/>
                <a:gd name="T32" fmla="*/ 520 w 739"/>
                <a:gd name="T33" fmla="*/ 536 h 792"/>
                <a:gd name="T34" fmla="*/ 517 w 739"/>
                <a:gd name="T35" fmla="*/ 522 h 792"/>
                <a:gd name="T36" fmla="*/ 531 w 739"/>
                <a:gd name="T37" fmla="*/ 519 h 792"/>
                <a:gd name="T38" fmla="*/ 534 w 739"/>
                <a:gd name="T39" fmla="*/ 533 h 792"/>
                <a:gd name="T40" fmla="*/ 408 w 739"/>
                <a:gd name="T41" fmla="*/ 695 h 792"/>
                <a:gd name="T42" fmla="*/ 422 w 739"/>
                <a:gd name="T43" fmla="*/ 692 h 792"/>
                <a:gd name="T44" fmla="*/ 425 w 739"/>
                <a:gd name="T45" fmla="*/ 706 h 792"/>
                <a:gd name="T46" fmla="*/ 411 w 739"/>
                <a:gd name="T47" fmla="*/ 709 h 792"/>
                <a:gd name="T48" fmla="*/ 408 w 739"/>
                <a:gd name="T49" fmla="*/ 695 h 792"/>
                <a:gd name="T50" fmla="*/ 423 w 739"/>
                <a:gd name="T51" fmla="*/ 672 h 792"/>
                <a:gd name="T52" fmla="*/ 436 w 739"/>
                <a:gd name="T53" fmla="*/ 669 h 792"/>
                <a:gd name="T54" fmla="*/ 439 w 739"/>
                <a:gd name="T55" fmla="*/ 682 h 792"/>
                <a:gd name="T56" fmla="*/ 426 w 739"/>
                <a:gd name="T57" fmla="*/ 685 h 792"/>
                <a:gd name="T58" fmla="*/ 423 w 739"/>
                <a:gd name="T59" fmla="*/ 672 h 792"/>
                <a:gd name="T60" fmla="*/ 438 w 739"/>
                <a:gd name="T61" fmla="*/ 648 h 792"/>
                <a:gd name="T62" fmla="*/ 451 w 739"/>
                <a:gd name="T63" fmla="*/ 645 h 792"/>
                <a:gd name="T64" fmla="*/ 454 w 739"/>
                <a:gd name="T65" fmla="*/ 659 h 792"/>
                <a:gd name="T66" fmla="*/ 441 w 739"/>
                <a:gd name="T67" fmla="*/ 662 h 792"/>
                <a:gd name="T68" fmla="*/ 438 w 739"/>
                <a:gd name="T69" fmla="*/ 648 h 792"/>
                <a:gd name="T70" fmla="*/ 626 w 739"/>
                <a:gd name="T71" fmla="*/ 349 h 792"/>
                <a:gd name="T72" fmla="*/ 640 w 739"/>
                <a:gd name="T73" fmla="*/ 346 h 792"/>
                <a:gd name="T74" fmla="*/ 643 w 739"/>
                <a:gd name="T75" fmla="*/ 360 h 792"/>
                <a:gd name="T76" fmla="*/ 629 w 739"/>
                <a:gd name="T77" fmla="*/ 363 h 792"/>
                <a:gd name="T78" fmla="*/ 626 w 739"/>
                <a:gd name="T79" fmla="*/ 349 h 792"/>
                <a:gd name="T80" fmla="*/ 641 w 739"/>
                <a:gd name="T81" fmla="*/ 326 h 792"/>
                <a:gd name="T82" fmla="*/ 654 w 739"/>
                <a:gd name="T83" fmla="*/ 323 h 792"/>
                <a:gd name="T84" fmla="*/ 657 w 739"/>
                <a:gd name="T85" fmla="*/ 336 h 792"/>
                <a:gd name="T86" fmla="*/ 644 w 739"/>
                <a:gd name="T87" fmla="*/ 339 h 792"/>
                <a:gd name="T88" fmla="*/ 641 w 739"/>
                <a:gd name="T89" fmla="*/ 326 h 792"/>
                <a:gd name="T90" fmla="*/ 656 w 739"/>
                <a:gd name="T91" fmla="*/ 302 h 792"/>
                <a:gd name="T92" fmla="*/ 669 w 739"/>
                <a:gd name="T93" fmla="*/ 299 h 792"/>
                <a:gd name="T94" fmla="*/ 672 w 739"/>
                <a:gd name="T95" fmla="*/ 312 h 792"/>
                <a:gd name="T96" fmla="*/ 659 w 739"/>
                <a:gd name="T97" fmla="*/ 315 h 792"/>
                <a:gd name="T98" fmla="*/ 656 w 739"/>
                <a:gd name="T99" fmla="*/ 30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2">
                  <a:moveTo>
                    <a:pt x="341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7" y="792"/>
                    <a:pt x="397" y="792"/>
                    <a:pt x="397" y="792"/>
                  </a:cubicBezTo>
                  <a:cubicBezTo>
                    <a:pt x="739" y="250"/>
                    <a:pt x="739" y="250"/>
                    <a:pt x="739" y="250"/>
                  </a:cubicBezTo>
                  <a:cubicBezTo>
                    <a:pt x="341" y="0"/>
                    <a:pt x="341" y="0"/>
                    <a:pt x="341" y="0"/>
                  </a:cubicBezTo>
                  <a:moveTo>
                    <a:pt x="548" y="509"/>
                  </a:moveTo>
                  <a:cubicBezTo>
                    <a:pt x="546" y="514"/>
                    <a:pt x="540" y="515"/>
                    <a:pt x="535" y="512"/>
                  </a:cubicBezTo>
                  <a:cubicBezTo>
                    <a:pt x="531" y="509"/>
                    <a:pt x="529" y="503"/>
                    <a:pt x="532" y="499"/>
                  </a:cubicBezTo>
                  <a:cubicBezTo>
                    <a:pt x="535" y="494"/>
                    <a:pt x="541" y="493"/>
                    <a:pt x="545" y="496"/>
                  </a:cubicBezTo>
                  <a:cubicBezTo>
                    <a:pt x="550" y="499"/>
                    <a:pt x="551" y="505"/>
                    <a:pt x="548" y="509"/>
                  </a:cubicBezTo>
                  <a:moveTo>
                    <a:pt x="550" y="489"/>
                  </a:moveTo>
                  <a:cubicBezTo>
                    <a:pt x="545" y="486"/>
                    <a:pt x="544" y="480"/>
                    <a:pt x="547" y="475"/>
                  </a:cubicBezTo>
                  <a:cubicBezTo>
                    <a:pt x="550" y="471"/>
                    <a:pt x="556" y="469"/>
                    <a:pt x="560" y="472"/>
                  </a:cubicBezTo>
                  <a:cubicBezTo>
                    <a:pt x="565" y="475"/>
                    <a:pt x="566" y="481"/>
                    <a:pt x="563" y="485"/>
                  </a:cubicBezTo>
                  <a:cubicBezTo>
                    <a:pt x="560" y="490"/>
                    <a:pt x="554" y="491"/>
                    <a:pt x="550" y="489"/>
                  </a:cubicBezTo>
                  <a:moveTo>
                    <a:pt x="534" y="533"/>
                  </a:moveTo>
                  <a:cubicBezTo>
                    <a:pt x="531" y="537"/>
                    <a:pt x="525" y="538"/>
                    <a:pt x="520" y="536"/>
                  </a:cubicBezTo>
                  <a:cubicBezTo>
                    <a:pt x="516" y="533"/>
                    <a:pt x="514" y="527"/>
                    <a:pt x="517" y="522"/>
                  </a:cubicBezTo>
                  <a:cubicBezTo>
                    <a:pt x="520" y="518"/>
                    <a:pt x="526" y="516"/>
                    <a:pt x="531" y="519"/>
                  </a:cubicBezTo>
                  <a:cubicBezTo>
                    <a:pt x="535" y="522"/>
                    <a:pt x="536" y="528"/>
                    <a:pt x="534" y="533"/>
                  </a:cubicBezTo>
                  <a:moveTo>
                    <a:pt x="408" y="695"/>
                  </a:moveTo>
                  <a:cubicBezTo>
                    <a:pt x="411" y="691"/>
                    <a:pt x="417" y="690"/>
                    <a:pt x="422" y="692"/>
                  </a:cubicBezTo>
                  <a:cubicBezTo>
                    <a:pt x="426" y="695"/>
                    <a:pt x="427" y="701"/>
                    <a:pt x="425" y="706"/>
                  </a:cubicBezTo>
                  <a:cubicBezTo>
                    <a:pt x="422" y="710"/>
                    <a:pt x="416" y="712"/>
                    <a:pt x="411" y="709"/>
                  </a:cubicBezTo>
                  <a:cubicBezTo>
                    <a:pt x="407" y="706"/>
                    <a:pt x="405" y="700"/>
                    <a:pt x="408" y="695"/>
                  </a:cubicBezTo>
                  <a:moveTo>
                    <a:pt x="423" y="672"/>
                  </a:moveTo>
                  <a:cubicBezTo>
                    <a:pt x="426" y="667"/>
                    <a:pt x="432" y="666"/>
                    <a:pt x="436" y="669"/>
                  </a:cubicBezTo>
                  <a:cubicBezTo>
                    <a:pt x="441" y="672"/>
                    <a:pt x="442" y="678"/>
                    <a:pt x="439" y="682"/>
                  </a:cubicBezTo>
                  <a:cubicBezTo>
                    <a:pt x="437" y="687"/>
                    <a:pt x="431" y="688"/>
                    <a:pt x="426" y="685"/>
                  </a:cubicBezTo>
                  <a:cubicBezTo>
                    <a:pt x="422" y="682"/>
                    <a:pt x="420" y="676"/>
                    <a:pt x="423" y="672"/>
                  </a:cubicBezTo>
                  <a:moveTo>
                    <a:pt x="438" y="648"/>
                  </a:moveTo>
                  <a:cubicBezTo>
                    <a:pt x="441" y="644"/>
                    <a:pt x="447" y="642"/>
                    <a:pt x="451" y="645"/>
                  </a:cubicBezTo>
                  <a:cubicBezTo>
                    <a:pt x="456" y="648"/>
                    <a:pt x="457" y="654"/>
                    <a:pt x="454" y="659"/>
                  </a:cubicBezTo>
                  <a:cubicBezTo>
                    <a:pt x="451" y="663"/>
                    <a:pt x="446" y="664"/>
                    <a:pt x="441" y="662"/>
                  </a:cubicBezTo>
                  <a:cubicBezTo>
                    <a:pt x="436" y="659"/>
                    <a:pt x="435" y="653"/>
                    <a:pt x="438" y="648"/>
                  </a:cubicBezTo>
                  <a:moveTo>
                    <a:pt x="626" y="349"/>
                  </a:moveTo>
                  <a:cubicBezTo>
                    <a:pt x="629" y="345"/>
                    <a:pt x="635" y="343"/>
                    <a:pt x="640" y="346"/>
                  </a:cubicBezTo>
                  <a:cubicBezTo>
                    <a:pt x="644" y="349"/>
                    <a:pt x="645" y="355"/>
                    <a:pt x="643" y="360"/>
                  </a:cubicBezTo>
                  <a:cubicBezTo>
                    <a:pt x="640" y="364"/>
                    <a:pt x="634" y="365"/>
                    <a:pt x="629" y="363"/>
                  </a:cubicBezTo>
                  <a:cubicBezTo>
                    <a:pt x="625" y="360"/>
                    <a:pt x="623" y="354"/>
                    <a:pt x="626" y="349"/>
                  </a:cubicBezTo>
                  <a:moveTo>
                    <a:pt x="641" y="326"/>
                  </a:moveTo>
                  <a:cubicBezTo>
                    <a:pt x="644" y="321"/>
                    <a:pt x="650" y="320"/>
                    <a:pt x="654" y="323"/>
                  </a:cubicBezTo>
                  <a:cubicBezTo>
                    <a:pt x="659" y="325"/>
                    <a:pt x="660" y="331"/>
                    <a:pt x="657" y="336"/>
                  </a:cubicBezTo>
                  <a:cubicBezTo>
                    <a:pt x="655" y="340"/>
                    <a:pt x="649" y="342"/>
                    <a:pt x="644" y="339"/>
                  </a:cubicBezTo>
                  <a:cubicBezTo>
                    <a:pt x="640" y="336"/>
                    <a:pt x="638" y="330"/>
                    <a:pt x="641" y="326"/>
                  </a:cubicBezTo>
                  <a:moveTo>
                    <a:pt x="656" y="302"/>
                  </a:moveTo>
                  <a:cubicBezTo>
                    <a:pt x="659" y="298"/>
                    <a:pt x="665" y="296"/>
                    <a:pt x="669" y="299"/>
                  </a:cubicBezTo>
                  <a:cubicBezTo>
                    <a:pt x="674" y="302"/>
                    <a:pt x="675" y="308"/>
                    <a:pt x="672" y="312"/>
                  </a:cubicBezTo>
                  <a:cubicBezTo>
                    <a:pt x="669" y="317"/>
                    <a:pt x="663" y="318"/>
                    <a:pt x="659" y="315"/>
                  </a:cubicBezTo>
                  <a:cubicBezTo>
                    <a:pt x="654" y="313"/>
                    <a:pt x="653" y="307"/>
                    <a:pt x="656" y="302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1" name="Freeform 855">
              <a:extLst>
                <a:ext uri="{FF2B5EF4-FFF2-40B4-BE49-F238E27FC236}">
                  <a16:creationId xmlns:a16="http://schemas.microsoft.com/office/drawing/2014/main" id="{CEDEAFED-50AC-4AE4-A477-7074D26A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390775"/>
              <a:ext cx="131763" cy="117475"/>
            </a:xfrm>
            <a:custGeom>
              <a:avLst/>
              <a:gdLst>
                <a:gd name="T0" fmla="*/ 247 w 352"/>
                <a:gd name="T1" fmla="*/ 314 h 316"/>
                <a:gd name="T2" fmla="*/ 4 w 352"/>
                <a:gd name="T3" fmla="*/ 161 h 316"/>
                <a:gd name="T4" fmla="*/ 2 w 352"/>
                <a:gd name="T5" fmla="*/ 152 h 316"/>
                <a:gd name="T6" fmla="*/ 95 w 352"/>
                <a:gd name="T7" fmla="*/ 4 h 316"/>
                <a:gd name="T8" fmla="*/ 104 w 352"/>
                <a:gd name="T9" fmla="*/ 2 h 316"/>
                <a:gd name="T10" fmla="*/ 348 w 352"/>
                <a:gd name="T11" fmla="*/ 155 h 316"/>
                <a:gd name="T12" fmla="*/ 350 w 352"/>
                <a:gd name="T13" fmla="*/ 164 h 316"/>
                <a:gd name="T14" fmla="*/ 257 w 352"/>
                <a:gd name="T15" fmla="*/ 312 h 316"/>
                <a:gd name="T16" fmla="*/ 247 w 352"/>
                <a:gd name="T17" fmla="*/ 3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16">
                  <a:moveTo>
                    <a:pt x="247" y="314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59"/>
                    <a:pt x="0" y="155"/>
                    <a:pt x="2" y="152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7" y="1"/>
                    <a:pt x="101" y="0"/>
                    <a:pt x="104" y="2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1" y="157"/>
                    <a:pt x="352" y="161"/>
                    <a:pt x="350" y="164"/>
                  </a:cubicBezTo>
                  <a:cubicBezTo>
                    <a:pt x="257" y="312"/>
                    <a:pt x="257" y="312"/>
                    <a:pt x="257" y="312"/>
                  </a:cubicBezTo>
                  <a:cubicBezTo>
                    <a:pt x="255" y="315"/>
                    <a:pt x="250" y="316"/>
                    <a:pt x="247" y="3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2" name="Freeform 856">
              <a:extLst>
                <a:ext uri="{FF2B5EF4-FFF2-40B4-BE49-F238E27FC236}">
                  <a16:creationId xmlns:a16="http://schemas.microsoft.com/office/drawing/2014/main" id="{AE41C5DE-D22D-42FD-B85D-4A9BC5CC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2400300"/>
              <a:ext cx="41275" cy="41275"/>
            </a:xfrm>
            <a:custGeom>
              <a:avLst/>
              <a:gdLst>
                <a:gd name="T0" fmla="*/ 97 w 112"/>
                <a:gd name="T1" fmla="*/ 86 h 111"/>
                <a:gd name="T2" fmla="*/ 58 w 112"/>
                <a:gd name="T3" fmla="*/ 110 h 111"/>
                <a:gd name="T4" fmla="*/ 26 w 112"/>
                <a:gd name="T5" fmla="*/ 103 h 111"/>
                <a:gd name="T6" fmla="*/ 5 w 112"/>
                <a:gd name="T7" fmla="*/ 78 h 111"/>
                <a:gd name="T8" fmla="*/ 10 w 112"/>
                <a:gd name="T9" fmla="*/ 32 h 111"/>
                <a:gd name="T10" fmla="*/ 81 w 112"/>
                <a:gd name="T11" fmla="*/ 15 h 111"/>
                <a:gd name="T12" fmla="*/ 97 w 112"/>
                <a:gd name="T13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11">
                  <a:moveTo>
                    <a:pt x="97" y="86"/>
                  </a:moveTo>
                  <a:cubicBezTo>
                    <a:pt x="88" y="101"/>
                    <a:pt x="73" y="109"/>
                    <a:pt x="58" y="110"/>
                  </a:cubicBezTo>
                  <a:cubicBezTo>
                    <a:pt x="47" y="111"/>
                    <a:pt x="36" y="109"/>
                    <a:pt x="26" y="103"/>
                  </a:cubicBezTo>
                  <a:cubicBezTo>
                    <a:pt x="16" y="96"/>
                    <a:pt x="9" y="88"/>
                    <a:pt x="5" y="78"/>
                  </a:cubicBezTo>
                  <a:cubicBezTo>
                    <a:pt x="0" y="63"/>
                    <a:pt x="1" y="46"/>
                    <a:pt x="10" y="32"/>
                  </a:cubicBezTo>
                  <a:cubicBezTo>
                    <a:pt x="25" y="8"/>
                    <a:pt x="57" y="0"/>
                    <a:pt x="81" y="15"/>
                  </a:cubicBezTo>
                  <a:cubicBezTo>
                    <a:pt x="105" y="31"/>
                    <a:pt x="112" y="62"/>
                    <a:pt x="97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3" name="Freeform 857">
              <a:extLst>
                <a:ext uri="{FF2B5EF4-FFF2-40B4-BE49-F238E27FC236}">
                  <a16:creationId xmlns:a16="http://schemas.microsoft.com/office/drawing/2014/main" id="{8A22F6A2-71EA-4062-B446-239920C6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28875"/>
              <a:ext cx="19050" cy="12700"/>
            </a:xfrm>
            <a:custGeom>
              <a:avLst/>
              <a:gdLst>
                <a:gd name="T0" fmla="*/ 53 w 53"/>
                <a:gd name="T1" fmla="*/ 33 h 34"/>
                <a:gd name="T2" fmla="*/ 26 w 53"/>
                <a:gd name="T3" fmla="*/ 28 h 34"/>
                <a:gd name="T4" fmla="*/ 21 w 53"/>
                <a:gd name="T5" fmla="*/ 26 h 34"/>
                <a:gd name="T6" fmla="*/ 17 w 53"/>
                <a:gd name="T7" fmla="*/ 23 h 34"/>
                <a:gd name="T8" fmla="*/ 0 w 53"/>
                <a:gd name="T9" fmla="*/ 1 h 34"/>
                <a:gd name="T10" fmla="*/ 32 w 53"/>
                <a:gd name="T11" fmla="*/ 8 h 34"/>
                <a:gd name="T12" fmla="*/ 53 w 53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4">
                  <a:moveTo>
                    <a:pt x="53" y="33"/>
                  </a:moveTo>
                  <a:cubicBezTo>
                    <a:pt x="43" y="34"/>
                    <a:pt x="34" y="32"/>
                    <a:pt x="26" y="28"/>
                  </a:cubicBezTo>
                  <a:cubicBezTo>
                    <a:pt x="24" y="27"/>
                    <a:pt x="23" y="27"/>
                    <a:pt x="21" y="26"/>
                  </a:cubicBezTo>
                  <a:cubicBezTo>
                    <a:pt x="20" y="25"/>
                    <a:pt x="18" y="24"/>
                    <a:pt x="17" y="23"/>
                  </a:cubicBezTo>
                  <a:cubicBezTo>
                    <a:pt x="9" y="17"/>
                    <a:pt x="4" y="9"/>
                    <a:pt x="0" y="1"/>
                  </a:cubicBezTo>
                  <a:cubicBezTo>
                    <a:pt x="11" y="0"/>
                    <a:pt x="22" y="2"/>
                    <a:pt x="32" y="8"/>
                  </a:cubicBezTo>
                  <a:cubicBezTo>
                    <a:pt x="42" y="14"/>
                    <a:pt x="49" y="23"/>
                    <a:pt x="53" y="33"/>
                  </a:cubicBezTo>
                </a:path>
              </a:pathLst>
            </a:custGeom>
            <a:solidFill>
              <a:srgbClr val="5D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4" name="Freeform 858">
              <a:extLst>
                <a:ext uri="{FF2B5EF4-FFF2-40B4-BE49-F238E27FC236}">
                  <a16:creationId xmlns:a16="http://schemas.microsoft.com/office/drawing/2014/main" id="{C8FDB3D3-2AED-449B-ABA2-340121C5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27288"/>
              <a:ext cx="9525" cy="7938"/>
            </a:xfrm>
            <a:custGeom>
              <a:avLst/>
              <a:gdLst>
                <a:gd name="T0" fmla="*/ 6 w 23"/>
                <a:gd name="T1" fmla="*/ 19 h 22"/>
                <a:gd name="T2" fmla="*/ 17 w 23"/>
                <a:gd name="T3" fmla="*/ 19 h 22"/>
                <a:gd name="T4" fmla="*/ 23 w 23"/>
                <a:gd name="T5" fmla="*/ 10 h 22"/>
                <a:gd name="T6" fmla="*/ 7 w 23"/>
                <a:gd name="T7" fmla="*/ 0 h 22"/>
                <a:gd name="T8" fmla="*/ 1 w 23"/>
                <a:gd name="T9" fmla="*/ 9 h 22"/>
                <a:gd name="T10" fmla="*/ 6 w 23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6" y="19"/>
                  </a:moveTo>
                  <a:cubicBezTo>
                    <a:pt x="10" y="21"/>
                    <a:pt x="15" y="22"/>
                    <a:pt x="17" y="1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2"/>
                    <a:pt x="2" y="16"/>
                    <a:pt x="6" y="19"/>
                  </a:cubicBezTo>
                </a:path>
              </a:pathLst>
            </a:custGeom>
            <a:solidFill>
              <a:srgbClr val="EA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5" name="Freeform 859">
              <a:extLst>
                <a:ext uri="{FF2B5EF4-FFF2-40B4-BE49-F238E27FC236}">
                  <a16:creationId xmlns:a16="http://schemas.microsoft.com/office/drawing/2014/main" id="{D5AA5E0A-256A-4370-B4A6-86075C8F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10 w 12"/>
                <a:gd name="T1" fmla="*/ 4 h 19"/>
                <a:gd name="T2" fmla="*/ 6 w 12"/>
                <a:gd name="T3" fmla="*/ 1 h 19"/>
                <a:gd name="T4" fmla="*/ 6 w 12"/>
                <a:gd name="T5" fmla="*/ 15 h 19"/>
                <a:gd name="T6" fmla="*/ 10 w 12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4"/>
                  </a:moveTo>
                  <a:cubicBezTo>
                    <a:pt x="10" y="4"/>
                    <a:pt x="9" y="0"/>
                    <a:pt x="6" y="1"/>
                  </a:cubicBezTo>
                  <a:cubicBezTo>
                    <a:pt x="2" y="3"/>
                    <a:pt x="0" y="11"/>
                    <a:pt x="6" y="15"/>
                  </a:cubicBezTo>
                  <a:cubicBezTo>
                    <a:pt x="12" y="19"/>
                    <a:pt x="10" y="4"/>
                    <a:pt x="10" y="4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6" name="Freeform 860">
              <a:extLst>
                <a:ext uri="{FF2B5EF4-FFF2-40B4-BE49-F238E27FC236}">
                  <a16:creationId xmlns:a16="http://schemas.microsoft.com/office/drawing/2014/main" id="{5EFCA599-9205-476F-80CA-9A23D300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8 w 9"/>
                <a:gd name="T1" fmla="*/ 4 h 14"/>
                <a:gd name="T2" fmla="*/ 4 w 9"/>
                <a:gd name="T3" fmla="*/ 2 h 14"/>
                <a:gd name="T4" fmla="*/ 5 w 9"/>
                <a:gd name="T5" fmla="*/ 11 h 14"/>
                <a:gd name="T6" fmla="*/ 8 w 9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4"/>
                  </a:moveTo>
                  <a:cubicBezTo>
                    <a:pt x="8" y="4"/>
                    <a:pt x="7" y="0"/>
                    <a:pt x="4" y="2"/>
                  </a:cubicBezTo>
                  <a:cubicBezTo>
                    <a:pt x="2" y="3"/>
                    <a:pt x="0" y="9"/>
                    <a:pt x="5" y="11"/>
                  </a:cubicBezTo>
                  <a:cubicBezTo>
                    <a:pt x="9" y="14"/>
                    <a:pt x="8" y="4"/>
                    <a:pt x="8" y="4"/>
                  </a:cubicBezTo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7" name="Freeform 861">
              <a:extLst>
                <a:ext uri="{FF2B5EF4-FFF2-40B4-BE49-F238E27FC236}">
                  <a16:creationId xmlns:a16="http://schemas.microsoft.com/office/drawing/2014/main" id="{B5DC3AA5-8FB1-45E9-8AA5-1AC48499C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27288"/>
              <a:ext cx="6350" cy="4763"/>
            </a:xfrm>
            <a:custGeom>
              <a:avLst/>
              <a:gdLst>
                <a:gd name="T0" fmla="*/ 14 w 19"/>
                <a:gd name="T1" fmla="*/ 1 h 13"/>
                <a:gd name="T2" fmla="*/ 18 w 19"/>
                <a:gd name="T3" fmla="*/ 4 h 13"/>
                <a:gd name="T4" fmla="*/ 6 w 19"/>
                <a:gd name="T5" fmla="*/ 9 h 13"/>
                <a:gd name="T6" fmla="*/ 14 w 19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4" y="1"/>
                  </a:moveTo>
                  <a:cubicBezTo>
                    <a:pt x="14" y="1"/>
                    <a:pt x="19" y="0"/>
                    <a:pt x="18" y="4"/>
                  </a:cubicBezTo>
                  <a:cubicBezTo>
                    <a:pt x="18" y="8"/>
                    <a:pt x="12" y="13"/>
                    <a:pt x="6" y="9"/>
                  </a:cubicBezTo>
                  <a:cubicBezTo>
                    <a:pt x="0" y="5"/>
                    <a:pt x="14" y="1"/>
                    <a:pt x="14" y="1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8" name="Freeform 862">
              <a:extLst>
                <a:ext uri="{FF2B5EF4-FFF2-40B4-BE49-F238E27FC236}">
                  <a16:creationId xmlns:a16="http://schemas.microsoft.com/office/drawing/2014/main" id="{1F202351-1E9C-4714-B908-FE4F9427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427288"/>
              <a:ext cx="4763" cy="4763"/>
            </a:xfrm>
            <a:custGeom>
              <a:avLst/>
              <a:gdLst>
                <a:gd name="T0" fmla="*/ 10 w 13"/>
                <a:gd name="T1" fmla="*/ 1 h 9"/>
                <a:gd name="T2" fmla="*/ 13 w 13"/>
                <a:gd name="T3" fmla="*/ 3 h 9"/>
                <a:gd name="T4" fmla="*/ 4 w 13"/>
                <a:gd name="T5" fmla="*/ 7 h 9"/>
                <a:gd name="T6" fmla="*/ 10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10" y="1"/>
                    <a:pt x="13" y="0"/>
                    <a:pt x="13" y="3"/>
                  </a:cubicBezTo>
                  <a:cubicBezTo>
                    <a:pt x="13" y="5"/>
                    <a:pt x="9" y="9"/>
                    <a:pt x="4" y="7"/>
                  </a:cubicBezTo>
                  <a:cubicBezTo>
                    <a:pt x="0" y="4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9" name="Freeform 863">
              <a:extLst>
                <a:ext uri="{FF2B5EF4-FFF2-40B4-BE49-F238E27FC236}">
                  <a16:creationId xmlns:a16="http://schemas.microsoft.com/office/drawing/2014/main" id="{C7487937-D45C-4E01-9897-E56753272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1413"/>
              <a:ext cx="22225" cy="23813"/>
            </a:xfrm>
            <a:custGeom>
              <a:avLst/>
              <a:gdLst>
                <a:gd name="T0" fmla="*/ 51 w 59"/>
                <a:gd name="T1" fmla="*/ 45 h 62"/>
                <a:gd name="T2" fmla="*/ 15 w 59"/>
                <a:gd name="T3" fmla="*/ 55 h 62"/>
                <a:gd name="T4" fmla="*/ 8 w 59"/>
                <a:gd name="T5" fmla="*/ 18 h 62"/>
                <a:gd name="T6" fmla="*/ 45 w 59"/>
                <a:gd name="T7" fmla="*/ 8 h 62"/>
                <a:gd name="T8" fmla="*/ 51 w 59"/>
                <a:gd name="T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1" y="45"/>
                  </a:moveTo>
                  <a:cubicBezTo>
                    <a:pt x="43" y="58"/>
                    <a:pt x="27" y="62"/>
                    <a:pt x="15" y="55"/>
                  </a:cubicBezTo>
                  <a:cubicBezTo>
                    <a:pt x="3" y="47"/>
                    <a:pt x="0" y="31"/>
                    <a:pt x="8" y="18"/>
                  </a:cubicBezTo>
                  <a:cubicBezTo>
                    <a:pt x="17" y="5"/>
                    <a:pt x="33" y="0"/>
                    <a:pt x="45" y="8"/>
                  </a:cubicBezTo>
                  <a:cubicBezTo>
                    <a:pt x="56" y="15"/>
                    <a:pt x="59" y="32"/>
                    <a:pt x="51" y="45"/>
                  </a:cubicBezTo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0" name="Freeform 864">
              <a:extLst>
                <a:ext uri="{FF2B5EF4-FFF2-40B4-BE49-F238E27FC236}">
                  <a16:creationId xmlns:a16="http://schemas.microsoft.com/office/drawing/2014/main" id="{D9B64D8B-6A36-4DA7-A959-B3AA7A6F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3175"/>
            </a:xfrm>
            <a:custGeom>
              <a:avLst/>
              <a:gdLst>
                <a:gd name="T0" fmla="*/ 5 w 6"/>
                <a:gd name="T1" fmla="*/ 5 h 7"/>
                <a:gd name="T2" fmla="*/ 1 w 6"/>
                <a:gd name="T3" fmla="*/ 7 h 7"/>
                <a:gd name="T4" fmla="*/ 1 w 6"/>
                <a:gd name="T5" fmla="*/ 2 h 7"/>
                <a:gd name="T6" fmla="*/ 5 w 6"/>
                <a:gd name="T7" fmla="*/ 1 h 7"/>
                <a:gd name="T8" fmla="*/ 5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4" y="7"/>
                    <a:pt x="2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1" name="Freeform 865">
              <a:extLst>
                <a:ext uri="{FF2B5EF4-FFF2-40B4-BE49-F238E27FC236}">
                  <a16:creationId xmlns:a16="http://schemas.microsoft.com/office/drawing/2014/main" id="{7BD5583A-091C-46D4-ACC2-4E3CCA26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158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2" name="Freeform 866">
              <a:extLst>
                <a:ext uri="{FF2B5EF4-FFF2-40B4-BE49-F238E27FC236}">
                  <a16:creationId xmlns:a16="http://schemas.microsoft.com/office/drawing/2014/main" id="{10E6691F-7C5D-458C-BAB4-D5A6F450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424113"/>
              <a:ext cx="3175" cy="3175"/>
            </a:xfrm>
            <a:custGeom>
              <a:avLst/>
              <a:gdLst>
                <a:gd name="T0" fmla="*/ 5 w 6"/>
                <a:gd name="T1" fmla="*/ 5 h 8"/>
                <a:gd name="T2" fmla="*/ 1 w 6"/>
                <a:gd name="T3" fmla="*/ 7 h 8"/>
                <a:gd name="T4" fmla="*/ 1 w 6"/>
                <a:gd name="T5" fmla="*/ 3 h 8"/>
                <a:gd name="T6" fmla="*/ 5 w 6"/>
                <a:gd name="T7" fmla="*/ 1 h 8"/>
                <a:gd name="T8" fmla="*/ 5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4" y="7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3" name="Freeform 867">
              <a:extLst>
                <a:ext uri="{FF2B5EF4-FFF2-40B4-BE49-F238E27FC236}">
                  <a16:creationId xmlns:a16="http://schemas.microsoft.com/office/drawing/2014/main" id="{E25ED911-1962-4D38-B4B3-4BCE0AFB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5700"/>
              <a:ext cx="1588" cy="0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2 h 3"/>
                <a:gd name="T4" fmla="*/ 0 w 2"/>
                <a:gd name="T5" fmla="*/ 1 h 3"/>
                <a:gd name="T6" fmla="*/ 2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4" name="Freeform 868">
              <a:extLst>
                <a:ext uri="{FF2B5EF4-FFF2-40B4-BE49-F238E27FC236}">
                  <a16:creationId xmlns:a16="http://schemas.microsoft.com/office/drawing/2014/main" id="{C295E3E3-27F9-432C-AB2F-DF75518D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425700"/>
              <a:ext cx="1588" cy="1588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2 h 3"/>
                <a:gd name="T4" fmla="*/ 5 w 5"/>
                <a:gd name="T5" fmla="*/ 3 h 3"/>
                <a:gd name="T6" fmla="*/ 3 w 5"/>
                <a:gd name="T7" fmla="*/ 2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2" y="2"/>
                    <a:pt x="2" y="2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3"/>
                    <a:pt x="5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5" name="Freeform 869">
              <a:extLst>
                <a:ext uri="{FF2B5EF4-FFF2-40B4-BE49-F238E27FC236}">
                  <a16:creationId xmlns:a16="http://schemas.microsoft.com/office/drawing/2014/main" id="{3C4FB82E-952C-470E-AE5A-91A80E98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19350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1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1 w 2"/>
                <a:gd name="T35" fmla="*/ 1 h 1"/>
                <a:gd name="T36" fmla="*/ 1 w 2"/>
                <a:gd name="T37" fmla="*/ 1 h 1"/>
                <a:gd name="T38" fmla="*/ 1 w 2"/>
                <a:gd name="T39" fmla="*/ 1 h 1"/>
                <a:gd name="T40" fmla="*/ 1 w 2"/>
                <a:gd name="T41" fmla="*/ 1 h 1"/>
                <a:gd name="T42" fmla="*/ 1 w 2"/>
                <a:gd name="T43" fmla="*/ 0 h 1"/>
                <a:gd name="T44" fmla="*/ 1 w 2"/>
                <a:gd name="T45" fmla="*/ 0 h 1"/>
                <a:gd name="T46" fmla="*/ 0 w 2"/>
                <a:gd name="T47" fmla="*/ 0 h 1"/>
                <a:gd name="T48" fmla="*/ 0 w 2"/>
                <a:gd name="T49" fmla="*/ 0 h 1"/>
                <a:gd name="T50" fmla="*/ 0 w 2"/>
                <a:gd name="T51" fmla="*/ 0 h 1"/>
                <a:gd name="T52" fmla="*/ 0 w 2"/>
                <a:gd name="T53" fmla="*/ 0 h 1"/>
                <a:gd name="T54" fmla="*/ 0 w 2"/>
                <a:gd name="T55" fmla="*/ 0 h 1"/>
                <a:gd name="T56" fmla="*/ 0 w 2"/>
                <a:gd name="T57" fmla="*/ 0 h 1"/>
                <a:gd name="T58" fmla="*/ 0 w 2"/>
                <a:gd name="T59" fmla="*/ 0 h 1"/>
                <a:gd name="T60" fmla="*/ 1 w 2"/>
                <a:gd name="T61" fmla="*/ 0 h 1"/>
                <a:gd name="T62" fmla="*/ 1 w 2"/>
                <a:gd name="T63" fmla="*/ 0 h 1"/>
                <a:gd name="T64" fmla="*/ 1 w 2"/>
                <a:gd name="T65" fmla="*/ 1 h 1"/>
                <a:gd name="T66" fmla="*/ 1 w 2"/>
                <a:gd name="T67" fmla="*/ 1 h 1"/>
                <a:gd name="T68" fmla="*/ 1 w 2"/>
                <a:gd name="T69" fmla="*/ 1 h 1"/>
                <a:gd name="T70" fmla="*/ 1 w 2"/>
                <a:gd name="T71" fmla="*/ 1 h 1"/>
                <a:gd name="T72" fmla="*/ 1 w 2"/>
                <a:gd name="T73" fmla="*/ 1 h 1"/>
                <a:gd name="T74" fmla="*/ 1 w 2"/>
                <a:gd name="T75" fmla="*/ 1 h 1"/>
                <a:gd name="T76" fmla="*/ 1 w 2"/>
                <a:gd name="T77" fmla="*/ 1 h 1"/>
                <a:gd name="T78" fmla="*/ 1 w 2"/>
                <a:gd name="T79" fmla="*/ 1 h 1"/>
                <a:gd name="T80" fmla="*/ 2 w 2"/>
                <a:gd name="T81" fmla="*/ 1 h 1"/>
                <a:gd name="T82" fmla="*/ 2 w 2"/>
                <a:gd name="T83" fmla="*/ 1 h 1"/>
                <a:gd name="T84" fmla="*/ 2 w 2"/>
                <a:gd name="T85" fmla="*/ 1 h 1"/>
                <a:gd name="T86" fmla="*/ 2 w 2"/>
                <a:gd name="T87" fmla="*/ 1 h 1"/>
                <a:gd name="T88" fmla="*/ 2 w 2"/>
                <a:gd name="T89" fmla="*/ 1 h 1"/>
                <a:gd name="T90" fmla="*/ 2 w 2"/>
                <a:gd name="T91" fmla="*/ 1 h 1"/>
                <a:gd name="T92" fmla="*/ 2 w 2"/>
                <a:gd name="T93" fmla="*/ 1 h 1"/>
                <a:gd name="T94" fmla="*/ 2 w 2"/>
                <a:gd name="T95" fmla="*/ 1 h 1"/>
                <a:gd name="T96" fmla="*/ 2 w 2"/>
                <a:gd name="T97" fmla="*/ 1 h 1"/>
                <a:gd name="T98" fmla="*/ 2 w 2"/>
                <a:gd name="T99" fmla="*/ 1 h 1"/>
                <a:gd name="T100" fmla="*/ 2 w 2"/>
                <a:gd name="T101" fmla="*/ 1 h 1"/>
                <a:gd name="T102" fmla="*/ 2 w 2"/>
                <a:gd name="T103" fmla="*/ 1 h 1"/>
                <a:gd name="T104" fmla="*/ 2 w 2"/>
                <a:gd name="T105" fmla="*/ 1 h 1"/>
                <a:gd name="T106" fmla="*/ 2 w 2"/>
                <a:gd name="T10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6" name="Freeform 870">
              <a:extLst>
                <a:ext uri="{FF2B5EF4-FFF2-40B4-BE49-F238E27FC236}">
                  <a16:creationId xmlns:a16="http://schemas.microsoft.com/office/drawing/2014/main" id="{3C0282B6-4C63-4403-83CA-D57C5C0E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25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1 w 2"/>
                <a:gd name="T37" fmla="*/ 1 h 2"/>
                <a:gd name="T38" fmla="*/ 1 w 2"/>
                <a:gd name="T39" fmla="*/ 1 h 2"/>
                <a:gd name="T40" fmla="*/ 1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1 h 2"/>
                <a:gd name="T58" fmla="*/ 2 w 2"/>
                <a:gd name="T59" fmla="*/ 1 h 2"/>
                <a:gd name="T60" fmla="*/ 2 w 2"/>
                <a:gd name="T61" fmla="*/ 1 h 2"/>
                <a:gd name="T62" fmla="*/ 1 w 2"/>
                <a:gd name="T63" fmla="*/ 1 h 2"/>
                <a:gd name="T64" fmla="*/ 1 w 2"/>
                <a:gd name="T65" fmla="*/ 1 h 2"/>
                <a:gd name="T66" fmla="*/ 1 w 2"/>
                <a:gd name="T67" fmla="*/ 1 h 2"/>
                <a:gd name="T68" fmla="*/ 1 w 2"/>
                <a:gd name="T69" fmla="*/ 1 h 2"/>
                <a:gd name="T70" fmla="*/ 1 w 2"/>
                <a:gd name="T71" fmla="*/ 1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0 w 2"/>
                <a:gd name="T85" fmla="*/ 1 h 2"/>
                <a:gd name="T86" fmla="*/ 0 w 2"/>
                <a:gd name="T87" fmla="*/ 1 h 2"/>
                <a:gd name="T88" fmla="*/ 0 w 2"/>
                <a:gd name="T89" fmla="*/ 1 h 2"/>
                <a:gd name="T90" fmla="*/ 0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0 w 2"/>
                <a:gd name="T10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7" name="Freeform 871">
              <a:extLst>
                <a:ext uri="{FF2B5EF4-FFF2-40B4-BE49-F238E27FC236}">
                  <a16:creationId xmlns:a16="http://schemas.microsoft.com/office/drawing/2014/main" id="{9EB2A941-7DB2-48AB-9719-B206CED6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27288"/>
              <a:ext cx="4763" cy="3175"/>
            </a:xfrm>
            <a:custGeom>
              <a:avLst/>
              <a:gdLst>
                <a:gd name="T0" fmla="*/ 9 w 10"/>
                <a:gd name="T1" fmla="*/ 5 h 9"/>
                <a:gd name="T2" fmla="*/ 6 w 10"/>
                <a:gd name="T3" fmla="*/ 3 h 9"/>
                <a:gd name="T4" fmla="*/ 5 w 10"/>
                <a:gd name="T5" fmla="*/ 3 h 9"/>
                <a:gd name="T6" fmla="*/ 3 w 10"/>
                <a:gd name="T7" fmla="*/ 1 h 9"/>
                <a:gd name="T8" fmla="*/ 0 w 10"/>
                <a:gd name="T9" fmla="*/ 2 h 9"/>
                <a:gd name="T10" fmla="*/ 3 w 10"/>
                <a:gd name="T11" fmla="*/ 7 h 9"/>
                <a:gd name="T12" fmla="*/ 3 w 10"/>
                <a:gd name="T13" fmla="*/ 7 h 9"/>
                <a:gd name="T14" fmla="*/ 3 w 10"/>
                <a:gd name="T15" fmla="*/ 7 h 9"/>
                <a:gd name="T16" fmla="*/ 3 w 10"/>
                <a:gd name="T17" fmla="*/ 7 h 9"/>
                <a:gd name="T18" fmla="*/ 3 w 10"/>
                <a:gd name="T19" fmla="*/ 7 h 9"/>
                <a:gd name="T20" fmla="*/ 9 w 10"/>
                <a:gd name="T21" fmla="*/ 7 h 9"/>
                <a:gd name="T22" fmla="*/ 9 w 1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cubicBezTo>
                    <a:pt x="8" y="5"/>
                    <a:pt x="6" y="4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1" y="0"/>
                    <a:pt x="0" y="2"/>
                  </a:cubicBezTo>
                  <a:cubicBezTo>
                    <a:pt x="0" y="3"/>
                    <a:pt x="0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6"/>
                    <a:pt x="10" y="6"/>
                    <a:pt x="9" y="5"/>
                  </a:cubicBezTo>
                </a:path>
              </a:pathLst>
            </a:custGeom>
            <a:solidFill>
              <a:srgbClr val="DC8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8" name="Freeform 872">
              <a:extLst>
                <a:ext uri="{FF2B5EF4-FFF2-40B4-BE49-F238E27FC236}">
                  <a16:creationId xmlns:a16="http://schemas.microsoft.com/office/drawing/2014/main" id="{420A03B8-992A-4764-886C-D61F691E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8875"/>
              <a:ext cx="1588" cy="1588"/>
            </a:xfrm>
            <a:custGeom>
              <a:avLst/>
              <a:gdLst>
                <a:gd name="T0" fmla="*/ 2 w 6"/>
                <a:gd name="T1" fmla="*/ 4 h 5"/>
                <a:gd name="T2" fmla="*/ 2 w 6"/>
                <a:gd name="T3" fmla="*/ 4 h 5"/>
                <a:gd name="T4" fmla="*/ 2 w 6"/>
                <a:gd name="T5" fmla="*/ 4 h 5"/>
                <a:gd name="T6" fmla="*/ 2 w 6"/>
                <a:gd name="T7" fmla="*/ 4 h 5"/>
                <a:gd name="T8" fmla="*/ 2 w 6"/>
                <a:gd name="T9" fmla="*/ 4 h 5"/>
                <a:gd name="T10" fmla="*/ 6 w 6"/>
                <a:gd name="T11" fmla="*/ 5 h 5"/>
                <a:gd name="T12" fmla="*/ 0 w 6"/>
                <a:gd name="T13" fmla="*/ 1 h 5"/>
                <a:gd name="T14" fmla="*/ 2 w 6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5" y="0"/>
                    <a:pt x="1" y="1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</a:path>
              </a:pathLst>
            </a:custGeom>
            <a:solidFill>
              <a:srgbClr val="F0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9" name="Freeform 873">
              <a:extLst>
                <a:ext uri="{FF2B5EF4-FFF2-40B4-BE49-F238E27FC236}">
                  <a16:creationId xmlns:a16="http://schemas.microsoft.com/office/drawing/2014/main" id="{FD278163-5051-4110-A668-57BBB394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7288"/>
              <a:ext cx="3175" cy="3175"/>
            </a:xfrm>
            <a:custGeom>
              <a:avLst/>
              <a:gdLst>
                <a:gd name="T0" fmla="*/ 8 w 9"/>
                <a:gd name="T1" fmla="*/ 5 h 7"/>
                <a:gd name="T2" fmla="*/ 5 w 9"/>
                <a:gd name="T3" fmla="*/ 3 h 7"/>
                <a:gd name="T4" fmla="*/ 4 w 9"/>
                <a:gd name="T5" fmla="*/ 3 h 7"/>
                <a:gd name="T6" fmla="*/ 2 w 9"/>
                <a:gd name="T7" fmla="*/ 1 h 7"/>
                <a:gd name="T8" fmla="*/ 0 w 9"/>
                <a:gd name="T9" fmla="*/ 2 h 7"/>
                <a:gd name="T10" fmla="*/ 7 w 9"/>
                <a:gd name="T11" fmla="*/ 7 h 7"/>
                <a:gd name="T12" fmla="*/ 8 w 9"/>
                <a:gd name="T13" fmla="*/ 7 h 7"/>
                <a:gd name="T14" fmla="*/ 8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7" y="5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2"/>
                    <a:pt x="2" y="1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0" y="2"/>
                    <a:pt x="2" y="4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0" name="Freeform 874">
              <a:extLst>
                <a:ext uri="{FF2B5EF4-FFF2-40B4-BE49-F238E27FC236}">
                  <a16:creationId xmlns:a16="http://schemas.microsoft.com/office/drawing/2014/main" id="{69AF893A-8B34-4095-BEDA-9CBDE72D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09825"/>
              <a:ext cx="23813" cy="15875"/>
            </a:xfrm>
            <a:custGeom>
              <a:avLst/>
              <a:gdLst>
                <a:gd name="T0" fmla="*/ 2 w 65"/>
                <a:gd name="T1" fmla="*/ 24 h 41"/>
                <a:gd name="T2" fmla="*/ 18 w 65"/>
                <a:gd name="T3" fmla="*/ 14 h 41"/>
                <a:gd name="T4" fmla="*/ 65 w 65"/>
                <a:gd name="T5" fmla="*/ 20 h 41"/>
                <a:gd name="T6" fmla="*/ 23 w 65"/>
                <a:gd name="T7" fmla="*/ 0 h 41"/>
                <a:gd name="T8" fmla="*/ 14 w 65"/>
                <a:gd name="T9" fmla="*/ 4 h 41"/>
                <a:gd name="T10" fmla="*/ 9 w 65"/>
                <a:gd name="T11" fmla="*/ 5 h 41"/>
                <a:gd name="T12" fmla="*/ 2 w 65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1">
                  <a:moveTo>
                    <a:pt x="2" y="24"/>
                  </a:moveTo>
                  <a:cubicBezTo>
                    <a:pt x="2" y="24"/>
                    <a:pt x="10" y="25"/>
                    <a:pt x="18" y="14"/>
                  </a:cubicBezTo>
                  <a:cubicBezTo>
                    <a:pt x="18" y="14"/>
                    <a:pt x="44" y="41"/>
                    <a:pt x="65" y="20"/>
                  </a:cubicBezTo>
                  <a:cubicBezTo>
                    <a:pt x="65" y="20"/>
                    <a:pt x="47" y="1"/>
                    <a:pt x="23" y="0"/>
                  </a:cubicBezTo>
                  <a:cubicBezTo>
                    <a:pt x="23" y="0"/>
                    <a:pt x="17" y="0"/>
                    <a:pt x="14" y="4"/>
                  </a:cubicBezTo>
                  <a:cubicBezTo>
                    <a:pt x="14" y="4"/>
                    <a:pt x="12" y="3"/>
                    <a:pt x="9" y="5"/>
                  </a:cubicBezTo>
                  <a:cubicBezTo>
                    <a:pt x="7" y="7"/>
                    <a:pt x="0" y="14"/>
                    <a:pt x="2" y="24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1" name="Freeform 875">
              <a:extLst>
                <a:ext uri="{FF2B5EF4-FFF2-40B4-BE49-F238E27FC236}">
                  <a16:creationId xmlns:a16="http://schemas.microsoft.com/office/drawing/2014/main" id="{9EB755E2-B315-4DD4-8178-97F4FB5D1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2419350"/>
              <a:ext cx="6350" cy="9525"/>
            </a:xfrm>
            <a:custGeom>
              <a:avLst/>
              <a:gdLst>
                <a:gd name="T0" fmla="*/ 14 w 14"/>
                <a:gd name="T1" fmla="*/ 0 h 25"/>
                <a:gd name="T2" fmla="*/ 14 w 14"/>
                <a:gd name="T3" fmla="*/ 0 h 25"/>
                <a:gd name="T4" fmla="*/ 0 w 14"/>
                <a:gd name="T5" fmla="*/ 3 h 25"/>
                <a:gd name="T6" fmla="*/ 0 w 14"/>
                <a:gd name="T7" fmla="*/ 25 h 25"/>
                <a:gd name="T8" fmla="*/ 14 w 1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ubicBezTo>
                    <a:pt x="6" y="9"/>
                    <a:pt x="0" y="25"/>
                    <a:pt x="0" y="25"/>
                  </a:cubicBezTo>
                  <a:cubicBezTo>
                    <a:pt x="12" y="15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2" name="Freeform 876">
              <a:extLst>
                <a:ext uri="{FF2B5EF4-FFF2-40B4-BE49-F238E27FC236}">
                  <a16:creationId xmlns:a16="http://schemas.microsoft.com/office/drawing/2014/main" id="{542DA95B-FC5F-4AAF-B74F-8B38371F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0463"/>
              <a:ext cx="4763" cy="4763"/>
            </a:xfrm>
            <a:custGeom>
              <a:avLst/>
              <a:gdLst>
                <a:gd name="T0" fmla="*/ 6 w 11"/>
                <a:gd name="T1" fmla="*/ 1 h 12"/>
                <a:gd name="T2" fmla="*/ 6 w 11"/>
                <a:gd name="T3" fmla="*/ 1 h 12"/>
                <a:gd name="T4" fmla="*/ 7 w 11"/>
                <a:gd name="T5" fmla="*/ 0 h 12"/>
                <a:gd name="T6" fmla="*/ 0 w 11"/>
                <a:gd name="T7" fmla="*/ 0 h 12"/>
                <a:gd name="T8" fmla="*/ 0 w 11"/>
                <a:gd name="T9" fmla="*/ 12 h 12"/>
                <a:gd name="T10" fmla="*/ 11 w 11"/>
                <a:gd name="T11" fmla="*/ 10 h 12"/>
                <a:gd name="T12" fmla="*/ 6 w 1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6" y="1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7"/>
                    <a:pt x="6" y="4"/>
                    <a:pt x="6" y="1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3" name="Freeform 877">
              <a:extLst>
                <a:ext uri="{FF2B5EF4-FFF2-40B4-BE49-F238E27FC236}">
                  <a16:creationId xmlns:a16="http://schemas.microsoft.com/office/drawing/2014/main" id="{3965E246-6969-4728-B50D-612523D65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33638"/>
              <a:ext cx="4763" cy="4763"/>
            </a:xfrm>
            <a:custGeom>
              <a:avLst/>
              <a:gdLst>
                <a:gd name="T0" fmla="*/ 10 w 13"/>
                <a:gd name="T1" fmla="*/ 0 h 11"/>
                <a:gd name="T2" fmla="*/ 10 w 13"/>
                <a:gd name="T3" fmla="*/ 0 h 11"/>
                <a:gd name="T4" fmla="*/ 0 w 13"/>
                <a:gd name="T5" fmla="*/ 0 h 11"/>
                <a:gd name="T6" fmla="*/ 3 w 13"/>
                <a:gd name="T7" fmla="*/ 11 h 11"/>
                <a:gd name="T8" fmla="*/ 13 w 13"/>
                <a:gd name="T9" fmla="*/ 5 h 11"/>
                <a:gd name="T10" fmla="*/ 1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4" y="2"/>
                    <a:pt x="0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1" y="0"/>
                    <a:pt x="10" y="0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4" name="Freeform 878">
              <a:extLst>
                <a:ext uri="{FF2B5EF4-FFF2-40B4-BE49-F238E27FC236}">
                  <a16:creationId xmlns:a16="http://schemas.microsoft.com/office/drawing/2014/main" id="{5EA8F348-6F57-4DD0-80EC-6C8E7C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4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5" name="Freeform 879">
              <a:extLst>
                <a:ext uri="{FF2B5EF4-FFF2-40B4-BE49-F238E27FC236}">
                  <a16:creationId xmlns:a16="http://schemas.microsoft.com/office/drawing/2014/main" id="{15EDA950-6C0E-43B0-950C-B24D7A68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6" name="Freeform 880">
              <a:extLst>
                <a:ext uri="{FF2B5EF4-FFF2-40B4-BE49-F238E27FC236}">
                  <a16:creationId xmlns:a16="http://schemas.microsoft.com/office/drawing/2014/main" id="{4F0AFAA9-490A-48FA-94F6-5C6F793C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5225"/>
              <a:ext cx="3175" cy="4763"/>
            </a:xfrm>
            <a:custGeom>
              <a:avLst/>
              <a:gdLst>
                <a:gd name="T0" fmla="*/ 9 w 11"/>
                <a:gd name="T1" fmla="*/ 11 h 11"/>
                <a:gd name="T2" fmla="*/ 4 w 11"/>
                <a:gd name="T3" fmla="*/ 9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3 h 11"/>
                <a:gd name="T10" fmla="*/ 9 w 1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cubicBezTo>
                    <a:pt x="7" y="10"/>
                    <a:pt x="6" y="10"/>
                    <a:pt x="4" y="9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1"/>
                    <a:pt x="9" y="11"/>
                    <a:pt x="9" y="11"/>
                  </a:cubicBezTo>
                </a:path>
              </a:pathLst>
            </a:custGeom>
            <a:solidFill>
              <a:srgbClr val="E6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7" name="Freeform 881">
              <a:extLst>
                <a:ext uri="{FF2B5EF4-FFF2-40B4-BE49-F238E27FC236}">
                  <a16:creationId xmlns:a16="http://schemas.microsoft.com/office/drawing/2014/main" id="{C9D049A6-2B06-4E97-90E4-E773AA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2425700"/>
              <a:ext cx="44450" cy="30163"/>
            </a:xfrm>
            <a:custGeom>
              <a:avLst/>
              <a:gdLst>
                <a:gd name="T0" fmla="*/ 27 w 28"/>
                <a:gd name="T1" fmla="*/ 19 h 19"/>
                <a:gd name="T2" fmla="*/ 0 w 28"/>
                <a:gd name="T3" fmla="*/ 2 h 19"/>
                <a:gd name="T4" fmla="*/ 1 w 28"/>
                <a:gd name="T5" fmla="*/ 0 h 19"/>
                <a:gd name="T6" fmla="*/ 28 w 28"/>
                <a:gd name="T7" fmla="*/ 17 h 19"/>
                <a:gd name="T8" fmla="*/ 27 w 2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8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8" name="Freeform 882">
              <a:extLst>
                <a:ext uri="{FF2B5EF4-FFF2-40B4-BE49-F238E27FC236}">
                  <a16:creationId xmlns:a16="http://schemas.microsoft.com/office/drawing/2014/main" id="{16A68611-3525-467F-90CD-43B9BD742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432050"/>
              <a:ext cx="46038" cy="30163"/>
            </a:xfrm>
            <a:custGeom>
              <a:avLst/>
              <a:gdLst>
                <a:gd name="T0" fmla="*/ 28 w 29"/>
                <a:gd name="T1" fmla="*/ 19 h 19"/>
                <a:gd name="T2" fmla="*/ 0 w 29"/>
                <a:gd name="T3" fmla="*/ 2 h 19"/>
                <a:gd name="T4" fmla="*/ 2 w 29"/>
                <a:gd name="T5" fmla="*/ 0 h 19"/>
                <a:gd name="T6" fmla="*/ 29 w 29"/>
                <a:gd name="T7" fmla="*/ 17 h 19"/>
                <a:gd name="T8" fmla="*/ 28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8" y="1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" y="17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9" name="Freeform 883">
              <a:extLst>
                <a:ext uri="{FF2B5EF4-FFF2-40B4-BE49-F238E27FC236}">
                  <a16:creationId xmlns:a16="http://schemas.microsoft.com/office/drawing/2014/main" id="{9F6D5560-5B00-4BF2-A6DB-07D9C9F4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0" name="Freeform 884">
              <a:extLst>
                <a:ext uri="{FF2B5EF4-FFF2-40B4-BE49-F238E27FC236}">
                  <a16:creationId xmlns:a16="http://schemas.microsoft.com/office/drawing/2014/main" id="{28FC73F7-365E-4039-AE76-35755D5D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1" name="Freeform 885">
              <a:extLst>
                <a:ext uri="{FF2B5EF4-FFF2-40B4-BE49-F238E27FC236}">
                  <a16:creationId xmlns:a16="http://schemas.microsoft.com/office/drawing/2014/main" id="{E657A2F3-2F1F-4AEE-8539-AE7EB9AAE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2" name="Freeform 886">
              <a:extLst>
                <a:ext uri="{FF2B5EF4-FFF2-40B4-BE49-F238E27FC236}">
                  <a16:creationId xmlns:a16="http://schemas.microsoft.com/office/drawing/2014/main" id="{4A6AE4DE-4065-4D9C-9E7E-56BB4F1D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3" name="Freeform 887">
              <a:extLst>
                <a:ext uri="{FF2B5EF4-FFF2-40B4-BE49-F238E27FC236}">
                  <a16:creationId xmlns:a16="http://schemas.microsoft.com/office/drawing/2014/main" id="{7BF2901D-E222-49EB-9223-54509A0B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4" name="Freeform 888">
              <a:extLst>
                <a:ext uri="{FF2B5EF4-FFF2-40B4-BE49-F238E27FC236}">
                  <a16:creationId xmlns:a16="http://schemas.microsoft.com/office/drawing/2014/main" id="{5C9E14E6-A6E3-4AB5-9D24-C4CAC65C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5" name="Freeform 889">
              <a:extLst>
                <a:ext uri="{FF2B5EF4-FFF2-40B4-BE49-F238E27FC236}">
                  <a16:creationId xmlns:a16="http://schemas.microsoft.com/office/drawing/2014/main" id="{92517A62-F859-400A-AE53-DB6845EF2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6" name="Freeform 890">
              <a:extLst>
                <a:ext uri="{FF2B5EF4-FFF2-40B4-BE49-F238E27FC236}">
                  <a16:creationId xmlns:a16="http://schemas.microsoft.com/office/drawing/2014/main" id="{7FCF7143-C968-4D56-96F3-C47B0A157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7" name="Freeform 891">
              <a:extLst>
                <a:ext uri="{FF2B5EF4-FFF2-40B4-BE49-F238E27FC236}">
                  <a16:creationId xmlns:a16="http://schemas.microsoft.com/office/drawing/2014/main" id="{78955B39-6D26-410F-8B33-E1294C77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49513"/>
              <a:ext cx="6350" cy="6350"/>
            </a:xfrm>
            <a:custGeom>
              <a:avLst/>
              <a:gdLst>
                <a:gd name="T0" fmla="*/ 19 w 19"/>
                <a:gd name="T1" fmla="*/ 0 h 18"/>
                <a:gd name="T2" fmla="*/ 19 w 19"/>
                <a:gd name="T3" fmla="*/ 1 h 18"/>
                <a:gd name="T4" fmla="*/ 19 w 19"/>
                <a:gd name="T5" fmla="*/ 2 h 18"/>
                <a:gd name="T6" fmla="*/ 18 w 19"/>
                <a:gd name="T7" fmla="*/ 3 h 18"/>
                <a:gd name="T8" fmla="*/ 10 w 19"/>
                <a:gd name="T9" fmla="*/ 7 h 18"/>
                <a:gd name="T10" fmla="*/ 5 w 19"/>
                <a:gd name="T11" fmla="*/ 12 h 18"/>
                <a:gd name="T12" fmla="*/ 3 w 19"/>
                <a:gd name="T13" fmla="*/ 16 h 18"/>
                <a:gd name="T14" fmla="*/ 3 w 19"/>
                <a:gd name="T15" fmla="*/ 17 h 18"/>
                <a:gd name="T16" fmla="*/ 1 w 19"/>
                <a:gd name="T17" fmla="*/ 17 h 18"/>
                <a:gd name="T18" fmla="*/ 0 w 19"/>
                <a:gd name="T19" fmla="*/ 15 h 18"/>
                <a:gd name="T20" fmla="*/ 3 w 19"/>
                <a:gd name="T21" fmla="*/ 9 h 18"/>
                <a:gd name="T22" fmla="*/ 14 w 19"/>
                <a:gd name="T23" fmla="*/ 1 h 18"/>
                <a:gd name="T24" fmla="*/ 17 w 19"/>
                <a:gd name="T25" fmla="*/ 0 h 18"/>
                <a:gd name="T26" fmla="*/ 19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8" y="8"/>
                    <a:pt x="7" y="10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8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" y="14"/>
                    <a:pt x="2" y="12"/>
                    <a:pt x="3" y="9"/>
                  </a:cubicBezTo>
                  <a:cubicBezTo>
                    <a:pt x="6" y="5"/>
                    <a:pt x="9" y="3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8" name="Freeform 892">
              <a:extLst>
                <a:ext uri="{FF2B5EF4-FFF2-40B4-BE49-F238E27FC236}">
                  <a16:creationId xmlns:a16="http://schemas.microsoft.com/office/drawing/2014/main" id="{8C891A1F-8754-4870-B21E-E2235501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452688"/>
              <a:ext cx="6350" cy="4763"/>
            </a:xfrm>
            <a:custGeom>
              <a:avLst/>
              <a:gdLst>
                <a:gd name="T0" fmla="*/ 11 w 15"/>
                <a:gd name="T1" fmla="*/ 3 h 13"/>
                <a:gd name="T2" fmla="*/ 10 w 15"/>
                <a:gd name="T3" fmla="*/ 3 h 13"/>
                <a:gd name="T4" fmla="*/ 9 w 15"/>
                <a:gd name="T5" fmla="*/ 1 h 13"/>
                <a:gd name="T6" fmla="*/ 10 w 15"/>
                <a:gd name="T7" fmla="*/ 0 h 13"/>
                <a:gd name="T8" fmla="*/ 12 w 15"/>
                <a:gd name="T9" fmla="*/ 1 h 13"/>
                <a:gd name="T10" fmla="*/ 14 w 15"/>
                <a:gd name="T11" fmla="*/ 2 h 13"/>
                <a:gd name="T12" fmla="*/ 15 w 15"/>
                <a:gd name="T13" fmla="*/ 4 h 13"/>
                <a:gd name="T14" fmla="*/ 14 w 15"/>
                <a:gd name="T15" fmla="*/ 5 h 13"/>
                <a:gd name="T16" fmla="*/ 3 w 15"/>
                <a:gd name="T17" fmla="*/ 13 h 13"/>
                <a:gd name="T18" fmla="*/ 1 w 15"/>
                <a:gd name="T19" fmla="*/ 13 h 13"/>
                <a:gd name="T20" fmla="*/ 0 w 15"/>
                <a:gd name="T21" fmla="*/ 12 h 13"/>
                <a:gd name="T22" fmla="*/ 0 w 15"/>
                <a:gd name="T23" fmla="*/ 11 h 13"/>
                <a:gd name="T24" fmla="*/ 1 w 15"/>
                <a:gd name="T25" fmla="*/ 11 h 13"/>
                <a:gd name="T26" fmla="*/ 1 w 15"/>
                <a:gd name="T27" fmla="*/ 10 h 13"/>
                <a:gd name="T28" fmla="*/ 11 w 15"/>
                <a:gd name="T2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9" name="Freeform 893">
              <a:extLst>
                <a:ext uri="{FF2B5EF4-FFF2-40B4-BE49-F238E27FC236}">
                  <a16:creationId xmlns:a16="http://schemas.microsoft.com/office/drawing/2014/main" id="{43382CAE-918A-42A6-9BAD-F669D24D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54275"/>
              <a:ext cx="6350" cy="6350"/>
            </a:xfrm>
            <a:custGeom>
              <a:avLst/>
              <a:gdLst>
                <a:gd name="T0" fmla="*/ 6 w 17"/>
                <a:gd name="T1" fmla="*/ 12 h 16"/>
                <a:gd name="T2" fmla="*/ 9 w 17"/>
                <a:gd name="T3" fmla="*/ 14 h 16"/>
                <a:gd name="T4" fmla="*/ 10 w 17"/>
                <a:gd name="T5" fmla="*/ 16 h 16"/>
                <a:gd name="T6" fmla="*/ 9 w 17"/>
                <a:gd name="T7" fmla="*/ 16 h 16"/>
                <a:gd name="T8" fmla="*/ 7 w 17"/>
                <a:gd name="T9" fmla="*/ 16 h 16"/>
                <a:gd name="T10" fmla="*/ 1 w 17"/>
                <a:gd name="T11" fmla="*/ 12 h 16"/>
                <a:gd name="T12" fmla="*/ 1 w 17"/>
                <a:gd name="T13" fmla="*/ 11 h 16"/>
                <a:gd name="T14" fmla="*/ 1 w 17"/>
                <a:gd name="T15" fmla="*/ 10 h 16"/>
                <a:gd name="T16" fmla="*/ 2 w 17"/>
                <a:gd name="T17" fmla="*/ 9 h 16"/>
                <a:gd name="T18" fmla="*/ 12 w 17"/>
                <a:gd name="T19" fmla="*/ 7 h 16"/>
                <a:gd name="T20" fmla="*/ 14 w 17"/>
                <a:gd name="T21" fmla="*/ 6 h 16"/>
                <a:gd name="T22" fmla="*/ 14 w 17"/>
                <a:gd name="T23" fmla="*/ 5 h 16"/>
                <a:gd name="T24" fmla="*/ 13 w 17"/>
                <a:gd name="T25" fmla="*/ 4 h 16"/>
                <a:gd name="T26" fmla="*/ 12 w 17"/>
                <a:gd name="T27" fmla="*/ 3 h 16"/>
                <a:gd name="T28" fmla="*/ 11 w 17"/>
                <a:gd name="T29" fmla="*/ 4 h 16"/>
                <a:gd name="T30" fmla="*/ 10 w 17"/>
                <a:gd name="T31" fmla="*/ 5 h 16"/>
                <a:gd name="T32" fmla="*/ 10 w 17"/>
                <a:gd name="T33" fmla="*/ 6 h 16"/>
                <a:gd name="T34" fmla="*/ 9 w 17"/>
                <a:gd name="T35" fmla="*/ 7 h 16"/>
                <a:gd name="T36" fmla="*/ 8 w 17"/>
                <a:gd name="T37" fmla="*/ 7 h 16"/>
                <a:gd name="T38" fmla="*/ 7 w 17"/>
                <a:gd name="T39" fmla="*/ 5 h 16"/>
                <a:gd name="T40" fmla="*/ 8 w 17"/>
                <a:gd name="T41" fmla="*/ 3 h 16"/>
                <a:gd name="T42" fmla="*/ 11 w 17"/>
                <a:gd name="T43" fmla="*/ 1 h 16"/>
                <a:gd name="T44" fmla="*/ 15 w 17"/>
                <a:gd name="T45" fmla="*/ 1 h 16"/>
                <a:gd name="T46" fmla="*/ 17 w 17"/>
                <a:gd name="T47" fmla="*/ 4 h 16"/>
                <a:gd name="T48" fmla="*/ 17 w 17"/>
                <a:gd name="T49" fmla="*/ 8 h 16"/>
                <a:gd name="T50" fmla="*/ 14 w 17"/>
                <a:gd name="T51" fmla="*/ 10 h 16"/>
                <a:gd name="T52" fmla="*/ 6 w 17"/>
                <a:gd name="T5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6">
                  <a:moveTo>
                    <a:pt x="6" y="12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ubicBezTo>
                    <a:pt x="16" y="9"/>
                    <a:pt x="15" y="9"/>
                    <a:pt x="14" y="10"/>
                  </a:cubicBezTo>
                  <a:cubicBezTo>
                    <a:pt x="6" y="12"/>
                    <a:pt x="6" y="12"/>
                    <a:pt x="6" y="12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0" name="Freeform 894">
              <a:extLst>
                <a:ext uri="{FF2B5EF4-FFF2-40B4-BE49-F238E27FC236}">
                  <a16:creationId xmlns:a16="http://schemas.microsoft.com/office/drawing/2014/main" id="{7D29D1B8-0DB8-44A7-94AF-4C8E9593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2457450"/>
              <a:ext cx="6350" cy="4763"/>
            </a:xfrm>
            <a:custGeom>
              <a:avLst/>
              <a:gdLst>
                <a:gd name="T0" fmla="*/ 12 w 18"/>
                <a:gd name="T1" fmla="*/ 8 h 16"/>
                <a:gd name="T2" fmla="*/ 12 w 18"/>
                <a:gd name="T3" fmla="*/ 12 h 16"/>
                <a:gd name="T4" fmla="*/ 9 w 18"/>
                <a:gd name="T5" fmla="*/ 15 h 16"/>
                <a:gd name="T6" fmla="*/ 3 w 18"/>
                <a:gd name="T7" fmla="*/ 14 h 16"/>
                <a:gd name="T8" fmla="*/ 1 w 18"/>
                <a:gd name="T9" fmla="*/ 11 h 16"/>
                <a:gd name="T10" fmla="*/ 1 w 18"/>
                <a:gd name="T11" fmla="*/ 8 h 16"/>
                <a:gd name="T12" fmla="*/ 3 w 18"/>
                <a:gd name="T13" fmla="*/ 6 h 16"/>
                <a:gd name="T14" fmla="*/ 5 w 18"/>
                <a:gd name="T15" fmla="*/ 6 h 16"/>
                <a:gd name="T16" fmla="*/ 5 w 18"/>
                <a:gd name="T17" fmla="*/ 7 h 16"/>
                <a:gd name="T18" fmla="*/ 5 w 18"/>
                <a:gd name="T19" fmla="*/ 8 h 16"/>
                <a:gd name="T20" fmla="*/ 5 w 18"/>
                <a:gd name="T21" fmla="*/ 9 h 16"/>
                <a:gd name="T22" fmla="*/ 4 w 18"/>
                <a:gd name="T23" fmla="*/ 10 h 16"/>
                <a:gd name="T24" fmla="*/ 4 w 18"/>
                <a:gd name="T25" fmla="*/ 11 h 16"/>
                <a:gd name="T26" fmla="*/ 5 w 18"/>
                <a:gd name="T27" fmla="*/ 12 h 16"/>
                <a:gd name="T28" fmla="*/ 7 w 18"/>
                <a:gd name="T29" fmla="*/ 12 h 16"/>
                <a:gd name="T30" fmla="*/ 9 w 18"/>
                <a:gd name="T31" fmla="*/ 10 h 16"/>
                <a:gd name="T32" fmla="*/ 9 w 18"/>
                <a:gd name="T33" fmla="*/ 8 h 16"/>
                <a:gd name="T34" fmla="*/ 8 w 18"/>
                <a:gd name="T35" fmla="*/ 6 h 16"/>
                <a:gd name="T36" fmla="*/ 9 w 18"/>
                <a:gd name="T37" fmla="*/ 5 h 16"/>
                <a:gd name="T38" fmla="*/ 10 w 18"/>
                <a:gd name="T39" fmla="*/ 5 h 16"/>
                <a:gd name="T40" fmla="*/ 13 w 18"/>
                <a:gd name="T41" fmla="*/ 4 h 16"/>
                <a:gd name="T42" fmla="*/ 10 w 18"/>
                <a:gd name="T43" fmla="*/ 3 h 16"/>
                <a:gd name="T44" fmla="*/ 10 w 18"/>
                <a:gd name="T45" fmla="*/ 1 h 16"/>
                <a:gd name="T46" fmla="*/ 11 w 18"/>
                <a:gd name="T47" fmla="*/ 0 h 16"/>
                <a:gd name="T48" fmla="*/ 12 w 18"/>
                <a:gd name="T49" fmla="*/ 0 h 16"/>
                <a:gd name="T50" fmla="*/ 12 w 18"/>
                <a:gd name="T51" fmla="*/ 0 h 16"/>
                <a:gd name="T52" fmla="*/ 17 w 18"/>
                <a:gd name="T53" fmla="*/ 3 h 16"/>
                <a:gd name="T54" fmla="*/ 18 w 18"/>
                <a:gd name="T55" fmla="*/ 6 h 16"/>
                <a:gd name="T56" fmla="*/ 16 w 18"/>
                <a:gd name="T57" fmla="*/ 7 h 16"/>
                <a:gd name="T58" fmla="*/ 12 w 18"/>
                <a:gd name="T5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6">
                  <a:moveTo>
                    <a:pt x="12" y="8"/>
                  </a:moveTo>
                  <a:cubicBezTo>
                    <a:pt x="13" y="9"/>
                    <a:pt x="13" y="11"/>
                    <a:pt x="12" y="12"/>
                  </a:cubicBezTo>
                  <a:cubicBezTo>
                    <a:pt x="11" y="13"/>
                    <a:pt x="10" y="14"/>
                    <a:pt x="9" y="15"/>
                  </a:cubicBezTo>
                  <a:cubicBezTo>
                    <a:pt x="7" y="16"/>
                    <a:pt x="5" y="15"/>
                    <a:pt x="3" y="14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5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2" y="8"/>
                    <a:pt x="12" y="8"/>
                    <a:pt x="12" y="8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1" name="Freeform 895">
              <a:extLst>
                <a:ext uri="{FF2B5EF4-FFF2-40B4-BE49-F238E27FC236}">
                  <a16:creationId xmlns:a16="http://schemas.microsoft.com/office/drawing/2014/main" id="{514F0804-562B-4FCC-B583-9FC28B8E6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59038"/>
              <a:ext cx="6350" cy="6350"/>
            </a:xfrm>
            <a:custGeom>
              <a:avLst/>
              <a:gdLst>
                <a:gd name="T0" fmla="*/ 18 w 19"/>
                <a:gd name="T1" fmla="*/ 0 h 18"/>
                <a:gd name="T2" fmla="*/ 19 w 19"/>
                <a:gd name="T3" fmla="*/ 3 h 18"/>
                <a:gd name="T4" fmla="*/ 16 w 19"/>
                <a:gd name="T5" fmla="*/ 8 h 18"/>
                <a:gd name="T6" fmla="*/ 6 w 19"/>
                <a:gd name="T7" fmla="*/ 17 h 18"/>
                <a:gd name="T8" fmla="*/ 2 w 19"/>
                <a:gd name="T9" fmla="*/ 18 h 18"/>
                <a:gd name="T10" fmla="*/ 1 w 19"/>
                <a:gd name="T11" fmla="*/ 17 h 18"/>
                <a:gd name="T12" fmla="*/ 0 w 19"/>
                <a:gd name="T13" fmla="*/ 17 h 18"/>
                <a:gd name="T14" fmla="*/ 0 w 19"/>
                <a:gd name="T15" fmla="*/ 16 h 18"/>
                <a:gd name="T16" fmla="*/ 2 w 19"/>
                <a:gd name="T17" fmla="*/ 15 h 18"/>
                <a:gd name="T18" fmla="*/ 9 w 19"/>
                <a:gd name="T19" fmla="*/ 11 h 18"/>
                <a:gd name="T20" fmla="*/ 14 w 19"/>
                <a:gd name="T21" fmla="*/ 5 h 18"/>
                <a:gd name="T22" fmla="*/ 16 w 19"/>
                <a:gd name="T23" fmla="*/ 1 h 18"/>
                <a:gd name="T24" fmla="*/ 16 w 19"/>
                <a:gd name="T25" fmla="*/ 1 h 18"/>
                <a:gd name="T26" fmla="*/ 18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8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9" y="4"/>
                    <a:pt x="18" y="6"/>
                    <a:pt x="16" y="8"/>
                  </a:cubicBezTo>
                  <a:cubicBezTo>
                    <a:pt x="14" y="12"/>
                    <a:pt x="10" y="15"/>
                    <a:pt x="6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5" y="14"/>
                    <a:pt x="7" y="12"/>
                    <a:pt x="9" y="11"/>
                  </a:cubicBezTo>
                  <a:cubicBezTo>
                    <a:pt x="11" y="9"/>
                    <a:pt x="13" y="8"/>
                    <a:pt x="14" y="5"/>
                  </a:cubicBezTo>
                  <a:cubicBezTo>
                    <a:pt x="15" y="4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2" name="Freeform 896">
              <a:extLst>
                <a:ext uri="{FF2B5EF4-FFF2-40B4-BE49-F238E27FC236}">
                  <a16:creationId xmlns:a16="http://schemas.microsoft.com/office/drawing/2014/main" id="{80C75849-6EDD-4F85-9F4D-8E08D97CD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0588" y="2465388"/>
              <a:ext cx="6350" cy="4763"/>
            </a:xfrm>
            <a:custGeom>
              <a:avLst/>
              <a:gdLst>
                <a:gd name="T0" fmla="*/ 9 w 17"/>
                <a:gd name="T1" fmla="*/ 8 h 12"/>
                <a:gd name="T2" fmla="*/ 10 w 17"/>
                <a:gd name="T3" fmla="*/ 9 h 12"/>
                <a:gd name="T4" fmla="*/ 11 w 17"/>
                <a:gd name="T5" fmla="*/ 11 h 12"/>
                <a:gd name="T6" fmla="*/ 9 w 17"/>
                <a:gd name="T7" fmla="*/ 12 h 12"/>
                <a:gd name="T8" fmla="*/ 8 w 17"/>
                <a:gd name="T9" fmla="*/ 11 h 12"/>
                <a:gd name="T10" fmla="*/ 7 w 17"/>
                <a:gd name="T11" fmla="*/ 10 h 12"/>
                <a:gd name="T12" fmla="*/ 5 w 17"/>
                <a:gd name="T13" fmla="*/ 11 h 12"/>
                <a:gd name="T14" fmla="*/ 5 w 17"/>
                <a:gd name="T15" fmla="*/ 12 h 12"/>
                <a:gd name="T16" fmla="*/ 2 w 17"/>
                <a:gd name="T17" fmla="*/ 12 h 12"/>
                <a:gd name="T18" fmla="*/ 2 w 17"/>
                <a:gd name="T19" fmla="*/ 11 h 12"/>
                <a:gd name="T20" fmla="*/ 2 w 17"/>
                <a:gd name="T21" fmla="*/ 10 h 12"/>
                <a:gd name="T22" fmla="*/ 3 w 17"/>
                <a:gd name="T23" fmla="*/ 9 h 12"/>
                <a:gd name="T24" fmla="*/ 4 w 17"/>
                <a:gd name="T25" fmla="*/ 8 h 12"/>
                <a:gd name="T26" fmla="*/ 1 w 17"/>
                <a:gd name="T27" fmla="*/ 7 h 12"/>
                <a:gd name="T28" fmla="*/ 0 w 17"/>
                <a:gd name="T29" fmla="*/ 6 h 12"/>
                <a:gd name="T30" fmla="*/ 0 w 17"/>
                <a:gd name="T31" fmla="*/ 4 h 12"/>
                <a:gd name="T32" fmla="*/ 2 w 17"/>
                <a:gd name="T33" fmla="*/ 3 h 12"/>
                <a:gd name="T34" fmla="*/ 3 w 17"/>
                <a:gd name="T35" fmla="*/ 3 h 12"/>
                <a:gd name="T36" fmla="*/ 12 w 17"/>
                <a:gd name="T37" fmla="*/ 0 h 12"/>
                <a:gd name="T38" fmla="*/ 16 w 17"/>
                <a:gd name="T39" fmla="*/ 0 h 12"/>
                <a:gd name="T40" fmla="*/ 17 w 17"/>
                <a:gd name="T41" fmla="*/ 2 h 12"/>
                <a:gd name="T42" fmla="*/ 16 w 17"/>
                <a:gd name="T43" fmla="*/ 3 h 12"/>
                <a:gd name="T44" fmla="*/ 15 w 17"/>
                <a:gd name="T45" fmla="*/ 4 h 12"/>
                <a:gd name="T46" fmla="*/ 9 w 17"/>
                <a:gd name="T47" fmla="*/ 8 h 12"/>
                <a:gd name="T48" fmla="*/ 6 w 17"/>
                <a:gd name="T49" fmla="*/ 7 h 12"/>
                <a:gd name="T50" fmla="*/ 11 w 17"/>
                <a:gd name="T51" fmla="*/ 3 h 12"/>
                <a:gd name="T52" fmla="*/ 4 w 17"/>
                <a:gd name="T53" fmla="*/ 5 h 12"/>
                <a:gd name="T54" fmla="*/ 6 w 17"/>
                <a:gd name="T5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2">
                  <a:moveTo>
                    <a:pt x="9" y="8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6" y="7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3" name="Freeform 897">
              <a:extLst>
                <a:ext uri="{FF2B5EF4-FFF2-40B4-BE49-F238E27FC236}">
                  <a16:creationId xmlns:a16="http://schemas.microsoft.com/office/drawing/2014/main" id="{32108B28-FF53-43FA-A5E8-17389D88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66975"/>
              <a:ext cx="6350" cy="4763"/>
            </a:xfrm>
            <a:custGeom>
              <a:avLst/>
              <a:gdLst>
                <a:gd name="T0" fmla="*/ 12 w 18"/>
                <a:gd name="T1" fmla="*/ 3 h 14"/>
                <a:gd name="T2" fmla="*/ 10 w 18"/>
                <a:gd name="T3" fmla="*/ 5 h 14"/>
                <a:gd name="T4" fmla="*/ 10 w 18"/>
                <a:gd name="T5" fmla="*/ 5 h 14"/>
                <a:gd name="T6" fmla="*/ 12 w 18"/>
                <a:gd name="T7" fmla="*/ 8 h 14"/>
                <a:gd name="T8" fmla="*/ 11 w 18"/>
                <a:gd name="T9" fmla="*/ 11 h 14"/>
                <a:gd name="T10" fmla="*/ 7 w 18"/>
                <a:gd name="T11" fmla="*/ 14 h 14"/>
                <a:gd name="T12" fmla="*/ 2 w 18"/>
                <a:gd name="T13" fmla="*/ 13 h 14"/>
                <a:gd name="T14" fmla="*/ 0 w 18"/>
                <a:gd name="T15" fmla="*/ 11 h 14"/>
                <a:gd name="T16" fmla="*/ 1 w 18"/>
                <a:gd name="T17" fmla="*/ 7 h 14"/>
                <a:gd name="T18" fmla="*/ 2 w 18"/>
                <a:gd name="T19" fmla="*/ 6 h 14"/>
                <a:gd name="T20" fmla="*/ 4 w 18"/>
                <a:gd name="T21" fmla="*/ 6 h 14"/>
                <a:gd name="T22" fmla="*/ 5 w 18"/>
                <a:gd name="T23" fmla="*/ 7 h 14"/>
                <a:gd name="T24" fmla="*/ 4 w 18"/>
                <a:gd name="T25" fmla="*/ 8 h 14"/>
                <a:gd name="T26" fmla="*/ 4 w 18"/>
                <a:gd name="T27" fmla="*/ 8 h 14"/>
                <a:gd name="T28" fmla="*/ 4 w 18"/>
                <a:gd name="T29" fmla="*/ 9 h 14"/>
                <a:gd name="T30" fmla="*/ 3 w 18"/>
                <a:gd name="T31" fmla="*/ 9 h 14"/>
                <a:gd name="T32" fmla="*/ 3 w 18"/>
                <a:gd name="T33" fmla="*/ 10 h 14"/>
                <a:gd name="T34" fmla="*/ 4 w 18"/>
                <a:gd name="T35" fmla="*/ 11 h 14"/>
                <a:gd name="T36" fmla="*/ 6 w 18"/>
                <a:gd name="T37" fmla="*/ 11 h 14"/>
                <a:gd name="T38" fmla="*/ 9 w 18"/>
                <a:gd name="T39" fmla="*/ 9 h 14"/>
                <a:gd name="T40" fmla="*/ 9 w 18"/>
                <a:gd name="T41" fmla="*/ 8 h 14"/>
                <a:gd name="T42" fmla="*/ 8 w 18"/>
                <a:gd name="T43" fmla="*/ 7 h 14"/>
                <a:gd name="T44" fmla="*/ 7 w 18"/>
                <a:gd name="T45" fmla="*/ 7 h 14"/>
                <a:gd name="T46" fmla="*/ 6 w 18"/>
                <a:gd name="T47" fmla="*/ 7 h 14"/>
                <a:gd name="T48" fmla="*/ 5 w 18"/>
                <a:gd name="T49" fmla="*/ 6 h 14"/>
                <a:gd name="T50" fmla="*/ 5 w 18"/>
                <a:gd name="T51" fmla="*/ 5 h 14"/>
                <a:gd name="T52" fmla="*/ 5 w 18"/>
                <a:gd name="T53" fmla="*/ 4 h 14"/>
                <a:gd name="T54" fmla="*/ 6 w 18"/>
                <a:gd name="T55" fmla="*/ 4 h 14"/>
                <a:gd name="T56" fmla="*/ 10 w 18"/>
                <a:gd name="T57" fmla="*/ 0 h 14"/>
                <a:gd name="T58" fmla="*/ 12 w 18"/>
                <a:gd name="T59" fmla="*/ 0 h 14"/>
                <a:gd name="T60" fmla="*/ 13 w 18"/>
                <a:gd name="T61" fmla="*/ 0 h 14"/>
                <a:gd name="T62" fmla="*/ 17 w 18"/>
                <a:gd name="T63" fmla="*/ 3 h 14"/>
                <a:gd name="T64" fmla="*/ 18 w 18"/>
                <a:gd name="T65" fmla="*/ 4 h 14"/>
                <a:gd name="T66" fmla="*/ 18 w 18"/>
                <a:gd name="T67" fmla="*/ 5 h 14"/>
                <a:gd name="T68" fmla="*/ 16 w 18"/>
                <a:gd name="T69" fmla="*/ 5 h 14"/>
                <a:gd name="T70" fmla="*/ 15 w 18"/>
                <a:gd name="T71" fmla="*/ 5 h 14"/>
                <a:gd name="T72" fmla="*/ 12 w 18"/>
                <a:gd name="T7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4">
                  <a:moveTo>
                    <a:pt x="12" y="3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2" y="6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0" y="12"/>
                    <a:pt x="9" y="14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4" name="Freeform 898">
              <a:extLst>
                <a:ext uri="{FF2B5EF4-FFF2-40B4-BE49-F238E27FC236}">
                  <a16:creationId xmlns:a16="http://schemas.microsoft.com/office/drawing/2014/main" id="{95498D52-B7B7-43A9-B863-56695B077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470150"/>
              <a:ext cx="4763" cy="4763"/>
            </a:xfrm>
            <a:custGeom>
              <a:avLst/>
              <a:gdLst>
                <a:gd name="T0" fmla="*/ 10 w 14"/>
                <a:gd name="T1" fmla="*/ 5 h 14"/>
                <a:gd name="T2" fmla="*/ 11 w 14"/>
                <a:gd name="T3" fmla="*/ 5 h 14"/>
                <a:gd name="T4" fmla="*/ 12 w 14"/>
                <a:gd name="T5" fmla="*/ 7 h 14"/>
                <a:gd name="T6" fmla="*/ 11 w 14"/>
                <a:gd name="T7" fmla="*/ 10 h 14"/>
                <a:gd name="T8" fmla="*/ 7 w 14"/>
                <a:gd name="T9" fmla="*/ 14 h 14"/>
                <a:gd name="T10" fmla="*/ 2 w 14"/>
                <a:gd name="T11" fmla="*/ 13 h 14"/>
                <a:gd name="T12" fmla="*/ 0 w 14"/>
                <a:gd name="T13" fmla="*/ 10 h 14"/>
                <a:gd name="T14" fmla="*/ 1 w 14"/>
                <a:gd name="T15" fmla="*/ 7 h 14"/>
                <a:gd name="T16" fmla="*/ 4 w 14"/>
                <a:gd name="T17" fmla="*/ 4 h 14"/>
                <a:gd name="T18" fmla="*/ 11 w 14"/>
                <a:gd name="T19" fmla="*/ 1 h 14"/>
                <a:gd name="T20" fmla="*/ 14 w 14"/>
                <a:gd name="T21" fmla="*/ 0 h 14"/>
                <a:gd name="T22" fmla="*/ 14 w 14"/>
                <a:gd name="T23" fmla="*/ 1 h 14"/>
                <a:gd name="T24" fmla="*/ 14 w 14"/>
                <a:gd name="T25" fmla="*/ 2 h 14"/>
                <a:gd name="T26" fmla="*/ 13 w 14"/>
                <a:gd name="T27" fmla="*/ 3 h 14"/>
                <a:gd name="T28" fmla="*/ 13 w 14"/>
                <a:gd name="T29" fmla="*/ 3 h 14"/>
                <a:gd name="T30" fmla="*/ 10 w 14"/>
                <a:gd name="T31" fmla="*/ 5 h 14"/>
                <a:gd name="T32" fmla="*/ 8 w 14"/>
                <a:gd name="T33" fmla="*/ 7 h 14"/>
                <a:gd name="T34" fmla="*/ 6 w 14"/>
                <a:gd name="T35" fmla="*/ 7 h 14"/>
                <a:gd name="T36" fmla="*/ 4 w 14"/>
                <a:gd name="T37" fmla="*/ 8 h 14"/>
                <a:gd name="T38" fmla="*/ 3 w 14"/>
                <a:gd name="T39" fmla="*/ 10 h 14"/>
                <a:gd name="T40" fmla="*/ 4 w 14"/>
                <a:gd name="T41" fmla="*/ 11 h 14"/>
                <a:gd name="T42" fmla="*/ 6 w 14"/>
                <a:gd name="T43" fmla="*/ 11 h 14"/>
                <a:gd name="T44" fmla="*/ 9 w 14"/>
                <a:gd name="T45" fmla="*/ 9 h 14"/>
                <a:gd name="T46" fmla="*/ 9 w 14"/>
                <a:gd name="T47" fmla="*/ 8 h 14"/>
                <a:gd name="T48" fmla="*/ 8 w 14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0" y="12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8" y="7"/>
                  </a:moveTo>
                  <a:cubicBezTo>
                    <a:pt x="8" y="6"/>
                    <a:pt x="7" y="6"/>
                    <a:pt x="6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5" name="Freeform 899">
              <a:extLst>
                <a:ext uri="{FF2B5EF4-FFF2-40B4-BE49-F238E27FC236}">
                  <a16:creationId xmlns:a16="http://schemas.microsoft.com/office/drawing/2014/main" id="{94A75B41-DC51-409F-9F4F-9D5AABF6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476500"/>
              <a:ext cx="1588" cy="1588"/>
            </a:xfrm>
            <a:custGeom>
              <a:avLst/>
              <a:gdLst>
                <a:gd name="T0" fmla="*/ 2 w 5"/>
                <a:gd name="T1" fmla="*/ 0 h 4"/>
                <a:gd name="T2" fmla="*/ 4 w 5"/>
                <a:gd name="T3" fmla="*/ 1 h 4"/>
                <a:gd name="T4" fmla="*/ 4 w 5"/>
                <a:gd name="T5" fmla="*/ 1 h 4"/>
                <a:gd name="T6" fmla="*/ 4 w 5"/>
                <a:gd name="T7" fmla="*/ 3 h 4"/>
                <a:gd name="T8" fmla="*/ 3 w 5"/>
                <a:gd name="T9" fmla="*/ 3 h 4"/>
                <a:gd name="T10" fmla="*/ 2 w 5"/>
                <a:gd name="T11" fmla="*/ 3 h 4"/>
                <a:gd name="T12" fmla="*/ 0 w 5"/>
                <a:gd name="T13" fmla="*/ 2 h 4"/>
                <a:gd name="T14" fmla="*/ 0 w 5"/>
                <a:gd name="T15" fmla="*/ 2 h 4"/>
                <a:gd name="T16" fmla="*/ 0 w 5"/>
                <a:gd name="T17" fmla="*/ 1 h 4"/>
                <a:gd name="T18" fmla="*/ 0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2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2"/>
                    <a:pt x="4" y="3"/>
                  </a:cubicBezTo>
                  <a:cubicBezTo>
                    <a:pt x="4" y="3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6" name="Freeform 900">
              <a:extLst>
                <a:ext uri="{FF2B5EF4-FFF2-40B4-BE49-F238E27FC236}">
                  <a16:creationId xmlns:a16="http://schemas.microsoft.com/office/drawing/2014/main" id="{0F37E6EF-3238-45E4-94CD-9FE8C19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2478088"/>
              <a:ext cx="6350" cy="4763"/>
            </a:xfrm>
            <a:custGeom>
              <a:avLst/>
              <a:gdLst>
                <a:gd name="T0" fmla="*/ 13 w 18"/>
                <a:gd name="T1" fmla="*/ 5 h 13"/>
                <a:gd name="T2" fmla="*/ 9 w 18"/>
                <a:gd name="T3" fmla="*/ 2 h 13"/>
                <a:gd name="T4" fmla="*/ 9 w 18"/>
                <a:gd name="T5" fmla="*/ 0 h 13"/>
                <a:gd name="T6" fmla="*/ 10 w 18"/>
                <a:gd name="T7" fmla="*/ 0 h 13"/>
                <a:gd name="T8" fmla="*/ 12 w 18"/>
                <a:gd name="T9" fmla="*/ 0 h 13"/>
                <a:gd name="T10" fmla="*/ 16 w 18"/>
                <a:gd name="T11" fmla="*/ 3 h 13"/>
                <a:gd name="T12" fmla="*/ 17 w 18"/>
                <a:gd name="T13" fmla="*/ 6 h 13"/>
                <a:gd name="T14" fmla="*/ 16 w 18"/>
                <a:gd name="T15" fmla="*/ 7 h 13"/>
                <a:gd name="T16" fmla="*/ 3 w 18"/>
                <a:gd name="T17" fmla="*/ 13 h 13"/>
                <a:gd name="T18" fmla="*/ 3 w 18"/>
                <a:gd name="T19" fmla="*/ 13 h 13"/>
                <a:gd name="T20" fmla="*/ 1 w 18"/>
                <a:gd name="T21" fmla="*/ 13 h 13"/>
                <a:gd name="T22" fmla="*/ 0 w 18"/>
                <a:gd name="T23" fmla="*/ 12 h 13"/>
                <a:gd name="T24" fmla="*/ 0 w 18"/>
                <a:gd name="T25" fmla="*/ 11 h 13"/>
                <a:gd name="T26" fmla="*/ 2 w 18"/>
                <a:gd name="T27" fmla="*/ 10 h 13"/>
                <a:gd name="T28" fmla="*/ 13 w 18"/>
                <a:gd name="T2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3" y="5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8" y="5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13" y="5"/>
                    <a:pt x="13" y="5"/>
                    <a:pt x="13" y="5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7" name="Freeform 901">
              <a:extLst>
                <a:ext uri="{FF2B5EF4-FFF2-40B4-BE49-F238E27FC236}">
                  <a16:creationId xmlns:a16="http://schemas.microsoft.com/office/drawing/2014/main" id="{A269E181-3246-4F7B-8B43-8B125C9DB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5" y="2481263"/>
              <a:ext cx="6350" cy="4763"/>
            </a:xfrm>
            <a:custGeom>
              <a:avLst/>
              <a:gdLst>
                <a:gd name="T0" fmla="*/ 11 w 17"/>
                <a:gd name="T1" fmla="*/ 8 h 14"/>
                <a:gd name="T2" fmla="*/ 11 w 17"/>
                <a:gd name="T3" fmla="*/ 11 h 14"/>
                <a:gd name="T4" fmla="*/ 7 w 17"/>
                <a:gd name="T5" fmla="*/ 14 h 14"/>
                <a:gd name="T6" fmla="*/ 2 w 17"/>
                <a:gd name="T7" fmla="*/ 13 h 14"/>
                <a:gd name="T8" fmla="*/ 0 w 17"/>
                <a:gd name="T9" fmla="*/ 10 h 14"/>
                <a:gd name="T10" fmla="*/ 1 w 17"/>
                <a:gd name="T11" fmla="*/ 7 h 14"/>
                <a:gd name="T12" fmla="*/ 3 w 17"/>
                <a:gd name="T13" fmla="*/ 5 h 14"/>
                <a:gd name="T14" fmla="*/ 6 w 17"/>
                <a:gd name="T15" fmla="*/ 4 h 14"/>
                <a:gd name="T16" fmla="*/ 7 w 17"/>
                <a:gd name="T17" fmla="*/ 2 h 14"/>
                <a:gd name="T18" fmla="*/ 10 w 17"/>
                <a:gd name="T19" fmla="*/ 0 h 14"/>
                <a:gd name="T20" fmla="*/ 14 w 17"/>
                <a:gd name="T21" fmla="*/ 1 h 14"/>
                <a:gd name="T22" fmla="*/ 16 w 17"/>
                <a:gd name="T23" fmla="*/ 3 h 14"/>
                <a:gd name="T24" fmla="*/ 16 w 17"/>
                <a:gd name="T25" fmla="*/ 6 h 14"/>
                <a:gd name="T26" fmla="*/ 14 w 17"/>
                <a:gd name="T27" fmla="*/ 8 h 14"/>
                <a:gd name="T28" fmla="*/ 11 w 17"/>
                <a:gd name="T29" fmla="*/ 8 h 14"/>
                <a:gd name="T30" fmla="*/ 8 w 17"/>
                <a:gd name="T31" fmla="*/ 7 h 14"/>
                <a:gd name="T32" fmla="*/ 5 w 17"/>
                <a:gd name="T33" fmla="*/ 7 h 14"/>
                <a:gd name="T34" fmla="*/ 4 w 17"/>
                <a:gd name="T35" fmla="*/ 8 h 14"/>
                <a:gd name="T36" fmla="*/ 3 w 17"/>
                <a:gd name="T37" fmla="*/ 9 h 14"/>
                <a:gd name="T38" fmla="*/ 4 w 17"/>
                <a:gd name="T39" fmla="*/ 10 h 14"/>
                <a:gd name="T40" fmla="*/ 6 w 17"/>
                <a:gd name="T41" fmla="*/ 11 h 14"/>
                <a:gd name="T42" fmla="*/ 8 w 17"/>
                <a:gd name="T43" fmla="*/ 9 h 14"/>
                <a:gd name="T44" fmla="*/ 8 w 17"/>
                <a:gd name="T45" fmla="*/ 8 h 14"/>
                <a:gd name="T46" fmla="*/ 8 w 17"/>
                <a:gd name="T47" fmla="*/ 7 h 14"/>
                <a:gd name="T48" fmla="*/ 13 w 17"/>
                <a:gd name="T49" fmla="*/ 3 h 14"/>
                <a:gd name="T50" fmla="*/ 11 w 17"/>
                <a:gd name="T51" fmla="*/ 3 h 14"/>
                <a:gd name="T52" fmla="*/ 9 w 17"/>
                <a:gd name="T53" fmla="*/ 4 h 14"/>
                <a:gd name="T54" fmla="*/ 9 w 17"/>
                <a:gd name="T55" fmla="*/ 5 h 14"/>
                <a:gd name="T56" fmla="*/ 10 w 17"/>
                <a:gd name="T57" fmla="*/ 6 h 14"/>
                <a:gd name="T58" fmla="*/ 12 w 17"/>
                <a:gd name="T59" fmla="*/ 6 h 14"/>
                <a:gd name="T60" fmla="*/ 13 w 17"/>
                <a:gd name="T61" fmla="*/ 5 h 14"/>
                <a:gd name="T62" fmla="*/ 13 w 17"/>
                <a:gd name="T6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4">
                  <a:moveTo>
                    <a:pt x="11" y="8"/>
                  </a:move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13" y="8"/>
                    <a:pt x="12" y="8"/>
                    <a:pt x="11" y="8"/>
                  </a:cubicBezTo>
                  <a:moveTo>
                    <a:pt x="8" y="7"/>
                  </a:move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moveTo>
                    <a:pt x="13" y="3"/>
                  </a:moveTo>
                  <a:cubicBezTo>
                    <a:pt x="12" y="3"/>
                    <a:pt x="12" y="2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6"/>
                    <a:pt x="11" y="6"/>
                    <a:pt x="12" y="6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4" y="4"/>
                    <a:pt x="13" y="3"/>
                    <a:pt x="13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8" name="Freeform 902">
              <a:extLst>
                <a:ext uri="{FF2B5EF4-FFF2-40B4-BE49-F238E27FC236}">
                  <a16:creationId xmlns:a16="http://schemas.microsoft.com/office/drawing/2014/main" id="{4DA8FE56-7FCF-4465-B2FF-95C90B8D0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750" y="2482850"/>
              <a:ext cx="6350" cy="6350"/>
            </a:xfrm>
            <a:custGeom>
              <a:avLst/>
              <a:gdLst>
                <a:gd name="T0" fmla="*/ 5 w 15"/>
                <a:gd name="T1" fmla="*/ 10 h 14"/>
                <a:gd name="T2" fmla="*/ 5 w 15"/>
                <a:gd name="T3" fmla="*/ 9 h 14"/>
                <a:gd name="T4" fmla="*/ 3 w 15"/>
                <a:gd name="T5" fmla="*/ 7 h 14"/>
                <a:gd name="T6" fmla="*/ 4 w 15"/>
                <a:gd name="T7" fmla="*/ 4 h 14"/>
                <a:gd name="T8" fmla="*/ 8 w 15"/>
                <a:gd name="T9" fmla="*/ 1 h 14"/>
                <a:gd name="T10" fmla="*/ 13 w 15"/>
                <a:gd name="T11" fmla="*/ 1 h 14"/>
                <a:gd name="T12" fmla="*/ 15 w 15"/>
                <a:gd name="T13" fmla="*/ 4 h 14"/>
                <a:gd name="T14" fmla="*/ 14 w 15"/>
                <a:gd name="T15" fmla="*/ 8 h 14"/>
                <a:gd name="T16" fmla="*/ 11 w 15"/>
                <a:gd name="T17" fmla="*/ 10 h 14"/>
                <a:gd name="T18" fmla="*/ 4 w 15"/>
                <a:gd name="T19" fmla="*/ 14 h 14"/>
                <a:gd name="T20" fmla="*/ 2 w 15"/>
                <a:gd name="T21" fmla="*/ 14 h 14"/>
                <a:gd name="T22" fmla="*/ 1 w 15"/>
                <a:gd name="T23" fmla="*/ 14 h 14"/>
                <a:gd name="T24" fmla="*/ 1 w 15"/>
                <a:gd name="T25" fmla="*/ 13 h 14"/>
                <a:gd name="T26" fmla="*/ 1 w 15"/>
                <a:gd name="T27" fmla="*/ 12 h 14"/>
                <a:gd name="T28" fmla="*/ 2 w 15"/>
                <a:gd name="T29" fmla="*/ 11 h 14"/>
                <a:gd name="T30" fmla="*/ 5 w 15"/>
                <a:gd name="T31" fmla="*/ 10 h 14"/>
                <a:gd name="T32" fmla="*/ 11 w 15"/>
                <a:gd name="T33" fmla="*/ 4 h 14"/>
                <a:gd name="T34" fmla="*/ 9 w 15"/>
                <a:gd name="T35" fmla="*/ 4 h 14"/>
                <a:gd name="T36" fmla="*/ 6 w 15"/>
                <a:gd name="T37" fmla="*/ 5 h 14"/>
                <a:gd name="T38" fmla="*/ 6 w 15"/>
                <a:gd name="T39" fmla="*/ 7 h 14"/>
                <a:gd name="T40" fmla="*/ 7 w 15"/>
                <a:gd name="T41" fmla="*/ 8 h 14"/>
                <a:gd name="T42" fmla="*/ 9 w 15"/>
                <a:gd name="T43" fmla="*/ 8 h 14"/>
                <a:gd name="T44" fmla="*/ 11 w 15"/>
                <a:gd name="T45" fmla="*/ 6 h 14"/>
                <a:gd name="T46" fmla="*/ 12 w 15"/>
                <a:gd name="T47" fmla="*/ 5 h 14"/>
                <a:gd name="T48" fmla="*/ 11 w 15"/>
                <a:gd name="T4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4">
                  <a:moveTo>
                    <a:pt x="5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2"/>
                    <a:pt x="6" y="1"/>
                    <a:pt x="8" y="1"/>
                  </a:cubicBezTo>
                  <a:cubicBezTo>
                    <a:pt x="10" y="0"/>
                    <a:pt x="11" y="0"/>
                    <a:pt x="13" y="1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5" y="5"/>
                    <a:pt x="15" y="6"/>
                    <a:pt x="14" y="8"/>
                  </a:cubicBezTo>
                  <a:cubicBezTo>
                    <a:pt x="14" y="9"/>
                    <a:pt x="13" y="9"/>
                    <a:pt x="11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1" y="4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4"/>
                    <a:pt x="11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9" name="Freeform 903">
              <a:extLst>
                <a:ext uri="{FF2B5EF4-FFF2-40B4-BE49-F238E27FC236}">
                  <a16:creationId xmlns:a16="http://schemas.microsoft.com/office/drawing/2014/main" id="{EE9E8C84-226D-4F53-84C8-9E2230E79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513" y="2486025"/>
              <a:ext cx="6350" cy="4763"/>
            </a:xfrm>
            <a:custGeom>
              <a:avLst/>
              <a:gdLst>
                <a:gd name="T0" fmla="*/ 15 w 17"/>
                <a:gd name="T1" fmla="*/ 1 h 15"/>
                <a:gd name="T2" fmla="*/ 17 w 17"/>
                <a:gd name="T3" fmla="*/ 4 h 15"/>
                <a:gd name="T4" fmla="*/ 16 w 17"/>
                <a:gd name="T5" fmla="*/ 8 h 15"/>
                <a:gd name="T6" fmla="*/ 12 w 17"/>
                <a:gd name="T7" fmla="*/ 12 h 15"/>
                <a:gd name="T8" fmla="*/ 7 w 17"/>
                <a:gd name="T9" fmla="*/ 14 h 15"/>
                <a:gd name="T10" fmla="*/ 2 w 17"/>
                <a:gd name="T11" fmla="*/ 13 h 15"/>
                <a:gd name="T12" fmla="*/ 0 w 17"/>
                <a:gd name="T13" fmla="*/ 11 h 15"/>
                <a:gd name="T14" fmla="*/ 1 w 17"/>
                <a:gd name="T15" fmla="*/ 7 h 15"/>
                <a:gd name="T16" fmla="*/ 5 w 17"/>
                <a:gd name="T17" fmla="*/ 3 h 15"/>
                <a:gd name="T18" fmla="*/ 10 w 17"/>
                <a:gd name="T19" fmla="*/ 1 h 15"/>
                <a:gd name="T20" fmla="*/ 15 w 17"/>
                <a:gd name="T21" fmla="*/ 1 h 15"/>
                <a:gd name="T22" fmla="*/ 13 w 17"/>
                <a:gd name="T23" fmla="*/ 4 h 15"/>
                <a:gd name="T24" fmla="*/ 9 w 17"/>
                <a:gd name="T25" fmla="*/ 4 h 15"/>
                <a:gd name="T26" fmla="*/ 6 w 17"/>
                <a:gd name="T27" fmla="*/ 6 h 15"/>
                <a:gd name="T28" fmla="*/ 4 w 17"/>
                <a:gd name="T29" fmla="*/ 8 h 15"/>
                <a:gd name="T30" fmla="*/ 4 w 17"/>
                <a:gd name="T31" fmla="*/ 10 h 15"/>
                <a:gd name="T32" fmla="*/ 4 w 17"/>
                <a:gd name="T33" fmla="*/ 11 h 15"/>
                <a:gd name="T34" fmla="*/ 8 w 17"/>
                <a:gd name="T35" fmla="*/ 11 h 15"/>
                <a:gd name="T36" fmla="*/ 11 w 17"/>
                <a:gd name="T37" fmla="*/ 8 h 15"/>
                <a:gd name="T38" fmla="*/ 13 w 17"/>
                <a:gd name="T39" fmla="*/ 6 h 15"/>
                <a:gd name="T40" fmla="*/ 13 w 17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5">
                  <a:moveTo>
                    <a:pt x="15" y="1"/>
                  </a:move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6" y="8"/>
                  </a:cubicBezTo>
                  <a:cubicBezTo>
                    <a:pt x="15" y="9"/>
                    <a:pt x="14" y="11"/>
                    <a:pt x="12" y="12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5"/>
                    <a:pt x="4" y="14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5" y="1"/>
                  </a:cubicBezTo>
                  <a:moveTo>
                    <a:pt x="13" y="4"/>
                  </a:moveTo>
                  <a:cubicBezTo>
                    <a:pt x="12" y="3"/>
                    <a:pt x="11" y="3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6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4"/>
                    <a:pt x="13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0" name="Freeform 904">
              <a:extLst>
                <a:ext uri="{FF2B5EF4-FFF2-40B4-BE49-F238E27FC236}">
                  <a16:creationId xmlns:a16="http://schemas.microsoft.com/office/drawing/2014/main" id="{76C70970-DC08-498D-9D9B-87C122644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025" y="2335213"/>
              <a:ext cx="274638" cy="293688"/>
            </a:xfrm>
            <a:custGeom>
              <a:avLst/>
              <a:gdLst>
                <a:gd name="T0" fmla="*/ 342 w 739"/>
                <a:gd name="T1" fmla="*/ 0 h 793"/>
                <a:gd name="T2" fmla="*/ 0 w 739"/>
                <a:gd name="T3" fmla="*/ 542 h 793"/>
                <a:gd name="T4" fmla="*/ 398 w 739"/>
                <a:gd name="T5" fmla="*/ 793 h 793"/>
                <a:gd name="T6" fmla="*/ 739 w 739"/>
                <a:gd name="T7" fmla="*/ 250 h 793"/>
                <a:gd name="T8" fmla="*/ 342 w 739"/>
                <a:gd name="T9" fmla="*/ 0 h 793"/>
                <a:gd name="T10" fmla="*/ 204 w 739"/>
                <a:gd name="T11" fmla="*/ 281 h 793"/>
                <a:gd name="T12" fmla="*/ 207 w 739"/>
                <a:gd name="T13" fmla="*/ 294 h 793"/>
                <a:gd name="T14" fmla="*/ 194 w 739"/>
                <a:gd name="T15" fmla="*/ 297 h 793"/>
                <a:gd name="T16" fmla="*/ 191 w 739"/>
                <a:gd name="T17" fmla="*/ 284 h 793"/>
                <a:gd name="T18" fmla="*/ 204 w 739"/>
                <a:gd name="T19" fmla="*/ 281 h 793"/>
                <a:gd name="T20" fmla="*/ 206 w 739"/>
                <a:gd name="T21" fmla="*/ 260 h 793"/>
                <a:gd name="T22" fmla="*/ 219 w 739"/>
                <a:gd name="T23" fmla="*/ 257 h 793"/>
                <a:gd name="T24" fmla="*/ 222 w 739"/>
                <a:gd name="T25" fmla="*/ 270 h 793"/>
                <a:gd name="T26" fmla="*/ 209 w 739"/>
                <a:gd name="T27" fmla="*/ 274 h 793"/>
                <a:gd name="T28" fmla="*/ 206 w 739"/>
                <a:gd name="T29" fmla="*/ 260 h 793"/>
                <a:gd name="T30" fmla="*/ 189 w 739"/>
                <a:gd name="T31" fmla="*/ 304 h 793"/>
                <a:gd name="T32" fmla="*/ 192 w 739"/>
                <a:gd name="T33" fmla="*/ 318 h 793"/>
                <a:gd name="T34" fmla="*/ 179 w 739"/>
                <a:gd name="T35" fmla="*/ 321 h 793"/>
                <a:gd name="T36" fmla="*/ 176 w 739"/>
                <a:gd name="T37" fmla="*/ 307 h 793"/>
                <a:gd name="T38" fmla="*/ 189 w 739"/>
                <a:gd name="T39" fmla="*/ 304 h 793"/>
                <a:gd name="T40" fmla="*/ 70 w 739"/>
                <a:gd name="T41" fmla="*/ 494 h 793"/>
                <a:gd name="T42" fmla="*/ 67 w 739"/>
                <a:gd name="T43" fmla="*/ 480 h 793"/>
                <a:gd name="T44" fmla="*/ 80 w 739"/>
                <a:gd name="T45" fmla="*/ 477 h 793"/>
                <a:gd name="T46" fmla="*/ 83 w 739"/>
                <a:gd name="T47" fmla="*/ 491 h 793"/>
                <a:gd name="T48" fmla="*/ 70 w 739"/>
                <a:gd name="T49" fmla="*/ 494 h 793"/>
                <a:gd name="T50" fmla="*/ 85 w 739"/>
                <a:gd name="T51" fmla="*/ 470 h 793"/>
                <a:gd name="T52" fmla="*/ 82 w 739"/>
                <a:gd name="T53" fmla="*/ 457 h 793"/>
                <a:gd name="T54" fmla="*/ 95 w 739"/>
                <a:gd name="T55" fmla="*/ 454 h 793"/>
                <a:gd name="T56" fmla="*/ 98 w 739"/>
                <a:gd name="T57" fmla="*/ 467 h 793"/>
                <a:gd name="T58" fmla="*/ 85 w 739"/>
                <a:gd name="T59" fmla="*/ 470 h 793"/>
                <a:gd name="T60" fmla="*/ 100 w 739"/>
                <a:gd name="T61" fmla="*/ 447 h 793"/>
                <a:gd name="T62" fmla="*/ 97 w 739"/>
                <a:gd name="T63" fmla="*/ 433 h 793"/>
                <a:gd name="T64" fmla="*/ 110 w 739"/>
                <a:gd name="T65" fmla="*/ 430 h 793"/>
                <a:gd name="T66" fmla="*/ 113 w 739"/>
                <a:gd name="T67" fmla="*/ 444 h 793"/>
                <a:gd name="T68" fmla="*/ 100 w 739"/>
                <a:gd name="T69" fmla="*/ 447 h 793"/>
                <a:gd name="T70" fmla="*/ 288 w 739"/>
                <a:gd name="T71" fmla="*/ 148 h 793"/>
                <a:gd name="T72" fmla="*/ 285 w 739"/>
                <a:gd name="T73" fmla="*/ 134 h 793"/>
                <a:gd name="T74" fmla="*/ 298 w 739"/>
                <a:gd name="T75" fmla="*/ 131 h 793"/>
                <a:gd name="T76" fmla="*/ 301 w 739"/>
                <a:gd name="T77" fmla="*/ 145 h 793"/>
                <a:gd name="T78" fmla="*/ 288 w 739"/>
                <a:gd name="T79" fmla="*/ 148 h 793"/>
                <a:gd name="T80" fmla="*/ 303 w 739"/>
                <a:gd name="T81" fmla="*/ 124 h 793"/>
                <a:gd name="T82" fmla="*/ 300 w 739"/>
                <a:gd name="T83" fmla="*/ 111 h 793"/>
                <a:gd name="T84" fmla="*/ 313 w 739"/>
                <a:gd name="T85" fmla="*/ 108 h 793"/>
                <a:gd name="T86" fmla="*/ 316 w 739"/>
                <a:gd name="T87" fmla="*/ 121 h 793"/>
                <a:gd name="T88" fmla="*/ 303 w 739"/>
                <a:gd name="T89" fmla="*/ 124 h 793"/>
                <a:gd name="T90" fmla="*/ 318 w 739"/>
                <a:gd name="T91" fmla="*/ 100 h 793"/>
                <a:gd name="T92" fmla="*/ 315 w 739"/>
                <a:gd name="T93" fmla="*/ 87 h 793"/>
                <a:gd name="T94" fmla="*/ 328 w 739"/>
                <a:gd name="T95" fmla="*/ 84 h 793"/>
                <a:gd name="T96" fmla="*/ 331 w 739"/>
                <a:gd name="T97" fmla="*/ 97 h 793"/>
                <a:gd name="T98" fmla="*/ 318 w 739"/>
                <a:gd name="T99" fmla="*/ 10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3">
                  <a:moveTo>
                    <a:pt x="342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8" y="793"/>
                    <a:pt x="398" y="793"/>
                    <a:pt x="398" y="793"/>
                  </a:cubicBezTo>
                  <a:cubicBezTo>
                    <a:pt x="739" y="250"/>
                    <a:pt x="739" y="250"/>
                    <a:pt x="739" y="250"/>
                  </a:cubicBezTo>
                  <a:lnTo>
                    <a:pt x="342" y="0"/>
                  </a:lnTo>
                  <a:close/>
                  <a:moveTo>
                    <a:pt x="204" y="281"/>
                  </a:moveTo>
                  <a:cubicBezTo>
                    <a:pt x="209" y="284"/>
                    <a:pt x="210" y="290"/>
                    <a:pt x="207" y="294"/>
                  </a:cubicBezTo>
                  <a:cubicBezTo>
                    <a:pt x="204" y="299"/>
                    <a:pt x="198" y="300"/>
                    <a:pt x="194" y="297"/>
                  </a:cubicBezTo>
                  <a:cubicBezTo>
                    <a:pt x="189" y="294"/>
                    <a:pt x="188" y="288"/>
                    <a:pt x="191" y="284"/>
                  </a:cubicBezTo>
                  <a:cubicBezTo>
                    <a:pt x="194" y="279"/>
                    <a:pt x="200" y="278"/>
                    <a:pt x="204" y="281"/>
                  </a:cubicBezTo>
                  <a:close/>
                  <a:moveTo>
                    <a:pt x="206" y="260"/>
                  </a:moveTo>
                  <a:cubicBezTo>
                    <a:pt x="208" y="256"/>
                    <a:pt x="214" y="254"/>
                    <a:pt x="219" y="257"/>
                  </a:cubicBezTo>
                  <a:cubicBezTo>
                    <a:pt x="223" y="260"/>
                    <a:pt x="225" y="266"/>
                    <a:pt x="222" y="270"/>
                  </a:cubicBezTo>
                  <a:cubicBezTo>
                    <a:pt x="219" y="275"/>
                    <a:pt x="213" y="276"/>
                    <a:pt x="209" y="274"/>
                  </a:cubicBezTo>
                  <a:cubicBezTo>
                    <a:pt x="204" y="271"/>
                    <a:pt x="203" y="265"/>
                    <a:pt x="206" y="260"/>
                  </a:cubicBezTo>
                  <a:close/>
                  <a:moveTo>
                    <a:pt x="189" y="304"/>
                  </a:moveTo>
                  <a:cubicBezTo>
                    <a:pt x="194" y="307"/>
                    <a:pt x="195" y="313"/>
                    <a:pt x="192" y="318"/>
                  </a:cubicBezTo>
                  <a:cubicBezTo>
                    <a:pt x="189" y="322"/>
                    <a:pt x="183" y="323"/>
                    <a:pt x="179" y="321"/>
                  </a:cubicBezTo>
                  <a:cubicBezTo>
                    <a:pt x="174" y="318"/>
                    <a:pt x="173" y="312"/>
                    <a:pt x="176" y="307"/>
                  </a:cubicBezTo>
                  <a:cubicBezTo>
                    <a:pt x="179" y="303"/>
                    <a:pt x="185" y="301"/>
                    <a:pt x="189" y="304"/>
                  </a:cubicBezTo>
                  <a:close/>
                  <a:moveTo>
                    <a:pt x="70" y="494"/>
                  </a:moveTo>
                  <a:cubicBezTo>
                    <a:pt x="65" y="491"/>
                    <a:pt x="64" y="485"/>
                    <a:pt x="67" y="480"/>
                  </a:cubicBezTo>
                  <a:cubicBezTo>
                    <a:pt x="70" y="476"/>
                    <a:pt x="76" y="475"/>
                    <a:pt x="80" y="477"/>
                  </a:cubicBezTo>
                  <a:cubicBezTo>
                    <a:pt x="85" y="480"/>
                    <a:pt x="86" y="486"/>
                    <a:pt x="83" y="491"/>
                  </a:cubicBezTo>
                  <a:cubicBezTo>
                    <a:pt x="80" y="495"/>
                    <a:pt x="74" y="497"/>
                    <a:pt x="70" y="494"/>
                  </a:cubicBezTo>
                  <a:close/>
                  <a:moveTo>
                    <a:pt x="85" y="470"/>
                  </a:moveTo>
                  <a:cubicBezTo>
                    <a:pt x="80" y="467"/>
                    <a:pt x="79" y="461"/>
                    <a:pt x="82" y="457"/>
                  </a:cubicBezTo>
                  <a:cubicBezTo>
                    <a:pt x="85" y="452"/>
                    <a:pt x="91" y="451"/>
                    <a:pt x="95" y="454"/>
                  </a:cubicBezTo>
                  <a:cubicBezTo>
                    <a:pt x="100" y="457"/>
                    <a:pt x="101" y="463"/>
                    <a:pt x="98" y="467"/>
                  </a:cubicBezTo>
                  <a:cubicBezTo>
                    <a:pt x="95" y="472"/>
                    <a:pt x="89" y="473"/>
                    <a:pt x="85" y="470"/>
                  </a:cubicBezTo>
                  <a:close/>
                  <a:moveTo>
                    <a:pt x="100" y="447"/>
                  </a:moveTo>
                  <a:cubicBezTo>
                    <a:pt x="95" y="444"/>
                    <a:pt x="94" y="438"/>
                    <a:pt x="97" y="433"/>
                  </a:cubicBezTo>
                  <a:cubicBezTo>
                    <a:pt x="99" y="429"/>
                    <a:pt x="105" y="427"/>
                    <a:pt x="110" y="430"/>
                  </a:cubicBezTo>
                  <a:cubicBezTo>
                    <a:pt x="114" y="433"/>
                    <a:pt x="116" y="439"/>
                    <a:pt x="113" y="444"/>
                  </a:cubicBezTo>
                  <a:cubicBezTo>
                    <a:pt x="110" y="448"/>
                    <a:pt x="104" y="449"/>
                    <a:pt x="100" y="447"/>
                  </a:cubicBezTo>
                  <a:close/>
                  <a:moveTo>
                    <a:pt x="288" y="148"/>
                  </a:moveTo>
                  <a:cubicBezTo>
                    <a:pt x="283" y="145"/>
                    <a:pt x="282" y="139"/>
                    <a:pt x="285" y="134"/>
                  </a:cubicBezTo>
                  <a:cubicBezTo>
                    <a:pt x="288" y="130"/>
                    <a:pt x="294" y="128"/>
                    <a:pt x="298" y="131"/>
                  </a:cubicBezTo>
                  <a:cubicBezTo>
                    <a:pt x="303" y="134"/>
                    <a:pt x="304" y="140"/>
                    <a:pt x="301" y="145"/>
                  </a:cubicBezTo>
                  <a:cubicBezTo>
                    <a:pt x="298" y="149"/>
                    <a:pt x="292" y="150"/>
                    <a:pt x="288" y="148"/>
                  </a:cubicBezTo>
                  <a:close/>
                  <a:moveTo>
                    <a:pt x="303" y="124"/>
                  </a:moveTo>
                  <a:cubicBezTo>
                    <a:pt x="298" y="121"/>
                    <a:pt x="297" y="115"/>
                    <a:pt x="300" y="111"/>
                  </a:cubicBezTo>
                  <a:cubicBezTo>
                    <a:pt x="303" y="106"/>
                    <a:pt x="308" y="105"/>
                    <a:pt x="313" y="108"/>
                  </a:cubicBezTo>
                  <a:cubicBezTo>
                    <a:pt x="318" y="110"/>
                    <a:pt x="319" y="116"/>
                    <a:pt x="316" y="121"/>
                  </a:cubicBezTo>
                  <a:cubicBezTo>
                    <a:pt x="313" y="125"/>
                    <a:pt x="307" y="127"/>
                    <a:pt x="303" y="124"/>
                  </a:cubicBezTo>
                  <a:close/>
                  <a:moveTo>
                    <a:pt x="318" y="100"/>
                  </a:moveTo>
                  <a:cubicBezTo>
                    <a:pt x="313" y="98"/>
                    <a:pt x="312" y="92"/>
                    <a:pt x="315" y="87"/>
                  </a:cubicBezTo>
                  <a:cubicBezTo>
                    <a:pt x="317" y="83"/>
                    <a:pt x="323" y="81"/>
                    <a:pt x="328" y="84"/>
                  </a:cubicBezTo>
                  <a:cubicBezTo>
                    <a:pt x="332" y="87"/>
                    <a:pt x="334" y="93"/>
                    <a:pt x="331" y="97"/>
                  </a:cubicBezTo>
                  <a:cubicBezTo>
                    <a:pt x="328" y="102"/>
                    <a:pt x="322" y="103"/>
                    <a:pt x="318" y="100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1" name="Freeform 905">
              <a:extLst>
                <a:ext uri="{FF2B5EF4-FFF2-40B4-BE49-F238E27FC236}">
                  <a16:creationId xmlns:a16="http://schemas.microsoft.com/office/drawing/2014/main" id="{A85B0B8A-55E1-4630-AE46-6BA514547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550" y="2346325"/>
              <a:ext cx="249238" cy="268288"/>
            </a:xfrm>
            <a:custGeom>
              <a:avLst/>
              <a:gdLst>
                <a:gd name="T0" fmla="*/ 313 w 673"/>
                <a:gd name="T1" fmla="*/ 0 h 722"/>
                <a:gd name="T2" fmla="*/ 0 w 673"/>
                <a:gd name="T3" fmla="*/ 495 h 722"/>
                <a:gd name="T4" fmla="*/ 361 w 673"/>
                <a:gd name="T5" fmla="*/ 722 h 722"/>
                <a:gd name="T6" fmla="*/ 673 w 673"/>
                <a:gd name="T7" fmla="*/ 226 h 722"/>
                <a:gd name="T8" fmla="*/ 313 w 673"/>
                <a:gd name="T9" fmla="*/ 0 h 722"/>
                <a:gd name="T10" fmla="*/ 44 w 673"/>
                <a:gd name="T11" fmla="*/ 463 h 722"/>
                <a:gd name="T12" fmla="*/ 41 w 673"/>
                <a:gd name="T13" fmla="*/ 449 h 722"/>
                <a:gd name="T14" fmla="*/ 54 w 673"/>
                <a:gd name="T15" fmla="*/ 446 h 722"/>
                <a:gd name="T16" fmla="*/ 57 w 673"/>
                <a:gd name="T17" fmla="*/ 460 h 722"/>
                <a:gd name="T18" fmla="*/ 44 w 673"/>
                <a:gd name="T19" fmla="*/ 463 h 722"/>
                <a:gd name="T20" fmla="*/ 59 w 673"/>
                <a:gd name="T21" fmla="*/ 439 h 722"/>
                <a:gd name="T22" fmla="*/ 56 w 673"/>
                <a:gd name="T23" fmla="*/ 426 h 722"/>
                <a:gd name="T24" fmla="*/ 69 w 673"/>
                <a:gd name="T25" fmla="*/ 423 h 722"/>
                <a:gd name="T26" fmla="*/ 72 w 673"/>
                <a:gd name="T27" fmla="*/ 436 h 722"/>
                <a:gd name="T28" fmla="*/ 59 w 673"/>
                <a:gd name="T29" fmla="*/ 439 h 722"/>
                <a:gd name="T30" fmla="*/ 74 w 673"/>
                <a:gd name="T31" fmla="*/ 416 h 722"/>
                <a:gd name="T32" fmla="*/ 71 w 673"/>
                <a:gd name="T33" fmla="*/ 402 h 722"/>
                <a:gd name="T34" fmla="*/ 84 w 673"/>
                <a:gd name="T35" fmla="*/ 399 h 722"/>
                <a:gd name="T36" fmla="*/ 87 w 673"/>
                <a:gd name="T37" fmla="*/ 413 h 722"/>
                <a:gd name="T38" fmla="*/ 74 w 673"/>
                <a:gd name="T39" fmla="*/ 416 h 722"/>
                <a:gd name="T40" fmla="*/ 153 w 673"/>
                <a:gd name="T41" fmla="*/ 290 h 722"/>
                <a:gd name="T42" fmla="*/ 150 w 673"/>
                <a:gd name="T43" fmla="*/ 276 h 722"/>
                <a:gd name="T44" fmla="*/ 163 w 673"/>
                <a:gd name="T45" fmla="*/ 273 h 722"/>
                <a:gd name="T46" fmla="*/ 166 w 673"/>
                <a:gd name="T47" fmla="*/ 287 h 722"/>
                <a:gd name="T48" fmla="*/ 153 w 673"/>
                <a:gd name="T49" fmla="*/ 290 h 722"/>
                <a:gd name="T50" fmla="*/ 168 w 673"/>
                <a:gd name="T51" fmla="*/ 266 h 722"/>
                <a:gd name="T52" fmla="*/ 165 w 673"/>
                <a:gd name="T53" fmla="*/ 253 h 722"/>
                <a:gd name="T54" fmla="*/ 178 w 673"/>
                <a:gd name="T55" fmla="*/ 250 h 722"/>
                <a:gd name="T56" fmla="*/ 181 w 673"/>
                <a:gd name="T57" fmla="*/ 263 h 722"/>
                <a:gd name="T58" fmla="*/ 168 w 673"/>
                <a:gd name="T59" fmla="*/ 266 h 722"/>
                <a:gd name="T60" fmla="*/ 183 w 673"/>
                <a:gd name="T61" fmla="*/ 243 h 722"/>
                <a:gd name="T62" fmla="*/ 180 w 673"/>
                <a:gd name="T63" fmla="*/ 229 h 722"/>
                <a:gd name="T64" fmla="*/ 193 w 673"/>
                <a:gd name="T65" fmla="*/ 226 h 722"/>
                <a:gd name="T66" fmla="*/ 196 w 673"/>
                <a:gd name="T67" fmla="*/ 239 h 722"/>
                <a:gd name="T68" fmla="*/ 183 w 673"/>
                <a:gd name="T69" fmla="*/ 243 h 722"/>
                <a:gd name="T70" fmla="*/ 262 w 673"/>
                <a:gd name="T71" fmla="*/ 117 h 722"/>
                <a:gd name="T72" fmla="*/ 259 w 673"/>
                <a:gd name="T73" fmla="*/ 103 h 722"/>
                <a:gd name="T74" fmla="*/ 272 w 673"/>
                <a:gd name="T75" fmla="*/ 100 h 722"/>
                <a:gd name="T76" fmla="*/ 275 w 673"/>
                <a:gd name="T77" fmla="*/ 114 h 722"/>
                <a:gd name="T78" fmla="*/ 262 w 673"/>
                <a:gd name="T79" fmla="*/ 117 h 722"/>
                <a:gd name="T80" fmla="*/ 277 w 673"/>
                <a:gd name="T81" fmla="*/ 93 h 722"/>
                <a:gd name="T82" fmla="*/ 274 w 673"/>
                <a:gd name="T83" fmla="*/ 80 h 722"/>
                <a:gd name="T84" fmla="*/ 287 w 673"/>
                <a:gd name="T85" fmla="*/ 77 h 722"/>
                <a:gd name="T86" fmla="*/ 290 w 673"/>
                <a:gd name="T87" fmla="*/ 90 h 722"/>
                <a:gd name="T88" fmla="*/ 277 w 673"/>
                <a:gd name="T89" fmla="*/ 93 h 722"/>
                <a:gd name="T90" fmla="*/ 292 w 673"/>
                <a:gd name="T91" fmla="*/ 69 h 722"/>
                <a:gd name="T92" fmla="*/ 289 w 673"/>
                <a:gd name="T93" fmla="*/ 56 h 722"/>
                <a:gd name="T94" fmla="*/ 302 w 673"/>
                <a:gd name="T95" fmla="*/ 53 h 722"/>
                <a:gd name="T96" fmla="*/ 305 w 673"/>
                <a:gd name="T97" fmla="*/ 66 h 722"/>
                <a:gd name="T98" fmla="*/ 292 w 673"/>
                <a:gd name="T99" fmla="*/ 69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722">
                  <a:moveTo>
                    <a:pt x="313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361" y="722"/>
                    <a:pt x="361" y="722"/>
                    <a:pt x="361" y="722"/>
                  </a:cubicBezTo>
                  <a:cubicBezTo>
                    <a:pt x="673" y="226"/>
                    <a:pt x="673" y="226"/>
                    <a:pt x="673" y="226"/>
                  </a:cubicBezTo>
                  <a:lnTo>
                    <a:pt x="313" y="0"/>
                  </a:lnTo>
                  <a:close/>
                  <a:moveTo>
                    <a:pt x="44" y="463"/>
                  </a:moveTo>
                  <a:cubicBezTo>
                    <a:pt x="39" y="460"/>
                    <a:pt x="38" y="454"/>
                    <a:pt x="41" y="449"/>
                  </a:cubicBezTo>
                  <a:cubicBezTo>
                    <a:pt x="44" y="445"/>
                    <a:pt x="50" y="444"/>
                    <a:pt x="54" y="446"/>
                  </a:cubicBezTo>
                  <a:cubicBezTo>
                    <a:pt x="59" y="449"/>
                    <a:pt x="60" y="455"/>
                    <a:pt x="57" y="460"/>
                  </a:cubicBezTo>
                  <a:cubicBezTo>
                    <a:pt x="54" y="464"/>
                    <a:pt x="48" y="466"/>
                    <a:pt x="44" y="463"/>
                  </a:cubicBezTo>
                  <a:close/>
                  <a:moveTo>
                    <a:pt x="59" y="439"/>
                  </a:moveTo>
                  <a:cubicBezTo>
                    <a:pt x="54" y="436"/>
                    <a:pt x="53" y="430"/>
                    <a:pt x="56" y="426"/>
                  </a:cubicBezTo>
                  <a:cubicBezTo>
                    <a:pt x="59" y="421"/>
                    <a:pt x="65" y="420"/>
                    <a:pt x="69" y="423"/>
                  </a:cubicBezTo>
                  <a:cubicBezTo>
                    <a:pt x="74" y="426"/>
                    <a:pt x="75" y="432"/>
                    <a:pt x="72" y="436"/>
                  </a:cubicBezTo>
                  <a:cubicBezTo>
                    <a:pt x="69" y="441"/>
                    <a:pt x="63" y="442"/>
                    <a:pt x="59" y="439"/>
                  </a:cubicBezTo>
                  <a:close/>
                  <a:moveTo>
                    <a:pt x="74" y="416"/>
                  </a:moveTo>
                  <a:cubicBezTo>
                    <a:pt x="69" y="413"/>
                    <a:pt x="68" y="407"/>
                    <a:pt x="71" y="402"/>
                  </a:cubicBezTo>
                  <a:cubicBezTo>
                    <a:pt x="73" y="398"/>
                    <a:pt x="79" y="396"/>
                    <a:pt x="84" y="399"/>
                  </a:cubicBezTo>
                  <a:cubicBezTo>
                    <a:pt x="88" y="402"/>
                    <a:pt x="90" y="408"/>
                    <a:pt x="87" y="413"/>
                  </a:cubicBezTo>
                  <a:cubicBezTo>
                    <a:pt x="84" y="417"/>
                    <a:pt x="78" y="418"/>
                    <a:pt x="74" y="416"/>
                  </a:cubicBezTo>
                  <a:close/>
                  <a:moveTo>
                    <a:pt x="153" y="290"/>
                  </a:moveTo>
                  <a:cubicBezTo>
                    <a:pt x="148" y="287"/>
                    <a:pt x="147" y="281"/>
                    <a:pt x="150" y="276"/>
                  </a:cubicBezTo>
                  <a:cubicBezTo>
                    <a:pt x="153" y="272"/>
                    <a:pt x="159" y="270"/>
                    <a:pt x="163" y="273"/>
                  </a:cubicBezTo>
                  <a:cubicBezTo>
                    <a:pt x="168" y="276"/>
                    <a:pt x="169" y="282"/>
                    <a:pt x="166" y="287"/>
                  </a:cubicBezTo>
                  <a:cubicBezTo>
                    <a:pt x="163" y="291"/>
                    <a:pt x="157" y="292"/>
                    <a:pt x="153" y="290"/>
                  </a:cubicBezTo>
                  <a:close/>
                  <a:moveTo>
                    <a:pt x="168" y="266"/>
                  </a:moveTo>
                  <a:cubicBezTo>
                    <a:pt x="163" y="263"/>
                    <a:pt x="162" y="257"/>
                    <a:pt x="165" y="253"/>
                  </a:cubicBezTo>
                  <a:cubicBezTo>
                    <a:pt x="168" y="248"/>
                    <a:pt x="174" y="247"/>
                    <a:pt x="178" y="250"/>
                  </a:cubicBezTo>
                  <a:cubicBezTo>
                    <a:pt x="183" y="253"/>
                    <a:pt x="184" y="259"/>
                    <a:pt x="181" y="263"/>
                  </a:cubicBezTo>
                  <a:cubicBezTo>
                    <a:pt x="178" y="268"/>
                    <a:pt x="172" y="269"/>
                    <a:pt x="168" y="266"/>
                  </a:cubicBezTo>
                  <a:close/>
                  <a:moveTo>
                    <a:pt x="183" y="243"/>
                  </a:moveTo>
                  <a:cubicBezTo>
                    <a:pt x="178" y="240"/>
                    <a:pt x="177" y="234"/>
                    <a:pt x="180" y="229"/>
                  </a:cubicBezTo>
                  <a:cubicBezTo>
                    <a:pt x="182" y="225"/>
                    <a:pt x="188" y="223"/>
                    <a:pt x="193" y="226"/>
                  </a:cubicBezTo>
                  <a:cubicBezTo>
                    <a:pt x="197" y="229"/>
                    <a:pt x="199" y="235"/>
                    <a:pt x="196" y="239"/>
                  </a:cubicBezTo>
                  <a:cubicBezTo>
                    <a:pt x="193" y="244"/>
                    <a:pt x="187" y="245"/>
                    <a:pt x="183" y="243"/>
                  </a:cubicBezTo>
                  <a:close/>
                  <a:moveTo>
                    <a:pt x="262" y="117"/>
                  </a:moveTo>
                  <a:cubicBezTo>
                    <a:pt x="257" y="114"/>
                    <a:pt x="256" y="108"/>
                    <a:pt x="259" y="103"/>
                  </a:cubicBezTo>
                  <a:cubicBezTo>
                    <a:pt x="262" y="99"/>
                    <a:pt x="268" y="97"/>
                    <a:pt x="272" y="100"/>
                  </a:cubicBezTo>
                  <a:cubicBezTo>
                    <a:pt x="277" y="103"/>
                    <a:pt x="278" y="109"/>
                    <a:pt x="275" y="114"/>
                  </a:cubicBezTo>
                  <a:cubicBezTo>
                    <a:pt x="272" y="118"/>
                    <a:pt x="266" y="119"/>
                    <a:pt x="262" y="117"/>
                  </a:cubicBezTo>
                  <a:close/>
                  <a:moveTo>
                    <a:pt x="277" y="93"/>
                  </a:moveTo>
                  <a:cubicBezTo>
                    <a:pt x="272" y="90"/>
                    <a:pt x="271" y="84"/>
                    <a:pt x="274" y="80"/>
                  </a:cubicBezTo>
                  <a:cubicBezTo>
                    <a:pt x="277" y="75"/>
                    <a:pt x="282" y="74"/>
                    <a:pt x="287" y="77"/>
                  </a:cubicBezTo>
                  <a:cubicBezTo>
                    <a:pt x="292" y="79"/>
                    <a:pt x="293" y="85"/>
                    <a:pt x="290" y="90"/>
                  </a:cubicBezTo>
                  <a:cubicBezTo>
                    <a:pt x="287" y="94"/>
                    <a:pt x="281" y="96"/>
                    <a:pt x="277" y="93"/>
                  </a:cubicBezTo>
                  <a:close/>
                  <a:moveTo>
                    <a:pt x="292" y="69"/>
                  </a:moveTo>
                  <a:cubicBezTo>
                    <a:pt x="287" y="67"/>
                    <a:pt x="286" y="61"/>
                    <a:pt x="289" y="56"/>
                  </a:cubicBezTo>
                  <a:cubicBezTo>
                    <a:pt x="291" y="52"/>
                    <a:pt x="297" y="50"/>
                    <a:pt x="302" y="53"/>
                  </a:cubicBezTo>
                  <a:cubicBezTo>
                    <a:pt x="306" y="56"/>
                    <a:pt x="308" y="62"/>
                    <a:pt x="305" y="66"/>
                  </a:cubicBezTo>
                  <a:cubicBezTo>
                    <a:pt x="302" y="71"/>
                    <a:pt x="296" y="72"/>
                    <a:pt x="29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2" name="Freeform 906">
              <a:extLst>
                <a:ext uri="{FF2B5EF4-FFF2-40B4-BE49-F238E27FC236}">
                  <a16:creationId xmlns:a16="http://schemas.microsoft.com/office/drawing/2014/main" id="{8577CD14-CC67-4271-8710-2CF56FFE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354263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2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3" name="Freeform 907">
              <a:extLst>
                <a:ext uri="{FF2B5EF4-FFF2-40B4-BE49-F238E27FC236}">
                  <a16:creationId xmlns:a16="http://schemas.microsoft.com/office/drawing/2014/main" id="{70576D07-E97B-4C38-BA60-D62B631D3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2362200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4" name="Freeform 908">
              <a:extLst>
                <a:ext uri="{FF2B5EF4-FFF2-40B4-BE49-F238E27FC236}">
                  <a16:creationId xmlns:a16="http://schemas.microsoft.com/office/drawing/2014/main" id="{398B874E-4442-493D-8B5D-55BE9E6C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2371725"/>
              <a:ext cx="23813" cy="17463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5" name="Freeform 909">
              <a:extLst>
                <a:ext uri="{FF2B5EF4-FFF2-40B4-BE49-F238E27FC236}">
                  <a16:creationId xmlns:a16="http://schemas.microsoft.com/office/drawing/2014/main" id="{04CA5942-A829-42A5-A5C4-9CE4EB63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2419350"/>
              <a:ext cx="23813" cy="15875"/>
            </a:xfrm>
            <a:custGeom>
              <a:avLst/>
              <a:gdLst>
                <a:gd name="T0" fmla="*/ 57 w 65"/>
                <a:gd name="T1" fmla="*/ 43 h 44"/>
                <a:gd name="T2" fmla="*/ 3 w 65"/>
                <a:gd name="T3" fmla="*/ 9 h 44"/>
                <a:gd name="T4" fmla="*/ 2 w 65"/>
                <a:gd name="T5" fmla="*/ 3 h 44"/>
                <a:gd name="T6" fmla="*/ 8 w 65"/>
                <a:gd name="T7" fmla="*/ 1 h 44"/>
                <a:gd name="T8" fmla="*/ 62 w 65"/>
                <a:gd name="T9" fmla="*/ 35 h 44"/>
                <a:gd name="T10" fmla="*/ 64 w 65"/>
                <a:gd name="T11" fmla="*/ 41 h 44"/>
                <a:gd name="T12" fmla="*/ 57 w 65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4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5" y="39"/>
                    <a:pt x="64" y="41"/>
                  </a:cubicBezTo>
                  <a:cubicBezTo>
                    <a:pt x="62" y="44"/>
                    <a:pt x="59" y="44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6" name="Freeform 910">
              <a:extLst>
                <a:ext uri="{FF2B5EF4-FFF2-40B4-BE49-F238E27FC236}">
                  <a16:creationId xmlns:a16="http://schemas.microsoft.com/office/drawing/2014/main" id="{C3BCCD79-95EE-4819-9973-E2F5BB124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427288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7" name="Freeform 911">
              <a:extLst>
                <a:ext uri="{FF2B5EF4-FFF2-40B4-BE49-F238E27FC236}">
                  <a16:creationId xmlns:a16="http://schemas.microsoft.com/office/drawing/2014/main" id="{5DC81835-BEBF-41F3-B822-CBFF3EE59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436813"/>
              <a:ext cx="23813" cy="15875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8" name="Freeform 912">
              <a:extLst>
                <a:ext uri="{FF2B5EF4-FFF2-40B4-BE49-F238E27FC236}">
                  <a16:creationId xmlns:a16="http://schemas.microsoft.com/office/drawing/2014/main" id="{31E14613-0BEC-4D2E-AB9D-5DECE077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2482850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3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8"/>
                    <a:pt x="65" y="40"/>
                    <a:pt x="64" y="43"/>
                  </a:cubicBezTo>
                  <a:cubicBezTo>
                    <a:pt x="62" y="45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9" name="Freeform 913">
              <a:extLst>
                <a:ext uri="{FF2B5EF4-FFF2-40B4-BE49-F238E27FC236}">
                  <a16:creationId xmlns:a16="http://schemas.microsoft.com/office/drawing/2014/main" id="{00BD1EAB-FE27-493E-89AA-6D9FC52B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490788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0" name="Freeform 914">
              <a:extLst>
                <a:ext uri="{FF2B5EF4-FFF2-40B4-BE49-F238E27FC236}">
                  <a16:creationId xmlns:a16="http://schemas.microsoft.com/office/drawing/2014/main" id="{A94AC7C1-6F4E-4B41-8C21-5D3F76E9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500313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1" name="Freeform 915">
              <a:extLst>
                <a:ext uri="{FF2B5EF4-FFF2-40B4-BE49-F238E27FC236}">
                  <a16:creationId xmlns:a16="http://schemas.microsoft.com/office/drawing/2014/main" id="{7C9A79DD-CAB2-4EA5-A107-753487259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0613" y="2392363"/>
              <a:ext cx="19050" cy="20638"/>
            </a:xfrm>
            <a:custGeom>
              <a:avLst/>
              <a:gdLst>
                <a:gd name="T0" fmla="*/ 37 w 53"/>
                <a:gd name="T1" fmla="*/ 41 h 56"/>
                <a:gd name="T2" fmla="*/ 34 w 53"/>
                <a:gd name="T3" fmla="*/ 43 h 56"/>
                <a:gd name="T4" fmla="*/ 31 w 53"/>
                <a:gd name="T5" fmla="*/ 43 h 56"/>
                <a:gd name="T6" fmla="*/ 18 w 53"/>
                <a:gd name="T7" fmla="*/ 35 h 56"/>
                <a:gd name="T8" fmla="*/ 5 w 53"/>
                <a:gd name="T9" fmla="*/ 56 h 56"/>
                <a:gd name="T10" fmla="*/ 0 w 53"/>
                <a:gd name="T11" fmla="*/ 53 h 56"/>
                <a:gd name="T12" fmla="*/ 34 w 53"/>
                <a:gd name="T13" fmla="*/ 0 h 56"/>
                <a:gd name="T14" fmla="*/ 51 w 53"/>
                <a:gd name="T15" fmla="*/ 11 h 56"/>
                <a:gd name="T16" fmla="*/ 53 w 53"/>
                <a:gd name="T17" fmla="*/ 13 h 56"/>
                <a:gd name="T18" fmla="*/ 52 w 53"/>
                <a:gd name="T19" fmla="*/ 17 h 56"/>
                <a:gd name="T20" fmla="*/ 37 w 53"/>
                <a:gd name="T21" fmla="*/ 41 h 56"/>
                <a:gd name="T22" fmla="*/ 33 w 53"/>
                <a:gd name="T23" fmla="*/ 38 h 56"/>
                <a:gd name="T24" fmla="*/ 47 w 53"/>
                <a:gd name="T25" fmla="*/ 14 h 56"/>
                <a:gd name="T26" fmla="*/ 36 w 53"/>
                <a:gd name="T27" fmla="*/ 7 h 56"/>
                <a:gd name="T28" fmla="*/ 21 w 53"/>
                <a:gd name="T29" fmla="*/ 31 h 56"/>
                <a:gd name="T30" fmla="*/ 33 w 53"/>
                <a:gd name="T3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6">
                  <a:moveTo>
                    <a:pt x="37" y="41"/>
                  </a:moveTo>
                  <a:cubicBezTo>
                    <a:pt x="36" y="42"/>
                    <a:pt x="35" y="43"/>
                    <a:pt x="34" y="43"/>
                  </a:cubicBezTo>
                  <a:cubicBezTo>
                    <a:pt x="33" y="44"/>
                    <a:pt x="32" y="43"/>
                    <a:pt x="31" y="4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6"/>
                    <a:pt x="52" y="17"/>
                  </a:cubicBezTo>
                  <a:lnTo>
                    <a:pt x="37" y="41"/>
                  </a:lnTo>
                  <a:close/>
                  <a:moveTo>
                    <a:pt x="33" y="3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33" y="38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2" name="Freeform 916">
              <a:extLst>
                <a:ext uri="{FF2B5EF4-FFF2-40B4-BE49-F238E27FC236}">
                  <a16:creationId xmlns:a16="http://schemas.microsoft.com/office/drawing/2014/main" id="{46F7F7EB-252D-4249-8EAE-F8B3DDE1C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2398713"/>
              <a:ext cx="14288" cy="23813"/>
            </a:xfrm>
            <a:custGeom>
              <a:avLst/>
              <a:gdLst>
                <a:gd name="T0" fmla="*/ 4 w 9"/>
                <a:gd name="T1" fmla="*/ 15 h 15"/>
                <a:gd name="T2" fmla="*/ 0 w 9"/>
                <a:gd name="T3" fmla="*/ 12 h 15"/>
                <a:gd name="T4" fmla="*/ 7 w 9"/>
                <a:gd name="T5" fmla="*/ 0 h 15"/>
                <a:gd name="T6" fmla="*/ 9 w 9"/>
                <a:gd name="T7" fmla="*/ 1 h 15"/>
                <a:gd name="T8" fmla="*/ 1 w 9"/>
                <a:gd name="T9" fmla="*/ 12 h 15"/>
                <a:gd name="T10" fmla="*/ 4 w 9"/>
                <a:gd name="T11" fmla="*/ 14 h 15"/>
                <a:gd name="T12" fmla="*/ 4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4" y="15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9" y="1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3" name="Freeform 917">
              <a:extLst>
                <a:ext uri="{FF2B5EF4-FFF2-40B4-BE49-F238E27FC236}">
                  <a16:creationId xmlns:a16="http://schemas.microsoft.com/office/drawing/2014/main" id="{92722D5A-48DC-42B3-A5DD-19B560647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2405063"/>
              <a:ext cx="17463" cy="23813"/>
            </a:xfrm>
            <a:custGeom>
              <a:avLst/>
              <a:gdLst>
                <a:gd name="T0" fmla="*/ 5 w 11"/>
                <a:gd name="T1" fmla="*/ 15 h 15"/>
                <a:gd name="T2" fmla="*/ 4 w 11"/>
                <a:gd name="T3" fmla="*/ 14 h 15"/>
                <a:gd name="T4" fmla="*/ 5 w 11"/>
                <a:gd name="T5" fmla="*/ 11 h 15"/>
                <a:gd name="T6" fmla="*/ 3 w 11"/>
                <a:gd name="T7" fmla="*/ 10 h 15"/>
                <a:gd name="T8" fmla="*/ 1 w 11"/>
                <a:gd name="T9" fmla="*/ 12 h 15"/>
                <a:gd name="T10" fmla="*/ 0 w 11"/>
                <a:gd name="T11" fmla="*/ 12 h 15"/>
                <a:gd name="T12" fmla="*/ 0 w 11"/>
                <a:gd name="T13" fmla="*/ 11 h 15"/>
                <a:gd name="T14" fmla="*/ 10 w 11"/>
                <a:gd name="T15" fmla="*/ 0 h 15"/>
                <a:gd name="T16" fmla="*/ 11 w 11"/>
                <a:gd name="T17" fmla="*/ 1 h 15"/>
                <a:gd name="T18" fmla="*/ 5 w 11"/>
                <a:gd name="T19" fmla="*/ 15 h 15"/>
                <a:gd name="T20" fmla="*/ 6 w 11"/>
                <a:gd name="T21" fmla="*/ 10 h 15"/>
                <a:gd name="T22" fmla="*/ 9 w 11"/>
                <a:gd name="T23" fmla="*/ 3 h 15"/>
                <a:gd name="T24" fmla="*/ 4 w 11"/>
                <a:gd name="T25" fmla="*/ 9 h 15"/>
                <a:gd name="T26" fmla="*/ 6 w 11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5">
                  <a:moveTo>
                    <a:pt x="5" y="15"/>
                  </a:moveTo>
                  <a:lnTo>
                    <a:pt x="4" y="14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5" y="15"/>
                  </a:lnTo>
                  <a:close/>
                  <a:moveTo>
                    <a:pt x="6" y="1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4" name="Freeform 918">
              <a:extLst>
                <a:ext uri="{FF2B5EF4-FFF2-40B4-BE49-F238E27FC236}">
                  <a16:creationId xmlns:a16="http://schemas.microsoft.com/office/drawing/2014/main" id="{3BAB73AC-445C-436D-B21C-9ECFCD4E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2409825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6 h 16"/>
                <a:gd name="T4" fmla="*/ 6 w 13"/>
                <a:gd name="T5" fmla="*/ 4 h 16"/>
                <a:gd name="T6" fmla="*/ 1 w 13"/>
                <a:gd name="T7" fmla="*/ 14 h 16"/>
                <a:gd name="T8" fmla="*/ 0 w 13"/>
                <a:gd name="T9" fmla="*/ 13 h 16"/>
                <a:gd name="T10" fmla="*/ 8 w 13"/>
                <a:gd name="T11" fmla="*/ 0 h 16"/>
                <a:gd name="T12" fmla="*/ 8 w 13"/>
                <a:gd name="T13" fmla="*/ 1 h 16"/>
                <a:gd name="T14" fmla="*/ 6 w 13"/>
                <a:gd name="T15" fmla="*/ 12 h 16"/>
                <a:gd name="T16" fmla="*/ 12 w 13"/>
                <a:gd name="T17" fmla="*/ 3 h 16"/>
                <a:gd name="T18" fmla="*/ 13 w 13"/>
                <a:gd name="T19" fmla="*/ 4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6"/>
                  </a:lnTo>
                  <a:lnTo>
                    <a:pt x="6" y="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5" name="Freeform 919">
              <a:extLst>
                <a:ext uri="{FF2B5EF4-FFF2-40B4-BE49-F238E27FC236}">
                  <a16:creationId xmlns:a16="http://schemas.microsoft.com/office/drawing/2014/main" id="{C5FD2167-1223-42D6-BF92-9FC37C51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417763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5 h 16"/>
                <a:gd name="T4" fmla="*/ 7 w 13"/>
                <a:gd name="T5" fmla="*/ 4 h 16"/>
                <a:gd name="T6" fmla="*/ 1 w 13"/>
                <a:gd name="T7" fmla="*/ 13 h 16"/>
                <a:gd name="T8" fmla="*/ 0 w 13"/>
                <a:gd name="T9" fmla="*/ 13 h 16"/>
                <a:gd name="T10" fmla="*/ 8 w 13"/>
                <a:gd name="T11" fmla="*/ 0 h 16"/>
                <a:gd name="T12" fmla="*/ 9 w 13"/>
                <a:gd name="T13" fmla="*/ 1 h 16"/>
                <a:gd name="T14" fmla="*/ 6 w 13"/>
                <a:gd name="T15" fmla="*/ 12 h 16"/>
                <a:gd name="T16" fmla="*/ 12 w 13"/>
                <a:gd name="T17" fmla="*/ 2 h 16"/>
                <a:gd name="T18" fmla="*/ 13 w 13"/>
                <a:gd name="T19" fmla="*/ 3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5"/>
                  </a:lnTo>
                  <a:lnTo>
                    <a:pt x="7" y="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8" y="0"/>
                  </a:lnTo>
                  <a:lnTo>
                    <a:pt x="9" y="1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6" name="Freeform 920">
              <a:extLst>
                <a:ext uri="{FF2B5EF4-FFF2-40B4-BE49-F238E27FC236}">
                  <a16:creationId xmlns:a16="http://schemas.microsoft.com/office/drawing/2014/main" id="{C84D0BC4-A52C-4FB4-9221-03F57F5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2425700"/>
              <a:ext cx="19050" cy="23813"/>
            </a:xfrm>
            <a:custGeom>
              <a:avLst/>
              <a:gdLst>
                <a:gd name="T0" fmla="*/ 4 w 12"/>
                <a:gd name="T1" fmla="*/ 15 h 15"/>
                <a:gd name="T2" fmla="*/ 0 w 12"/>
                <a:gd name="T3" fmla="*/ 12 h 15"/>
                <a:gd name="T4" fmla="*/ 8 w 12"/>
                <a:gd name="T5" fmla="*/ 0 h 15"/>
                <a:gd name="T6" fmla="*/ 12 w 12"/>
                <a:gd name="T7" fmla="*/ 2 h 15"/>
                <a:gd name="T8" fmla="*/ 11 w 12"/>
                <a:gd name="T9" fmla="*/ 3 h 15"/>
                <a:gd name="T10" fmla="*/ 8 w 12"/>
                <a:gd name="T11" fmla="*/ 1 h 15"/>
                <a:gd name="T12" fmla="*/ 6 w 12"/>
                <a:gd name="T13" fmla="*/ 6 h 15"/>
                <a:gd name="T14" fmla="*/ 8 w 12"/>
                <a:gd name="T15" fmla="*/ 8 h 15"/>
                <a:gd name="T16" fmla="*/ 7 w 12"/>
                <a:gd name="T17" fmla="*/ 8 h 15"/>
                <a:gd name="T18" fmla="*/ 5 w 12"/>
                <a:gd name="T19" fmla="*/ 7 h 15"/>
                <a:gd name="T20" fmla="*/ 2 w 12"/>
                <a:gd name="T21" fmla="*/ 12 h 15"/>
                <a:gd name="T22" fmla="*/ 5 w 12"/>
                <a:gd name="T23" fmla="*/ 14 h 15"/>
                <a:gd name="T24" fmla="*/ 4 w 12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4" y="15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7" name="Freeform 921">
              <a:extLst>
                <a:ext uri="{FF2B5EF4-FFF2-40B4-BE49-F238E27FC236}">
                  <a16:creationId xmlns:a16="http://schemas.microsoft.com/office/drawing/2014/main" id="{3E910D06-C139-47C3-904F-4A4B86AFC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2430463"/>
              <a:ext cx="19050" cy="25400"/>
            </a:xfrm>
            <a:custGeom>
              <a:avLst/>
              <a:gdLst>
                <a:gd name="T0" fmla="*/ 23 w 54"/>
                <a:gd name="T1" fmla="*/ 68 h 68"/>
                <a:gd name="T2" fmla="*/ 18 w 54"/>
                <a:gd name="T3" fmla="*/ 65 h 68"/>
                <a:gd name="T4" fmla="*/ 26 w 54"/>
                <a:gd name="T5" fmla="*/ 30 h 68"/>
                <a:gd name="T6" fmla="*/ 27 w 54"/>
                <a:gd name="T7" fmla="*/ 29 h 68"/>
                <a:gd name="T8" fmla="*/ 36 w 54"/>
                <a:gd name="T9" fmla="*/ 35 h 68"/>
                <a:gd name="T10" fmla="*/ 48 w 54"/>
                <a:gd name="T11" fmla="*/ 15 h 68"/>
                <a:gd name="T12" fmla="*/ 36 w 54"/>
                <a:gd name="T13" fmla="*/ 7 h 68"/>
                <a:gd name="T14" fmla="*/ 5 w 54"/>
                <a:gd name="T15" fmla="*/ 57 h 68"/>
                <a:gd name="T16" fmla="*/ 0 w 54"/>
                <a:gd name="T17" fmla="*/ 54 h 68"/>
                <a:gd name="T18" fmla="*/ 34 w 54"/>
                <a:gd name="T19" fmla="*/ 0 h 68"/>
                <a:gd name="T20" fmla="*/ 52 w 54"/>
                <a:gd name="T21" fmla="*/ 12 h 68"/>
                <a:gd name="T22" fmla="*/ 54 w 54"/>
                <a:gd name="T23" fmla="*/ 14 h 68"/>
                <a:gd name="T24" fmla="*/ 53 w 54"/>
                <a:gd name="T25" fmla="*/ 18 h 68"/>
                <a:gd name="T26" fmla="*/ 41 w 54"/>
                <a:gd name="T27" fmla="*/ 38 h 68"/>
                <a:gd name="T28" fmla="*/ 33 w 54"/>
                <a:gd name="T29" fmla="*/ 39 h 68"/>
                <a:gd name="T30" fmla="*/ 31 w 54"/>
                <a:gd name="T31" fmla="*/ 38 h 68"/>
                <a:gd name="T32" fmla="*/ 30 w 54"/>
                <a:gd name="T33" fmla="*/ 37 h 68"/>
                <a:gd name="T34" fmla="*/ 23 w 54"/>
                <a:gd name="T3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8">
                  <a:moveTo>
                    <a:pt x="23" y="68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2"/>
                    <a:pt x="54" y="13"/>
                    <a:pt x="54" y="14"/>
                  </a:cubicBezTo>
                  <a:cubicBezTo>
                    <a:pt x="54" y="15"/>
                    <a:pt x="54" y="17"/>
                    <a:pt x="53" y="1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9" y="41"/>
                    <a:pt x="36" y="41"/>
                    <a:pt x="33" y="39"/>
                  </a:cubicBezTo>
                  <a:cubicBezTo>
                    <a:pt x="33" y="38"/>
                    <a:pt x="32" y="38"/>
                    <a:pt x="31" y="38"/>
                  </a:cubicBezTo>
                  <a:cubicBezTo>
                    <a:pt x="31" y="37"/>
                    <a:pt x="30" y="37"/>
                    <a:pt x="30" y="37"/>
                  </a:cubicBezTo>
                  <a:cubicBezTo>
                    <a:pt x="28" y="47"/>
                    <a:pt x="25" y="58"/>
                    <a:pt x="23" y="68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8" name="Freeform 922">
              <a:extLst>
                <a:ext uri="{FF2B5EF4-FFF2-40B4-BE49-F238E27FC236}">
                  <a16:creationId xmlns:a16="http://schemas.microsoft.com/office/drawing/2014/main" id="{C219CC73-6AB2-448A-BDB5-63C17BD0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2389188"/>
              <a:ext cx="53975" cy="36513"/>
            </a:xfrm>
            <a:custGeom>
              <a:avLst/>
              <a:gdLst>
                <a:gd name="T0" fmla="*/ 32 w 34"/>
                <a:gd name="T1" fmla="*/ 23 h 23"/>
                <a:gd name="T2" fmla="*/ 0 w 34"/>
                <a:gd name="T3" fmla="*/ 2 h 23"/>
                <a:gd name="T4" fmla="*/ 1 w 34"/>
                <a:gd name="T5" fmla="*/ 0 h 23"/>
                <a:gd name="T6" fmla="*/ 34 w 34"/>
                <a:gd name="T7" fmla="*/ 20 h 23"/>
                <a:gd name="T8" fmla="*/ 32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2" y="2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34" y="2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9" name="Freeform 923">
              <a:extLst>
                <a:ext uri="{FF2B5EF4-FFF2-40B4-BE49-F238E27FC236}">
                  <a16:creationId xmlns:a16="http://schemas.microsoft.com/office/drawing/2014/main" id="{068247A8-4EEE-483C-973A-7594C2D2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417763"/>
              <a:ext cx="69850" cy="46038"/>
            </a:xfrm>
            <a:custGeom>
              <a:avLst/>
              <a:gdLst>
                <a:gd name="T0" fmla="*/ 43 w 44"/>
                <a:gd name="T1" fmla="*/ 29 h 29"/>
                <a:gd name="T2" fmla="*/ 0 w 44"/>
                <a:gd name="T3" fmla="*/ 1 h 29"/>
                <a:gd name="T4" fmla="*/ 0 w 44"/>
                <a:gd name="T5" fmla="*/ 0 h 29"/>
                <a:gd name="T6" fmla="*/ 44 w 44"/>
                <a:gd name="T7" fmla="*/ 28 h 29"/>
                <a:gd name="T8" fmla="*/ 43 w 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9">
                  <a:moveTo>
                    <a:pt x="43" y="2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4" y="28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0" name="Freeform 924">
              <a:extLst>
                <a:ext uri="{FF2B5EF4-FFF2-40B4-BE49-F238E27FC236}">
                  <a16:creationId xmlns:a16="http://schemas.microsoft.com/office/drawing/2014/main" id="{C1945A62-7C4E-4E88-8CB0-583C02FC0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2420938"/>
              <a:ext cx="71438" cy="46038"/>
            </a:xfrm>
            <a:custGeom>
              <a:avLst/>
              <a:gdLst>
                <a:gd name="T0" fmla="*/ 44 w 45"/>
                <a:gd name="T1" fmla="*/ 29 h 29"/>
                <a:gd name="T2" fmla="*/ 0 w 45"/>
                <a:gd name="T3" fmla="*/ 1 h 29"/>
                <a:gd name="T4" fmla="*/ 1 w 45"/>
                <a:gd name="T5" fmla="*/ 0 h 29"/>
                <a:gd name="T6" fmla="*/ 45 w 45"/>
                <a:gd name="T7" fmla="*/ 28 h 29"/>
                <a:gd name="T8" fmla="*/ 44 w 4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4" y="29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5" y="28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1" name="Freeform 925">
              <a:extLst>
                <a:ext uri="{FF2B5EF4-FFF2-40B4-BE49-F238E27FC236}">
                  <a16:creationId xmlns:a16="http://schemas.microsoft.com/office/drawing/2014/main" id="{0869A830-26AB-4467-861A-F14A411B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2424113"/>
              <a:ext cx="69850" cy="44450"/>
            </a:xfrm>
            <a:custGeom>
              <a:avLst/>
              <a:gdLst>
                <a:gd name="T0" fmla="*/ 44 w 44"/>
                <a:gd name="T1" fmla="*/ 28 h 28"/>
                <a:gd name="T2" fmla="*/ 0 w 44"/>
                <a:gd name="T3" fmla="*/ 1 h 28"/>
                <a:gd name="T4" fmla="*/ 1 w 44"/>
                <a:gd name="T5" fmla="*/ 0 h 28"/>
                <a:gd name="T6" fmla="*/ 44 w 44"/>
                <a:gd name="T7" fmla="*/ 28 h 28"/>
                <a:gd name="T8" fmla="*/ 44 w 4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4" y="2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4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2" name="Freeform 926">
              <a:extLst>
                <a:ext uri="{FF2B5EF4-FFF2-40B4-BE49-F238E27FC236}">
                  <a16:creationId xmlns:a16="http://schemas.microsoft.com/office/drawing/2014/main" id="{28D52208-EB8E-4474-B7DA-F7616F8C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2433638"/>
              <a:ext cx="49213" cy="31750"/>
            </a:xfrm>
            <a:custGeom>
              <a:avLst/>
              <a:gdLst>
                <a:gd name="T0" fmla="*/ 31 w 31"/>
                <a:gd name="T1" fmla="*/ 20 h 20"/>
                <a:gd name="T2" fmla="*/ 0 w 31"/>
                <a:gd name="T3" fmla="*/ 1 h 20"/>
                <a:gd name="T4" fmla="*/ 0 w 31"/>
                <a:gd name="T5" fmla="*/ 0 h 20"/>
                <a:gd name="T6" fmla="*/ 31 w 31"/>
                <a:gd name="T7" fmla="*/ 19 h 20"/>
                <a:gd name="T8" fmla="*/ 31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2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1" y="19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3" name="Freeform 927">
              <a:extLst>
                <a:ext uri="{FF2B5EF4-FFF2-40B4-BE49-F238E27FC236}">
                  <a16:creationId xmlns:a16="http://schemas.microsoft.com/office/drawing/2014/main" id="{22E2FFFC-3039-4E94-B99E-CDF097CA0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2454275"/>
              <a:ext cx="87313" cy="58738"/>
            </a:xfrm>
            <a:custGeom>
              <a:avLst/>
              <a:gdLst>
                <a:gd name="T0" fmla="*/ 54 w 55"/>
                <a:gd name="T1" fmla="*/ 37 h 37"/>
                <a:gd name="T2" fmla="*/ 0 w 55"/>
                <a:gd name="T3" fmla="*/ 2 h 37"/>
                <a:gd name="T4" fmla="*/ 1 w 55"/>
                <a:gd name="T5" fmla="*/ 0 h 37"/>
                <a:gd name="T6" fmla="*/ 55 w 55"/>
                <a:gd name="T7" fmla="*/ 34 h 37"/>
                <a:gd name="T8" fmla="*/ 54 w 5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7">
                  <a:moveTo>
                    <a:pt x="54" y="37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55" y="34"/>
                  </a:lnTo>
                  <a:lnTo>
                    <a:pt x="54" y="3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4" name="Freeform 928">
              <a:extLst>
                <a:ext uri="{FF2B5EF4-FFF2-40B4-BE49-F238E27FC236}">
                  <a16:creationId xmlns:a16="http://schemas.microsoft.com/office/drawing/2014/main" id="{2E01D344-006B-4896-AF4B-588D51E39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466975"/>
              <a:ext cx="41275" cy="26988"/>
            </a:xfrm>
            <a:custGeom>
              <a:avLst/>
              <a:gdLst>
                <a:gd name="T0" fmla="*/ 25 w 26"/>
                <a:gd name="T1" fmla="*/ 17 h 17"/>
                <a:gd name="T2" fmla="*/ 0 w 26"/>
                <a:gd name="T3" fmla="*/ 1 h 17"/>
                <a:gd name="T4" fmla="*/ 1 w 26"/>
                <a:gd name="T5" fmla="*/ 0 h 17"/>
                <a:gd name="T6" fmla="*/ 26 w 26"/>
                <a:gd name="T7" fmla="*/ 15 h 17"/>
                <a:gd name="T8" fmla="*/ 25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5" y="1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6" y="15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5" name="Freeform 929">
              <a:extLst>
                <a:ext uri="{FF2B5EF4-FFF2-40B4-BE49-F238E27FC236}">
                  <a16:creationId xmlns:a16="http://schemas.microsoft.com/office/drawing/2014/main" id="{6A9A1FC0-45D4-4093-938F-E0C00729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2476500"/>
              <a:ext cx="23813" cy="17463"/>
            </a:xfrm>
            <a:custGeom>
              <a:avLst/>
              <a:gdLst>
                <a:gd name="T0" fmla="*/ 14 w 15"/>
                <a:gd name="T1" fmla="*/ 11 h 11"/>
                <a:gd name="T2" fmla="*/ 0 w 15"/>
                <a:gd name="T3" fmla="*/ 2 h 11"/>
                <a:gd name="T4" fmla="*/ 1 w 15"/>
                <a:gd name="T5" fmla="*/ 0 h 11"/>
                <a:gd name="T6" fmla="*/ 15 w 15"/>
                <a:gd name="T7" fmla="*/ 9 h 11"/>
                <a:gd name="T8" fmla="*/ 14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5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6" name="Freeform 930">
              <a:extLst>
                <a:ext uri="{FF2B5EF4-FFF2-40B4-BE49-F238E27FC236}">
                  <a16:creationId xmlns:a16="http://schemas.microsoft.com/office/drawing/2014/main" id="{27A03DE5-F3BE-4809-B88C-C23FA0AB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2487613"/>
              <a:ext cx="19050" cy="14288"/>
            </a:xfrm>
            <a:custGeom>
              <a:avLst/>
              <a:gdLst>
                <a:gd name="T0" fmla="*/ 11 w 12"/>
                <a:gd name="T1" fmla="*/ 9 h 9"/>
                <a:gd name="T2" fmla="*/ 0 w 12"/>
                <a:gd name="T3" fmla="*/ 2 h 9"/>
                <a:gd name="T4" fmla="*/ 2 w 12"/>
                <a:gd name="T5" fmla="*/ 0 h 9"/>
                <a:gd name="T6" fmla="*/ 12 w 12"/>
                <a:gd name="T7" fmla="*/ 7 h 9"/>
                <a:gd name="T8" fmla="*/ 11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2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7" name="Freeform 931">
              <a:extLst>
                <a:ext uri="{FF2B5EF4-FFF2-40B4-BE49-F238E27FC236}">
                  <a16:creationId xmlns:a16="http://schemas.microsoft.com/office/drawing/2014/main" id="{C733FDE0-A611-47BD-8074-698ACF07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5" y="2498725"/>
              <a:ext cx="22225" cy="15875"/>
            </a:xfrm>
            <a:custGeom>
              <a:avLst/>
              <a:gdLst>
                <a:gd name="T0" fmla="*/ 13 w 14"/>
                <a:gd name="T1" fmla="*/ 10 h 10"/>
                <a:gd name="T2" fmla="*/ 0 w 14"/>
                <a:gd name="T3" fmla="*/ 2 h 10"/>
                <a:gd name="T4" fmla="*/ 1 w 14"/>
                <a:gd name="T5" fmla="*/ 0 h 10"/>
                <a:gd name="T6" fmla="*/ 14 w 14"/>
                <a:gd name="T7" fmla="*/ 8 h 10"/>
                <a:gd name="T8" fmla="*/ 13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1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4" y="8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8" name="Freeform 932">
              <a:extLst>
                <a:ext uri="{FF2B5EF4-FFF2-40B4-BE49-F238E27FC236}">
                  <a16:creationId xmlns:a16="http://schemas.microsoft.com/office/drawing/2014/main" id="{2F0BDD07-EB33-4DAE-A620-EE5AEBB9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509838"/>
              <a:ext cx="31750" cy="22225"/>
            </a:xfrm>
            <a:custGeom>
              <a:avLst/>
              <a:gdLst>
                <a:gd name="T0" fmla="*/ 19 w 20"/>
                <a:gd name="T1" fmla="*/ 14 h 14"/>
                <a:gd name="T2" fmla="*/ 0 w 20"/>
                <a:gd name="T3" fmla="*/ 2 h 14"/>
                <a:gd name="T4" fmla="*/ 1 w 20"/>
                <a:gd name="T5" fmla="*/ 0 h 14"/>
                <a:gd name="T6" fmla="*/ 20 w 20"/>
                <a:gd name="T7" fmla="*/ 12 h 14"/>
                <a:gd name="T8" fmla="*/ 19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9" y="1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0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9" name="Freeform 933">
              <a:extLst>
                <a:ext uri="{FF2B5EF4-FFF2-40B4-BE49-F238E27FC236}">
                  <a16:creationId xmlns:a16="http://schemas.microsoft.com/office/drawing/2014/main" id="{C8B049B9-4201-494D-A6AD-A5EA849F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2520950"/>
              <a:ext cx="92075" cy="61913"/>
            </a:xfrm>
            <a:custGeom>
              <a:avLst/>
              <a:gdLst>
                <a:gd name="T0" fmla="*/ 55 w 58"/>
                <a:gd name="T1" fmla="*/ 39 h 39"/>
                <a:gd name="T2" fmla="*/ 0 w 58"/>
                <a:gd name="T3" fmla="*/ 5 h 39"/>
                <a:gd name="T4" fmla="*/ 3 w 58"/>
                <a:gd name="T5" fmla="*/ 0 h 39"/>
                <a:gd name="T6" fmla="*/ 58 w 58"/>
                <a:gd name="T7" fmla="*/ 34 h 39"/>
                <a:gd name="T8" fmla="*/ 55 w 5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9">
                  <a:moveTo>
                    <a:pt x="55" y="39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58" y="34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0" name="Freeform 934">
              <a:extLst>
                <a:ext uri="{FF2B5EF4-FFF2-40B4-BE49-F238E27FC236}">
                  <a16:creationId xmlns:a16="http://schemas.microsoft.com/office/drawing/2014/main" id="{BC624711-9726-4533-975C-43AADC3C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298700"/>
              <a:ext cx="93663" cy="76200"/>
            </a:xfrm>
            <a:custGeom>
              <a:avLst/>
              <a:gdLst>
                <a:gd name="T0" fmla="*/ 59 w 59"/>
                <a:gd name="T1" fmla="*/ 30 h 48"/>
                <a:gd name="T2" fmla="*/ 48 w 59"/>
                <a:gd name="T3" fmla="*/ 48 h 48"/>
                <a:gd name="T4" fmla="*/ 0 w 59"/>
                <a:gd name="T5" fmla="*/ 17 h 48"/>
                <a:gd name="T6" fmla="*/ 11 w 59"/>
                <a:gd name="T7" fmla="*/ 0 h 48"/>
                <a:gd name="T8" fmla="*/ 59 w 59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8">
                  <a:moveTo>
                    <a:pt x="59" y="30"/>
                  </a:moveTo>
                  <a:lnTo>
                    <a:pt x="48" y="48"/>
                  </a:lnTo>
                  <a:lnTo>
                    <a:pt x="0" y="17"/>
                  </a:lnTo>
                  <a:lnTo>
                    <a:pt x="11" y="0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1" name="Freeform 935">
              <a:extLst>
                <a:ext uri="{FF2B5EF4-FFF2-40B4-BE49-F238E27FC236}">
                  <a16:creationId xmlns:a16="http://schemas.microsoft.com/office/drawing/2014/main" id="{23FBC974-BE7E-4A62-AB00-C9F66922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2297113"/>
              <a:ext cx="98425" cy="84138"/>
            </a:xfrm>
            <a:custGeom>
              <a:avLst/>
              <a:gdLst>
                <a:gd name="T0" fmla="*/ 62 w 62"/>
                <a:gd name="T1" fmla="*/ 51 h 53"/>
                <a:gd name="T2" fmla="*/ 59 w 62"/>
                <a:gd name="T3" fmla="*/ 52 h 53"/>
                <a:gd name="T4" fmla="*/ 57 w 62"/>
                <a:gd name="T5" fmla="*/ 53 h 53"/>
                <a:gd name="T6" fmla="*/ 0 w 62"/>
                <a:gd name="T7" fmla="*/ 18 h 53"/>
                <a:gd name="T8" fmla="*/ 2 w 62"/>
                <a:gd name="T9" fmla="*/ 17 h 53"/>
                <a:gd name="T10" fmla="*/ 3 w 62"/>
                <a:gd name="T11" fmla="*/ 16 h 53"/>
                <a:gd name="T12" fmla="*/ 21 w 62"/>
                <a:gd name="T13" fmla="*/ 7 h 53"/>
                <a:gd name="T14" fmla="*/ 36 w 62"/>
                <a:gd name="T15" fmla="*/ 0 h 53"/>
                <a:gd name="T16" fmla="*/ 48 w 62"/>
                <a:gd name="T17" fmla="*/ 24 h 53"/>
                <a:gd name="T18" fmla="*/ 56 w 62"/>
                <a:gd name="T19" fmla="*/ 39 h 53"/>
                <a:gd name="T20" fmla="*/ 62 w 62"/>
                <a:gd name="T2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3">
                  <a:moveTo>
                    <a:pt x="62" y="51"/>
                  </a:moveTo>
                  <a:lnTo>
                    <a:pt x="59" y="52"/>
                  </a:lnTo>
                  <a:lnTo>
                    <a:pt x="57" y="5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21" y="7"/>
                  </a:lnTo>
                  <a:lnTo>
                    <a:pt x="36" y="0"/>
                  </a:lnTo>
                  <a:lnTo>
                    <a:pt x="48" y="24"/>
                  </a:lnTo>
                  <a:lnTo>
                    <a:pt x="56" y="39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2" name="Freeform 936">
              <a:extLst>
                <a:ext uri="{FF2B5EF4-FFF2-40B4-BE49-F238E27FC236}">
                  <a16:creationId xmlns:a16="http://schemas.microsoft.com/office/drawing/2014/main" id="{B84CA8B1-15E3-4ADB-A975-317622EE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2320925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3" name="Freeform 937">
              <a:extLst>
                <a:ext uri="{FF2B5EF4-FFF2-40B4-BE49-F238E27FC236}">
                  <a16:creationId xmlns:a16="http://schemas.microsoft.com/office/drawing/2014/main" id="{4B84710A-6246-4C91-B004-CE882086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347913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4" name="Freeform 938">
              <a:extLst>
                <a:ext uri="{FF2B5EF4-FFF2-40B4-BE49-F238E27FC236}">
                  <a16:creationId xmlns:a16="http://schemas.microsoft.com/office/drawing/2014/main" id="{7500AC40-BB03-47D3-A87E-175AA92E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376488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5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5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5" name="Freeform 939">
              <a:extLst>
                <a:ext uri="{FF2B5EF4-FFF2-40B4-BE49-F238E27FC236}">
                  <a16:creationId xmlns:a16="http://schemas.microsoft.com/office/drawing/2014/main" id="{13D49A78-D90D-4805-B609-3557D654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6" name="Freeform 940">
              <a:extLst>
                <a:ext uri="{FF2B5EF4-FFF2-40B4-BE49-F238E27FC236}">
                  <a16:creationId xmlns:a16="http://schemas.microsoft.com/office/drawing/2014/main" id="{7BB30EB7-4740-40A6-8FFA-37BBA092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7" name="Freeform 941">
              <a:extLst>
                <a:ext uri="{FF2B5EF4-FFF2-40B4-BE49-F238E27FC236}">
                  <a16:creationId xmlns:a16="http://schemas.microsoft.com/office/drawing/2014/main" id="{E5BE761D-02A0-49DD-BACA-3A4057BC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8" name="Freeform 942">
              <a:extLst>
                <a:ext uri="{FF2B5EF4-FFF2-40B4-BE49-F238E27FC236}">
                  <a16:creationId xmlns:a16="http://schemas.microsoft.com/office/drawing/2014/main" id="{85288584-C931-4754-B20B-E060644E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9" name="Freeform 943">
              <a:extLst>
                <a:ext uri="{FF2B5EF4-FFF2-40B4-BE49-F238E27FC236}">
                  <a16:creationId xmlns:a16="http://schemas.microsoft.com/office/drawing/2014/main" id="{B4193A76-E289-4298-99DF-C6AFE306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2406650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0" name="Freeform 944">
              <a:extLst>
                <a:ext uri="{FF2B5EF4-FFF2-40B4-BE49-F238E27FC236}">
                  <a16:creationId xmlns:a16="http://schemas.microsoft.com/office/drawing/2014/main" id="{AECF10C8-D842-425D-A863-865D15FC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96838" cy="71438"/>
            </a:xfrm>
            <a:custGeom>
              <a:avLst/>
              <a:gdLst>
                <a:gd name="T0" fmla="*/ 55 w 61"/>
                <a:gd name="T1" fmla="*/ 45 h 45"/>
                <a:gd name="T2" fmla="*/ 0 w 61"/>
                <a:gd name="T3" fmla="*/ 9 h 45"/>
                <a:gd name="T4" fmla="*/ 6 w 61"/>
                <a:gd name="T5" fmla="*/ 0 h 45"/>
                <a:gd name="T6" fmla="*/ 61 w 61"/>
                <a:gd name="T7" fmla="*/ 35 h 45"/>
                <a:gd name="T8" fmla="*/ 55 w 6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5">
                  <a:moveTo>
                    <a:pt x="55" y="45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61" y="35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1" name="Freeform 945">
              <a:extLst>
                <a:ext uri="{FF2B5EF4-FFF2-40B4-BE49-F238E27FC236}">
                  <a16:creationId xmlns:a16="http://schemas.microsoft.com/office/drawing/2014/main" id="{441697BF-E550-4C38-9379-86C64870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371725"/>
              <a:ext cx="93663" cy="63500"/>
            </a:xfrm>
            <a:custGeom>
              <a:avLst/>
              <a:gdLst>
                <a:gd name="T0" fmla="*/ 238 w 252"/>
                <a:gd name="T1" fmla="*/ 173 h 173"/>
                <a:gd name="T2" fmla="*/ 0 w 252"/>
                <a:gd name="T3" fmla="*/ 24 h 173"/>
                <a:gd name="T4" fmla="*/ 13 w 252"/>
                <a:gd name="T5" fmla="*/ 4 h 173"/>
                <a:gd name="T6" fmla="*/ 22 w 252"/>
                <a:gd name="T7" fmla="*/ 2 h 173"/>
                <a:gd name="T8" fmla="*/ 248 w 252"/>
                <a:gd name="T9" fmla="*/ 144 h 173"/>
                <a:gd name="T10" fmla="*/ 250 w 252"/>
                <a:gd name="T11" fmla="*/ 154 h 173"/>
                <a:gd name="T12" fmla="*/ 238 w 252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73">
                  <a:moveTo>
                    <a:pt x="238" y="173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9" y="0"/>
                    <a:pt x="22" y="2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1" y="146"/>
                    <a:pt x="252" y="151"/>
                    <a:pt x="250" y="154"/>
                  </a:cubicBezTo>
                  <a:lnTo>
                    <a:pt x="238" y="173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2" name="Freeform 946">
              <a:extLst>
                <a:ext uri="{FF2B5EF4-FFF2-40B4-BE49-F238E27FC236}">
                  <a16:creationId xmlns:a16="http://schemas.microsoft.com/office/drawing/2014/main" id="{A5744351-190A-4992-9834-25CE0F4D5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55563" cy="38100"/>
            </a:xfrm>
            <a:custGeom>
              <a:avLst/>
              <a:gdLst>
                <a:gd name="T0" fmla="*/ 35 w 35"/>
                <a:gd name="T1" fmla="*/ 18 h 24"/>
                <a:gd name="T2" fmla="*/ 22 w 35"/>
                <a:gd name="T3" fmla="*/ 24 h 24"/>
                <a:gd name="T4" fmla="*/ 0 w 35"/>
                <a:gd name="T5" fmla="*/ 9 h 24"/>
                <a:gd name="T6" fmla="*/ 6 w 35"/>
                <a:gd name="T7" fmla="*/ 0 h 24"/>
                <a:gd name="T8" fmla="*/ 35 w 35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8"/>
                  </a:moveTo>
                  <a:lnTo>
                    <a:pt x="22" y="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3" name="Freeform 947">
              <a:extLst>
                <a:ext uri="{FF2B5EF4-FFF2-40B4-BE49-F238E27FC236}">
                  <a16:creationId xmlns:a16="http://schemas.microsoft.com/office/drawing/2014/main" id="{2CA2917C-2A5A-4332-89A1-0DCC9210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373313"/>
              <a:ext cx="28575" cy="19050"/>
            </a:xfrm>
            <a:custGeom>
              <a:avLst/>
              <a:gdLst>
                <a:gd name="T0" fmla="*/ 73 w 78"/>
                <a:gd name="T1" fmla="*/ 51 h 52"/>
                <a:gd name="T2" fmla="*/ 1 w 78"/>
                <a:gd name="T3" fmla="*/ 6 h 52"/>
                <a:gd name="T4" fmla="*/ 1 w 78"/>
                <a:gd name="T5" fmla="*/ 2 h 52"/>
                <a:gd name="T6" fmla="*/ 4 w 78"/>
                <a:gd name="T7" fmla="*/ 1 h 52"/>
                <a:gd name="T8" fmla="*/ 76 w 78"/>
                <a:gd name="T9" fmla="*/ 46 h 52"/>
                <a:gd name="T10" fmla="*/ 77 w 78"/>
                <a:gd name="T11" fmla="*/ 50 h 52"/>
                <a:gd name="T12" fmla="*/ 73 w 78"/>
                <a:gd name="T1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3" y="5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7" y="47"/>
                    <a:pt x="78" y="49"/>
                    <a:pt x="77" y="50"/>
                  </a:cubicBezTo>
                  <a:cubicBezTo>
                    <a:pt x="76" y="51"/>
                    <a:pt x="74" y="52"/>
                    <a:pt x="7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4" name="Freeform 948">
              <a:extLst>
                <a:ext uri="{FF2B5EF4-FFF2-40B4-BE49-F238E27FC236}">
                  <a16:creationId xmlns:a16="http://schemas.microsoft.com/office/drawing/2014/main" id="{A1A41E1A-2D39-48A4-816A-D54E91B0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1725"/>
              <a:ext cx="36513" cy="23813"/>
            </a:xfrm>
            <a:custGeom>
              <a:avLst/>
              <a:gdLst>
                <a:gd name="T0" fmla="*/ 92 w 97"/>
                <a:gd name="T1" fmla="*/ 63 h 63"/>
                <a:gd name="T2" fmla="*/ 2 w 97"/>
                <a:gd name="T3" fmla="*/ 6 h 63"/>
                <a:gd name="T4" fmla="*/ 1 w 97"/>
                <a:gd name="T5" fmla="*/ 2 h 63"/>
                <a:gd name="T6" fmla="*/ 5 w 97"/>
                <a:gd name="T7" fmla="*/ 1 h 63"/>
                <a:gd name="T8" fmla="*/ 95 w 97"/>
                <a:gd name="T9" fmla="*/ 58 h 63"/>
                <a:gd name="T10" fmla="*/ 96 w 97"/>
                <a:gd name="T11" fmla="*/ 62 h 63"/>
                <a:gd name="T12" fmla="*/ 92 w 97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3">
                  <a:moveTo>
                    <a:pt x="92" y="6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7" y="59"/>
                    <a:pt x="97" y="60"/>
                    <a:pt x="96" y="62"/>
                  </a:cubicBezTo>
                  <a:cubicBezTo>
                    <a:pt x="95" y="63"/>
                    <a:pt x="94" y="63"/>
                    <a:pt x="9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5" name="Freeform 949">
              <a:extLst>
                <a:ext uri="{FF2B5EF4-FFF2-40B4-BE49-F238E27FC236}">
                  <a16:creationId xmlns:a16="http://schemas.microsoft.com/office/drawing/2014/main" id="{1C353E05-684F-4154-A7EC-AA373938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2373313"/>
              <a:ext cx="38100" cy="25400"/>
            </a:xfrm>
            <a:custGeom>
              <a:avLst/>
              <a:gdLst>
                <a:gd name="T0" fmla="*/ 101 w 106"/>
                <a:gd name="T1" fmla="*/ 68 h 69"/>
                <a:gd name="T2" fmla="*/ 2 w 106"/>
                <a:gd name="T3" fmla="*/ 6 h 69"/>
                <a:gd name="T4" fmla="*/ 1 w 106"/>
                <a:gd name="T5" fmla="*/ 2 h 69"/>
                <a:gd name="T6" fmla="*/ 5 w 106"/>
                <a:gd name="T7" fmla="*/ 1 h 69"/>
                <a:gd name="T8" fmla="*/ 104 w 106"/>
                <a:gd name="T9" fmla="*/ 63 h 69"/>
                <a:gd name="T10" fmla="*/ 105 w 106"/>
                <a:gd name="T11" fmla="*/ 67 h 69"/>
                <a:gd name="T12" fmla="*/ 101 w 106"/>
                <a:gd name="T13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101" y="68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5" y="64"/>
                    <a:pt x="106" y="66"/>
                    <a:pt x="105" y="67"/>
                  </a:cubicBezTo>
                  <a:cubicBezTo>
                    <a:pt x="104" y="69"/>
                    <a:pt x="102" y="69"/>
                    <a:pt x="10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6" name="Freeform 950">
              <a:extLst>
                <a:ext uri="{FF2B5EF4-FFF2-40B4-BE49-F238E27FC236}">
                  <a16:creationId xmlns:a16="http://schemas.microsoft.com/office/drawing/2014/main" id="{FDFAB753-513A-4567-86D0-718245C1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370138"/>
              <a:ext cx="350838" cy="407988"/>
            </a:xfrm>
            <a:custGeom>
              <a:avLst/>
              <a:gdLst>
                <a:gd name="T0" fmla="*/ 862 w 947"/>
                <a:gd name="T1" fmla="*/ 587 h 1102"/>
                <a:gd name="T2" fmla="*/ 862 w 947"/>
                <a:gd name="T3" fmla="*/ 31 h 1102"/>
                <a:gd name="T4" fmla="*/ 831 w 947"/>
                <a:gd name="T5" fmla="*/ 0 h 1102"/>
                <a:gd name="T6" fmla="*/ 0 w 947"/>
                <a:gd name="T7" fmla="*/ 0 h 1102"/>
                <a:gd name="T8" fmla="*/ 0 w 947"/>
                <a:gd name="T9" fmla="*/ 1102 h 1102"/>
                <a:gd name="T10" fmla="*/ 854 w 947"/>
                <a:gd name="T11" fmla="*/ 1102 h 1102"/>
                <a:gd name="T12" fmla="*/ 862 w 947"/>
                <a:gd name="T13" fmla="*/ 1102 h 1102"/>
                <a:gd name="T14" fmla="*/ 916 w 947"/>
                <a:gd name="T15" fmla="*/ 1102 h 1102"/>
                <a:gd name="T16" fmla="*/ 947 w 947"/>
                <a:gd name="T17" fmla="*/ 1071 h 1102"/>
                <a:gd name="T18" fmla="*/ 947 w 947"/>
                <a:gd name="T19" fmla="*/ 657 h 1102"/>
                <a:gd name="T20" fmla="*/ 877 w 947"/>
                <a:gd name="T21" fmla="*/ 587 h 1102"/>
                <a:gd name="T22" fmla="*/ 862 w 947"/>
                <a:gd name="T23" fmla="*/ 58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1102">
                  <a:moveTo>
                    <a:pt x="862" y="587"/>
                  </a:moveTo>
                  <a:cubicBezTo>
                    <a:pt x="862" y="31"/>
                    <a:pt x="862" y="31"/>
                    <a:pt x="862" y="31"/>
                  </a:cubicBezTo>
                  <a:cubicBezTo>
                    <a:pt x="862" y="14"/>
                    <a:pt x="849" y="0"/>
                    <a:pt x="8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02"/>
                    <a:pt x="0" y="1102"/>
                    <a:pt x="0" y="1102"/>
                  </a:cubicBezTo>
                  <a:cubicBezTo>
                    <a:pt x="854" y="1102"/>
                    <a:pt x="854" y="1102"/>
                    <a:pt x="85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916" y="1102"/>
                    <a:pt x="916" y="1102"/>
                    <a:pt x="916" y="1102"/>
                  </a:cubicBezTo>
                  <a:cubicBezTo>
                    <a:pt x="933" y="1102"/>
                    <a:pt x="947" y="1088"/>
                    <a:pt x="947" y="1071"/>
                  </a:cubicBezTo>
                  <a:cubicBezTo>
                    <a:pt x="947" y="657"/>
                    <a:pt x="947" y="657"/>
                    <a:pt x="947" y="657"/>
                  </a:cubicBezTo>
                  <a:cubicBezTo>
                    <a:pt x="947" y="619"/>
                    <a:pt x="916" y="587"/>
                    <a:pt x="877" y="587"/>
                  </a:cubicBezTo>
                  <a:cubicBezTo>
                    <a:pt x="862" y="587"/>
                    <a:pt x="862" y="587"/>
                    <a:pt x="862" y="587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7" name="Freeform 951">
              <a:extLst>
                <a:ext uri="{FF2B5EF4-FFF2-40B4-BE49-F238E27FC236}">
                  <a16:creationId xmlns:a16="http://schemas.microsoft.com/office/drawing/2014/main" id="{CF8DFC94-FED1-4AB4-9F7B-4D1B4338A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0138"/>
              <a:ext cx="320675" cy="407988"/>
            </a:xfrm>
            <a:custGeom>
              <a:avLst/>
              <a:gdLst>
                <a:gd name="T0" fmla="*/ 0 w 862"/>
                <a:gd name="T1" fmla="*/ 31 h 1102"/>
                <a:gd name="T2" fmla="*/ 0 w 862"/>
                <a:gd name="T3" fmla="*/ 517 h 1102"/>
                <a:gd name="T4" fmla="*/ 70 w 862"/>
                <a:gd name="T5" fmla="*/ 587 h 1102"/>
                <a:gd name="T6" fmla="*/ 93 w 862"/>
                <a:gd name="T7" fmla="*/ 587 h 1102"/>
                <a:gd name="T8" fmla="*/ 93 w 862"/>
                <a:gd name="T9" fmla="*/ 1071 h 1102"/>
                <a:gd name="T10" fmla="*/ 124 w 862"/>
                <a:gd name="T11" fmla="*/ 1102 h 1102"/>
                <a:gd name="T12" fmla="*/ 862 w 862"/>
                <a:gd name="T13" fmla="*/ 1102 h 1102"/>
                <a:gd name="T14" fmla="*/ 862 w 862"/>
                <a:gd name="T15" fmla="*/ 0 h 1102"/>
                <a:gd name="T16" fmla="*/ 31 w 862"/>
                <a:gd name="T17" fmla="*/ 0 h 1102"/>
                <a:gd name="T18" fmla="*/ 0 w 862"/>
                <a:gd name="T19" fmla="*/ 3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2" h="1102">
                  <a:moveTo>
                    <a:pt x="0" y="31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56"/>
                    <a:pt x="31" y="587"/>
                    <a:pt x="70" y="587"/>
                  </a:cubicBezTo>
                  <a:cubicBezTo>
                    <a:pt x="93" y="587"/>
                    <a:pt x="93" y="587"/>
                    <a:pt x="93" y="587"/>
                  </a:cubicBezTo>
                  <a:cubicBezTo>
                    <a:pt x="93" y="1071"/>
                    <a:pt x="93" y="1071"/>
                    <a:pt x="93" y="1071"/>
                  </a:cubicBezTo>
                  <a:cubicBezTo>
                    <a:pt x="93" y="1088"/>
                    <a:pt x="107" y="1102"/>
                    <a:pt x="12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8" name="Rectangle 952">
              <a:extLst>
                <a:ext uri="{FF2B5EF4-FFF2-40B4-BE49-F238E27FC236}">
                  <a16:creationId xmlns:a16="http://schemas.microsoft.com/office/drawing/2014/main" id="{2C37FB3B-5A09-4B5F-8D48-6209BF5D3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9" name="Rectangle 953">
              <a:extLst>
                <a:ext uri="{FF2B5EF4-FFF2-40B4-BE49-F238E27FC236}">
                  <a16:creationId xmlns:a16="http://schemas.microsoft.com/office/drawing/2014/main" id="{B8F7B144-38CA-434F-8E38-AA5EE5B10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0" name="Freeform 954">
              <a:extLst>
                <a:ext uri="{FF2B5EF4-FFF2-40B4-BE49-F238E27FC236}">
                  <a16:creationId xmlns:a16="http://schemas.microsoft.com/office/drawing/2014/main" id="{A7618CD1-D1A8-476E-9B0E-ED7DC4F4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2474913"/>
              <a:ext cx="96838" cy="95250"/>
            </a:xfrm>
            <a:custGeom>
              <a:avLst/>
              <a:gdLst>
                <a:gd name="T0" fmla="*/ 61 w 61"/>
                <a:gd name="T1" fmla="*/ 56 h 60"/>
                <a:gd name="T2" fmla="*/ 56 w 61"/>
                <a:gd name="T3" fmla="*/ 52 h 60"/>
                <a:gd name="T4" fmla="*/ 56 w 61"/>
                <a:gd name="T5" fmla="*/ 55 h 60"/>
                <a:gd name="T6" fmla="*/ 6 w 61"/>
                <a:gd name="T7" fmla="*/ 55 h 60"/>
                <a:gd name="T8" fmla="*/ 6 w 61"/>
                <a:gd name="T9" fmla="*/ 4 h 60"/>
                <a:gd name="T10" fmla="*/ 9 w 61"/>
                <a:gd name="T11" fmla="*/ 4 h 60"/>
                <a:gd name="T12" fmla="*/ 5 w 61"/>
                <a:gd name="T13" fmla="*/ 0 h 60"/>
                <a:gd name="T14" fmla="*/ 0 w 61"/>
                <a:gd name="T15" fmla="*/ 4 h 60"/>
                <a:gd name="T16" fmla="*/ 4 w 61"/>
                <a:gd name="T17" fmla="*/ 4 h 60"/>
                <a:gd name="T18" fmla="*/ 4 w 61"/>
                <a:gd name="T19" fmla="*/ 55 h 60"/>
                <a:gd name="T20" fmla="*/ 4 w 61"/>
                <a:gd name="T21" fmla="*/ 55 h 60"/>
                <a:gd name="T22" fmla="*/ 4 w 61"/>
                <a:gd name="T23" fmla="*/ 57 h 60"/>
                <a:gd name="T24" fmla="*/ 56 w 61"/>
                <a:gd name="T25" fmla="*/ 57 h 60"/>
                <a:gd name="T26" fmla="*/ 56 w 61"/>
                <a:gd name="T27" fmla="*/ 60 h 60"/>
                <a:gd name="T28" fmla="*/ 61 w 61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61" y="56"/>
                  </a:moveTo>
                  <a:lnTo>
                    <a:pt x="56" y="52"/>
                  </a:lnTo>
                  <a:lnTo>
                    <a:pt x="56" y="55"/>
                  </a:lnTo>
                  <a:lnTo>
                    <a:pt x="6" y="55"/>
                  </a:lnTo>
                  <a:lnTo>
                    <a:pt x="6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6" y="57"/>
                  </a:lnTo>
                  <a:lnTo>
                    <a:pt x="56" y="60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1" name="Rectangle 955">
              <a:extLst>
                <a:ext uri="{FF2B5EF4-FFF2-40B4-BE49-F238E27FC236}">
                  <a16:creationId xmlns:a16="http://schemas.microsoft.com/office/drawing/2014/main" id="{818C713D-E7B3-4DC4-8D4F-0AB57694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542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2" name="Rectangle 956">
              <a:extLst>
                <a:ext uri="{FF2B5EF4-FFF2-40B4-BE49-F238E27FC236}">
                  <a16:creationId xmlns:a16="http://schemas.microsoft.com/office/drawing/2014/main" id="{AC8FA798-66C7-4CA9-BCEC-5E19D01E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447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3" name="Rectangle 957">
              <a:extLst>
                <a:ext uri="{FF2B5EF4-FFF2-40B4-BE49-F238E27FC236}">
                  <a16:creationId xmlns:a16="http://schemas.microsoft.com/office/drawing/2014/main" id="{87812C73-877D-4E07-9936-F79CC171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368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4" name="Rectangle 958">
              <a:extLst>
                <a:ext uri="{FF2B5EF4-FFF2-40B4-BE49-F238E27FC236}">
                  <a16:creationId xmlns:a16="http://schemas.microsoft.com/office/drawing/2014/main" id="{2A860440-0072-4E37-A86E-7678200F0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288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5" name="Rectangle 959">
              <a:extLst>
                <a:ext uri="{FF2B5EF4-FFF2-40B4-BE49-F238E27FC236}">
                  <a16:creationId xmlns:a16="http://schemas.microsoft.com/office/drawing/2014/main" id="{9D6385ED-3A36-4226-AB7E-FCAD0A508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93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6" name="Rectangle 960">
              <a:extLst>
                <a:ext uri="{FF2B5EF4-FFF2-40B4-BE49-F238E27FC236}">
                  <a16:creationId xmlns:a16="http://schemas.microsoft.com/office/drawing/2014/main" id="{6B9BA662-927C-4A11-8909-B905EA9C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14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7" name="Rectangle 961">
              <a:extLst>
                <a:ext uri="{FF2B5EF4-FFF2-40B4-BE49-F238E27FC236}">
                  <a16:creationId xmlns:a16="http://schemas.microsoft.com/office/drawing/2014/main" id="{0E75FD21-654F-46F9-8AA1-D00180B1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034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8" name="Rectangle 962">
              <a:extLst>
                <a:ext uri="{FF2B5EF4-FFF2-40B4-BE49-F238E27FC236}">
                  <a16:creationId xmlns:a16="http://schemas.microsoft.com/office/drawing/2014/main" id="{50FB1C05-E0CE-446A-A270-5EB3D5147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95550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9" name="Rectangle 963">
              <a:extLst>
                <a:ext uri="{FF2B5EF4-FFF2-40B4-BE49-F238E27FC236}">
                  <a16:creationId xmlns:a16="http://schemas.microsoft.com/office/drawing/2014/main" id="{5CE62297-91D6-4488-8CD3-F048F512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860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0" name="Rectangle 964">
              <a:extLst>
                <a:ext uri="{FF2B5EF4-FFF2-40B4-BE49-F238E27FC236}">
                  <a16:creationId xmlns:a16="http://schemas.microsoft.com/office/drawing/2014/main" id="{0C0EBBAD-937C-4BC7-98B9-AFF69535E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6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1" name="Rectangle 965">
              <a:extLst>
                <a:ext uri="{FF2B5EF4-FFF2-40B4-BE49-F238E27FC236}">
                  <a16:creationId xmlns:a16="http://schemas.microsoft.com/office/drawing/2014/main" id="{94182321-6139-4E90-B842-DD6EFBA4F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2" name="Rectangle 966">
              <a:extLst>
                <a:ext uri="{FF2B5EF4-FFF2-40B4-BE49-F238E27FC236}">
                  <a16:creationId xmlns:a16="http://schemas.microsoft.com/office/drawing/2014/main" id="{C50A2E73-8500-419C-815E-A36649F4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3" name="Rectangle 967">
              <a:extLst>
                <a:ext uri="{FF2B5EF4-FFF2-40B4-BE49-F238E27FC236}">
                  <a16:creationId xmlns:a16="http://schemas.microsoft.com/office/drawing/2014/main" id="{CDCD9AF3-CDD1-49A1-9023-6EB34EB15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4" name="Rectangle 968">
              <a:extLst>
                <a:ext uri="{FF2B5EF4-FFF2-40B4-BE49-F238E27FC236}">
                  <a16:creationId xmlns:a16="http://schemas.microsoft.com/office/drawing/2014/main" id="{402597FF-921A-42D5-A29D-0B3D2DE3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5" name="Rectangle 969">
              <a:extLst>
                <a:ext uri="{FF2B5EF4-FFF2-40B4-BE49-F238E27FC236}">
                  <a16:creationId xmlns:a16="http://schemas.microsoft.com/office/drawing/2014/main" id="{72B5F086-3701-4E01-9E15-77DBEDB0A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5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6" name="Rectangle 970">
              <a:extLst>
                <a:ext uri="{FF2B5EF4-FFF2-40B4-BE49-F238E27FC236}">
                  <a16:creationId xmlns:a16="http://schemas.microsoft.com/office/drawing/2014/main" id="{8D0A1825-67AF-4659-AD19-C8D8715B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7" name="Rectangle 971">
              <a:extLst>
                <a:ext uri="{FF2B5EF4-FFF2-40B4-BE49-F238E27FC236}">
                  <a16:creationId xmlns:a16="http://schemas.microsoft.com/office/drawing/2014/main" id="{3D9F96B7-1938-4AC6-97E4-25781A3B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8" name="Rectangle 972">
              <a:extLst>
                <a:ext uri="{FF2B5EF4-FFF2-40B4-BE49-F238E27FC236}">
                  <a16:creationId xmlns:a16="http://schemas.microsoft.com/office/drawing/2014/main" id="{C2C93C4F-E658-4B0E-A31D-E2CD60D8B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338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9" name="Oval 973">
              <a:extLst>
                <a:ext uri="{FF2B5EF4-FFF2-40B4-BE49-F238E27FC236}">
                  <a16:creationId xmlns:a16="http://schemas.microsoft.com/office/drawing/2014/main" id="{5DFA6A1A-6289-44E5-8BCD-2311DE75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511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0" name="Oval 974">
              <a:extLst>
                <a:ext uri="{FF2B5EF4-FFF2-40B4-BE49-F238E27FC236}">
                  <a16:creationId xmlns:a16="http://schemas.microsoft.com/office/drawing/2014/main" id="{367F0DA2-D990-4254-A970-24ECD5CEF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35238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1" name="Oval 975">
              <a:extLst>
                <a:ext uri="{FF2B5EF4-FFF2-40B4-BE49-F238E27FC236}">
                  <a16:creationId xmlns:a16="http://schemas.microsoft.com/office/drawing/2014/main" id="{48B704CA-D477-4C81-8229-556DC1AC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43175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2" name="Oval 976">
              <a:extLst>
                <a:ext uri="{FF2B5EF4-FFF2-40B4-BE49-F238E27FC236}">
                  <a16:creationId xmlns:a16="http://schemas.microsoft.com/office/drawing/2014/main" id="{B40A7D60-E381-48F7-B555-650296B2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25257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3" name="Oval 977">
              <a:extLst>
                <a:ext uri="{FF2B5EF4-FFF2-40B4-BE49-F238E27FC236}">
                  <a16:creationId xmlns:a16="http://schemas.microsoft.com/office/drawing/2014/main" id="{523E22EE-5D6E-4A6C-92BF-9EC49C033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4" name="Oval 978">
              <a:extLst>
                <a:ext uri="{FF2B5EF4-FFF2-40B4-BE49-F238E27FC236}">
                  <a16:creationId xmlns:a16="http://schemas.microsoft.com/office/drawing/2014/main" id="{D9C27062-5C39-4FA3-B74A-1AF5FA45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5" name="Oval 979">
              <a:extLst>
                <a:ext uri="{FF2B5EF4-FFF2-40B4-BE49-F238E27FC236}">
                  <a16:creationId xmlns:a16="http://schemas.microsoft.com/office/drawing/2014/main" id="{E09FED0B-8998-43CE-9CFB-BE4319BC7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013" y="2500313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6" name="Oval 980">
              <a:extLst>
                <a:ext uri="{FF2B5EF4-FFF2-40B4-BE49-F238E27FC236}">
                  <a16:creationId xmlns:a16="http://schemas.microsoft.com/office/drawing/2014/main" id="{73C6E2F8-7DB0-4EC7-9B2B-E5EDCA36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7" name="Oval 981">
              <a:extLst>
                <a:ext uri="{FF2B5EF4-FFF2-40B4-BE49-F238E27FC236}">
                  <a16:creationId xmlns:a16="http://schemas.microsoft.com/office/drawing/2014/main" id="{8A8B322F-DB49-41DC-A44C-3D89432E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25098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8" name="Oval 982">
              <a:extLst>
                <a:ext uri="{FF2B5EF4-FFF2-40B4-BE49-F238E27FC236}">
                  <a16:creationId xmlns:a16="http://schemas.microsoft.com/office/drawing/2014/main" id="{BDE37DEA-00F4-4775-8445-DAC60FE7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4844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9" name="Oval 983">
              <a:extLst>
                <a:ext uri="{FF2B5EF4-FFF2-40B4-BE49-F238E27FC236}">
                  <a16:creationId xmlns:a16="http://schemas.microsoft.com/office/drawing/2014/main" id="{A8753585-3A85-4869-B0E7-0EFB7425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09838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0" name="Oval 984">
              <a:extLst>
                <a:ext uri="{FF2B5EF4-FFF2-40B4-BE49-F238E27FC236}">
                  <a16:creationId xmlns:a16="http://schemas.microsoft.com/office/drawing/2014/main" id="{FBB423FD-6AC3-475E-82D6-97D29417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257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1" name="Oval 985">
              <a:extLst>
                <a:ext uri="{FF2B5EF4-FFF2-40B4-BE49-F238E27FC236}">
                  <a16:creationId xmlns:a16="http://schemas.microsoft.com/office/drawing/2014/main" id="{2FFD3C84-A3B0-4D9A-8505-9CA8F012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2" name="Oval 986">
              <a:extLst>
                <a:ext uri="{FF2B5EF4-FFF2-40B4-BE49-F238E27FC236}">
                  <a16:creationId xmlns:a16="http://schemas.microsoft.com/office/drawing/2014/main" id="{7E4D5169-A47D-4969-AC23-D1384BDE5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3" y="25003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3" name="Oval 987">
              <a:extLst>
                <a:ext uri="{FF2B5EF4-FFF2-40B4-BE49-F238E27FC236}">
                  <a16:creationId xmlns:a16="http://schemas.microsoft.com/office/drawing/2014/main" id="{3A2E41E8-F1BF-492E-9B16-E6BA6E67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5431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4" name="Freeform 988">
              <a:extLst>
                <a:ext uri="{FF2B5EF4-FFF2-40B4-BE49-F238E27FC236}">
                  <a16:creationId xmlns:a16="http://schemas.microsoft.com/office/drawing/2014/main" id="{626D36EF-E1FA-4C90-8013-A9B71165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28888"/>
              <a:ext cx="52388" cy="25400"/>
            </a:xfrm>
            <a:custGeom>
              <a:avLst/>
              <a:gdLst>
                <a:gd name="T0" fmla="*/ 1 w 33"/>
                <a:gd name="T1" fmla="*/ 16 h 16"/>
                <a:gd name="T2" fmla="*/ 0 w 33"/>
                <a:gd name="T3" fmla="*/ 16 h 16"/>
                <a:gd name="T4" fmla="*/ 11 w 33"/>
                <a:gd name="T5" fmla="*/ 5 h 16"/>
                <a:gd name="T6" fmla="*/ 16 w 33"/>
                <a:gd name="T7" fmla="*/ 10 h 16"/>
                <a:gd name="T8" fmla="*/ 32 w 33"/>
                <a:gd name="T9" fmla="*/ 0 h 16"/>
                <a:gd name="T10" fmla="*/ 33 w 33"/>
                <a:gd name="T11" fmla="*/ 1 h 16"/>
                <a:gd name="T12" fmla="*/ 16 w 33"/>
                <a:gd name="T13" fmla="*/ 11 h 16"/>
                <a:gd name="T14" fmla="*/ 11 w 33"/>
                <a:gd name="T15" fmla="*/ 6 h 16"/>
                <a:gd name="T16" fmla="*/ 1 w 3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6">
                  <a:moveTo>
                    <a:pt x="1" y="16"/>
                  </a:moveTo>
                  <a:lnTo>
                    <a:pt x="0" y="16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16" y="11"/>
                  </a:lnTo>
                  <a:lnTo>
                    <a:pt x="11" y="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5" name="Freeform 989">
              <a:extLst>
                <a:ext uri="{FF2B5EF4-FFF2-40B4-BE49-F238E27FC236}">
                  <a16:creationId xmlns:a16="http://schemas.microsoft.com/office/drawing/2014/main" id="{50E475AD-2698-441C-99B6-8DA0C56C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01900"/>
              <a:ext cx="68263" cy="44450"/>
            </a:xfrm>
            <a:custGeom>
              <a:avLst/>
              <a:gdLst>
                <a:gd name="T0" fmla="*/ 42 w 43"/>
                <a:gd name="T1" fmla="*/ 28 h 28"/>
                <a:gd name="T2" fmla="*/ 37 w 43"/>
                <a:gd name="T3" fmla="*/ 2 h 28"/>
                <a:gd name="T4" fmla="*/ 27 w 43"/>
                <a:gd name="T5" fmla="*/ 12 h 28"/>
                <a:gd name="T6" fmla="*/ 16 w 43"/>
                <a:gd name="T7" fmla="*/ 18 h 28"/>
                <a:gd name="T8" fmla="*/ 11 w 43"/>
                <a:gd name="T9" fmla="*/ 7 h 28"/>
                <a:gd name="T10" fmla="*/ 1 w 43"/>
                <a:gd name="T11" fmla="*/ 12 h 28"/>
                <a:gd name="T12" fmla="*/ 0 w 43"/>
                <a:gd name="T13" fmla="*/ 11 h 28"/>
                <a:gd name="T14" fmla="*/ 11 w 43"/>
                <a:gd name="T15" fmla="*/ 6 h 28"/>
                <a:gd name="T16" fmla="*/ 16 w 43"/>
                <a:gd name="T17" fmla="*/ 17 h 28"/>
                <a:gd name="T18" fmla="*/ 27 w 43"/>
                <a:gd name="T19" fmla="*/ 12 h 28"/>
                <a:gd name="T20" fmla="*/ 38 w 43"/>
                <a:gd name="T21" fmla="*/ 0 h 28"/>
                <a:gd name="T22" fmla="*/ 43 w 43"/>
                <a:gd name="T23" fmla="*/ 28 h 28"/>
                <a:gd name="T24" fmla="*/ 42 w 4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8">
                  <a:moveTo>
                    <a:pt x="42" y="28"/>
                  </a:moveTo>
                  <a:lnTo>
                    <a:pt x="37" y="2"/>
                  </a:lnTo>
                  <a:lnTo>
                    <a:pt x="27" y="12"/>
                  </a:lnTo>
                  <a:lnTo>
                    <a:pt x="16" y="18"/>
                  </a:lnTo>
                  <a:lnTo>
                    <a:pt x="11" y="7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1" y="6"/>
                  </a:lnTo>
                  <a:lnTo>
                    <a:pt x="16" y="17"/>
                  </a:lnTo>
                  <a:lnTo>
                    <a:pt x="27" y="12"/>
                  </a:lnTo>
                  <a:lnTo>
                    <a:pt x="38" y="0"/>
                  </a:lnTo>
                  <a:lnTo>
                    <a:pt x="4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6" name="Freeform 990">
              <a:extLst>
                <a:ext uri="{FF2B5EF4-FFF2-40B4-BE49-F238E27FC236}">
                  <a16:creationId xmlns:a16="http://schemas.microsoft.com/office/drawing/2014/main" id="{84A80E45-4315-433C-ADFD-E8AB78BA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486025"/>
              <a:ext cx="68263" cy="26988"/>
            </a:xfrm>
            <a:custGeom>
              <a:avLst/>
              <a:gdLst>
                <a:gd name="T0" fmla="*/ 22 w 43"/>
                <a:gd name="T1" fmla="*/ 17 h 17"/>
                <a:gd name="T2" fmla="*/ 16 w 43"/>
                <a:gd name="T3" fmla="*/ 6 h 17"/>
                <a:gd name="T4" fmla="*/ 6 w 43"/>
                <a:gd name="T5" fmla="*/ 12 h 17"/>
                <a:gd name="T6" fmla="*/ 0 w 43"/>
                <a:gd name="T7" fmla="*/ 6 h 17"/>
                <a:gd name="T8" fmla="*/ 1 w 43"/>
                <a:gd name="T9" fmla="*/ 6 h 17"/>
                <a:gd name="T10" fmla="*/ 6 w 43"/>
                <a:gd name="T11" fmla="*/ 11 h 17"/>
                <a:gd name="T12" fmla="*/ 16 w 43"/>
                <a:gd name="T13" fmla="*/ 6 h 17"/>
                <a:gd name="T14" fmla="*/ 22 w 43"/>
                <a:gd name="T15" fmla="*/ 16 h 17"/>
                <a:gd name="T16" fmla="*/ 43 w 43"/>
                <a:gd name="T17" fmla="*/ 0 h 17"/>
                <a:gd name="T18" fmla="*/ 43 w 43"/>
                <a:gd name="T19" fmla="*/ 1 h 17"/>
                <a:gd name="T20" fmla="*/ 22 w 43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22" y="17"/>
                  </a:moveTo>
                  <a:lnTo>
                    <a:pt x="16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6" y="11"/>
                  </a:lnTo>
                  <a:lnTo>
                    <a:pt x="16" y="6"/>
                  </a:lnTo>
                  <a:lnTo>
                    <a:pt x="22" y="16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7" name="Rectangle 991">
              <a:extLst>
                <a:ext uri="{FF2B5EF4-FFF2-40B4-BE49-F238E27FC236}">
                  <a16:creationId xmlns:a16="http://schemas.microsoft.com/office/drawing/2014/main" id="{4F79CCBB-C5E1-4B2A-A4DF-C3527D1E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87625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8" name="Rectangle 992">
              <a:extLst>
                <a:ext uri="{FF2B5EF4-FFF2-40B4-BE49-F238E27FC236}">
                  <a16:creationId xmlns:a16="http://schemas.microsoft.com/office/drawing/2014/main" id="{A552B240-8B60-465A-B632-B5CEA10C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97150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9" name="Rectangle 993">
              <a:extLst>
                <a:ext uri="{FF2B5EF4-FFF2-40B4-BE49-F238E27FC236}">
                  <a16:creationId xmlns:a16="http://schemas.microsoft.com/office/drawing/2014/main" id="{AD7ECEC4-04A4-42E6-9535-AC9FF566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05088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0" name="Rectangle 994">
              <a:extLst>
                <a:ext uri="{FF2B5EF4-FFF2-40B4-BE49-F238E27FC236}">
                  <a16:creationId xmlns:a16="http://schemas.microsoft.com/office/drawing/2014/main" id="{5BF3FE91-5AA4-435B-B517-3E5012E9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14613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1" name="Rectangle 995">
              <a:extLst>
                <a:ext uri="{FF2B5EF4-FFF2-40B4-BE49-F238E27FC236}">
                  <a16:creationId xmlns:a16="http://schemas.microsoft.com/office/drawing/2014/main" id="{8F725EF5-D1FD-40DC-97E1-890C5B08A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22550"/>
              <a:ext cx="1095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2" name="Rectangle 996">
              <a:extLst>
                <a:ext uri="{FF2B5EF4-FFF2-40B4-BE49-F238E27FC236}">
                  <a16:creationId xmlns:a16="http://schemas.microsoft.com/office/drawing/2014/main" id="{77B6BBF1-9045-43AE-AD35-3564620CA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06650"/>
              <a:ext cx="131763" cy="1905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3" name="Rectangle 997">
              <a:extLst>
                <a:ext uri="{FF2B5EF4-FFF2-40B4-BE49-F238E27FC236}">
                  <a16:creationId xmlns:a16="http://schemas.microsoft.com/office/drawing/2014/main" id="{F8CBECB1-2EE1-41CA-9EA8-68DC774E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38400"/>
              <a:ext cx="49213" cy="12700"/>
            </a:xfrm>
            <a:prstGeom prst="rect">
              <a:avLst/>
            </a:pr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4" name="Rectangle 998">
              <a:extLst>
                <a:ext uri="{FF2B5EF4-FFF2-40B4-BE49-F238E27FC236}">
                  <a16:creationId xmlns:a16="http://schemas.microsoft.com/office/drawing/2014/main" id="{DF066D4C-913A-4D64-A6D0-81250ABD6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2438400"/>
              <a:ext cx="50800" cy="12700"/>
            </a:xfrm>
            <a:prstGeom prst="rect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5" name="Rectangle 999">
              <a:extLst>
                <a:ext uri="{FF2B5EF4-FFF2-40B4-BE49-F238E27FC236}">
                  <a16:creationId xmlns:a16="http://schemas.microsoft.com/office/drawing/2014/main" id="{12C2C1A1-2C88-4000-B344-67EA0ECE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2438400"/>
              <a:ext cx="50800" cy="1270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6" name="Rectangle 1000">
              <a:extLst>
                <a:ext uri="{FF2B5EF4-FFF2-40B4-BE49-F238E27FC236}">
                  <a16:creationId xmlns:a16="http://schemas.microsoft.com/office/drawing/2014/main" id="{4DD08391-5FF7-4133-95FF-BBF33A84D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38400"/>
              <a:ext cx="50800" cy="12700"/>
            </a:xfrm>
            <a:prstGeom prst="rect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7" name="Freeform 1001">
              <a:extLst>
                <a:ext uri="{FF2B5EF4-FFF2-40B4-BE49-F238E27FC236}">
                  <a16:creationId xmlns:a16="http://schemas.microsoft.com/office/drawing/2014/main" id="{1ED7287A-8B4E-4B0A-AFAA-0383C9A0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2479675"/>
              <a:ext cx="82550" cy="84138"/>
            </a:xfrm>
            <a:custGeom>
              <a:avLst/>
              <a:gdLst>
                <a:gd name="T0" fmla="*/ 223 w 224"/>
                <a:gd name="T1" fmla="*/ 100 h 224"/>
                <a:gd name="T2" fmla="*/ 115 w 224"/>
                <a:gd name="T3" fmla="*/ 0 h 224"/>
                <a:gd name="T4" fmla="*/ 115 w 224"/>
                <a:gd name="T5" fmla="*/ 120 h 224"/>
                <a:gd name="T6" fmla="*/ 30 w 224"/>
                <a:gd name="T7" fmla="*/ 35 h 224"/>
                <a:gd name="T8" fmla="*/ 10 w 224"/>
                <a:gd name="T9" fmla="*/ 66 h 224"/>
                <a:gd name="T10" fmla="*/ 5 w 224"/>
                <a:gd name="T11" fmla="*/ 78 h 224"/>
                <a:gd name="T12" fmla="*/ 0 w 224"/>
                <a:gd name="T13" fmla="*/ 112 h 224"/>
                <a:gd name="T14" fmla="*/ 112 w 224"/>
                <a:gd name="T15" fmla="*/ 224 h 224"/>
                <a:gd name="T16" fmla="*/ 224 w 224"/>
                <a:gd name="T17" fmla="*/ 112 h 224"/>
                <a:gd name="T18" fmla="*/ 223 w 224"/>
                <a:gd name="T19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23" y="100"/>
                  </a:moveTo>
                  <a:cubicBezTo>
                    <a:pt x="217" y="45"/>
                    <a:pt x="171" y="2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2" y="44"/>
                    <a:pt x="15" y="55"/>
                    <a:pt x="10" y="66"/>
                  </a:cubicBezTo>
                  <a:cubicBezTo>
                    <a:pt x="8" y="70"/>
                    <a:pt x="6" y="74"/>
                    <a:pt x="5" y="78"/>
                  </a:cubicBezTo>
                  <a:cubicBezTo>
                    <a:pt x="2" y="89"/>
                    <a:pt x="0" y="10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108"/>
                    <a:pt x="224" y="104"/>
                    <a:pt x="223" y="100"/>
                  </a:cubicBezTo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8" name="Freeform 1002">
              <a:extLst>
                <a:ext uri="{FF2B5EF4-FFF2-40B4-BE49-F238E27FC236}">
                  <a16:creationId xmlns:a16="http://schemas.microsoft.com/office/drawing/2014/main" id="{69B2B384-9E86-4B10-94F3-CBCF85783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2476500"/>
              <a:ext cx="31750" cy="46038"/>
            </a:xfrm>
            <a:custGeom>
              <a:avLst/>
              <a:gdLst>
                <a:gd name="T0" fmla="*/ 0 w 86"/>
                <a:gd name="T1" fmla="*/ 35 h 121"/>
                <a:gd name="T2" fmla="*/ 2 w 86"/>
                <a:gd name="T3" fmla="*/ 33 h 121"/>
                <a:gd name="T4" fmla="*/ 38 w 86"/>
                <a:gd name="T5" fmla="*/ 9 h 121"/>
                <a:gd name="T6" fmla="*/ 83 w 86"/>
                <a:gd name="T7" fmla="*/ 0 h 121"/>
                <a:gd name="T8" fmla="*/ 86 w 86"/>
                <a:gd name="T9" fmla="*/ 0 h 121"/>
                <a:gd name="T10" fmla="*/ 86 w 86"/>
                <a:gd name="T11" fmla="*/ 121 h 121"/>
                <a:gd name="T12" fmla="*/ 0 w 86"/>
                <a:gd name="T13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21">
                  <a:moveTo>
                    <a:pt x="0" y="3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2" y="23"/>
                    <a:pt x="25" y="14"/>
                    <a:pt x="38" y="9"/>
                  </a:cubicBezTo>
                  <a:cubicBezTo>
                    <a:pt x="53" y="3"/>
                    <a:pt x="68" y="0"/>
                    <a:pt x="8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9" name="Freeform 1003">
              <a:extLst>
                <a:ext uri="{FF2B5EF4-FFF2-40B4-BE49-F238E27FC236}">
                  <a16:creationId xmlns:a16="http://schemas.microsoft.com/office/drawing/2014/main" id="{B12E9901-6C5D-4DFD-BFD9-5EF25290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00313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0" name="Oval 1004">
              <a:extLst>
                <a:ext uri="{FF2B5EF4-FFF2-40B4-BE49-F238E27FC236}">
                  <a16:creationId xmlns:a16="http://schemas.microsoft.com/office/drawing/2014/main" id="{EBEAC260-7D5C-44D0-BF4D-A7D3A6858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2500313"/>
              <a:ext cx="793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1" name="Freeform 1005">
              <a:extLst>
                <a:ext uri="{FF2B5EF4-FFF2-40B4-BE49-F238E27FC236}">
                  <a16:creationId xmlns:a16="http://schemas.microsoft.com/office/drawing/2014/main" id="{DB4FA74F-7F71-45B1-A150-B10EF94F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11425"/>
              <a:ext cx="44450" cy="7938"/>
            </a:xfrm>
            <a:custGeom>
              <a:avLst/>
              <a:gdLst>
                <a:gd name="T0" fmla="*/ 111 w 122"/>
                <a:gd name="T1" fmla="*/ 23 h 23"/>
                <a:gd name="T2" fmla="*/ 11 w 122"/>
                <a:gd name="T3" fmla="*/ 23 h 23"/>
                <a:gd name="T4" fmla="*/ 0 w 122"/>
                <a:gd name="T5" fmla="*/ 12 h 23"/>
                <a:gd name="T6" fmla="*/ 11 w 122"/>
                <a:gd name="T7" fmla="*/ 0 h 23"/>
                <a:gd name="T8" fmla="*/ 111 w 122"/>
                <a:gd name="T9" fmla="*/ 0 h 23"/>
                <a:gd name="T10" fmla="*/ 122 w 122"/>
                <a:gd name="T11" fmla="*/ 12 h 23"/>
                <a:gd name="T12" fmla="*/ 111 w 1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3">
                  <a:moveTo>
                    <a:pt x="1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2"/>
                  </a:cubicBezTo>
                  <a:cubicBezTo>
                    <a:pt x="122" y="18"/>
                    <a:pt x="117" y="23"/>
                    <a:pt x="111" y="23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2" name="Oval 1006">
              <a:extLst>
                <a:ext uri="{FF2B5EF4-FFF2-40B4-BE49-F238E27FC236}">
                  <a16:creationId xmlns:a16="http://schemas.microsoft.com/office/drawing/2014/main" id="{78052DF0-7BE0-43A6-B5BA-5F2C7C3CF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2511425"/>
              <a:ext cx="7938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3" name="Freeform 1007">
              <a:extLst>
                <a:ext uri="{FF2B5EF4-FFF2-40B4-BE49-F238E27FC236}">
                  <a16:creationId xmlns:a16="http://schemas.microsoft.com/office/drawing/2014/main" id="{A1DA6099-CA8E-4354-A6DE-88CE4975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22538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4" name="Oval 1008">
              <a:extLst>
                <a:ext uri="{FF2B5EF4-FFF2-40B4-BE49-F238E27FC236}">
                  <a16:creationId xmlns:a16="http://schemas.microsoft.com/office/drawing/2014/main" id="{C4BC874D-5E6F-4893-8F49-3FAFCA951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2522538"/>
              <a:ext cx="6350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1" name="Group 1210">
              <a:extLst>
                <a:ext uri="{FF2B5EF4-FFF2-40B4-BE49-F238E27FC236}">
                  <a16:creationId xmlns:a16="http://schemas.microsoft.com/office/drawing/2014/main" id="{6607BFA7-7B19-4610-AB44-50AD9F038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563" y="2254250"/>
              <a:ext cx="938213" cy="631825"/>
              <a:chOff x="915" y="1420"/>
              <a:chExt cx="591" cy="398"/>
            </a:xfrm>
          </p:grpSpPr>
          <p:sp>
            <p:nvSpPr>
              <p:cNvPr id="2313" name="Freeform 1010">
                <a:extLst>
                  <a:ext uri="{FF2B5EF4-FFF2-40B4-BE49-F238E27FC236}">
                    <a16:creationId xmlns:a16="http://schemas.microsoft.com/office/drawing/2014/main" id="{A5D83712-E9B2-4103-8167-E7D70A612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8" cy="5"/>
              </a:xfrm>
              <a:custGeom>
                <a:avLst/>
                <a:gdLst>
                  <a:gd name="T0" fmla="*/ 111 w 122"/>
                  <a:gd name="T1" fmla="*/ 22 h 22"/>
                  <a:gd name="T2" fmla="*/ 11 w 122"/>
                  <a:gd name="T3" fmla="*/ 22 h 22"/>
                  <a:gd name="T4" fmla="*/ 0 w 122"/>
                  <a:gd name="T5" fmla="*/ 11 h 22"/>
                  <a:gd name="T6" fmla="*/ 11 w 122"/>
                  <a:gd name="T7" fmla="*/ 0 h 22"/>
                  <a:gd name="T8" fmla="*/ 111 w 122"/>
                  <a:gd name="T9" fmla="*/ 0 h 22"/>
                  <a:gd name="T10" fmla="*/ 122 w 122"/>
                  <a:gd name="T11" fmla="*/ 11 h 22"/>
                  <a:gd name="T12" fmla="*/ 111 w 12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2">
                    <a:moveTo>
                      <a:pt x="1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22" y="5"/>
                      <a:pt x="122" y="11"/>
                    </a:cubicBezTo>
                    <a:cubicBezTo>
                      <a:pt x="122" y="17"/>
                      <a:pt x="117" y="22"/>
                      <a:pt x="111" y="22"/>
                    </a:cubicBezTo>
                  </a:path>
                </a:pathLst>
              </a:custGeom>
              <a:solidFill>
                <a:srgbClr val="E79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4" name="Oval 1011">
                <a:extLst>
                  <a:ext uri="{FF2B5EF4-FFF2-40B4-BE49-F238E27FC236}">
                    <a16:creationId xmlns:a16="http://schemas.microsoft.com/office/drawing/2014/main" id="{721ECB28-A971-4359-A1D1-C6E5D2EB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596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5" name="Freeform 1012">
                <a:extLst>
                  <a:ext uri="{FF2B5EF4-FFF2-40B4-BE49-F238E27FC236}">
                    <a16:creationId xmlns:a16="http://schemas.microsoft.com/office/drawing/2014/main" id="{33BCF48B-B0AF-432D-841A-914818E6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623"/>
                <a:ext cx="10" cy="10"/>
              </a:xfrm>
              <a:custGeom>
                <a:avLst/>
                <a:gdLst>
                  <a:gd name="T0" fmla="*/ 41 w 41"/>
                  <a:gd name="T1" fmla="*/ 35 h 43"/>
                  <a:gd name="T2" fmla="*/ 41 w 41"/>
                  <a:gd name="T3" fmla="*/ 0 h 43"/>
                  <a:gd name="T4" fmla="*/ 0 w 41"/>
                  <a:gd name="T5" fmla="*/ 13 h 43"/>
                  <a:gd name="T6" fmla="*/ 18 w 41"/>
                  <a:gd name="T7" fmla="*/ 43 h 43"/>
                  <a:gd name="T8" fmla="*/ 41 w 41"/>
                  <a:gd name="T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41" y="3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12" y="5"/>
                      <a:pt x="0" y="1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5" y="38"/>
                      <a:pt x="33" y="36"/>
                      <a:pt x="41" y="35"/>
                    </a:cubicBezTo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6" name="Freeform 1013">
                <a:extLst>
                  <a:ext uri="{FF2B5EF4-FFF2-40B4-BE49-F238E27FC236}">
                    <a16:creationId xmlns:a16="http://schemas.microsoft.com/office/drawing/2014/main" id="{3E24D1BD-72D2-422F-AF03-BA7E6E97D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7"/>
                <a:ext cx="13" cy="16"/>
              </a:xfrm>
              <a:custGeom>
                <a:avLst/>
                <a:gdLst>
                  <a:gd name="T0" fmla="*/ 36 w 53"/>
                  <a:gd name="T1" fmla="*/ 71 h 71"/>
                  <a:gd name="T2" fmla="*/ 36 w 53"/>
                  <a:gd name="T3" fmla="*/ 67 h 71"/>
                  <a:gd name="T4" fmla="*/ 53 w 53"/>
                  <a:gd name="T5" fmla="*/ 30 h 71"/>
                  <a:gd name="T6" fmla="*/ 35 w 53"/>
                  <a:gd name="T7" fmla="*/ 0 h 71"/>
                  <a:gd name="T8" fmla="*/ 0 w 53"/>
                  <a:gd name="T9" fmla="*/ 67 h 71"/>
                  <a:gd name="T10" fmla="*/ 1 w 53"/>
                  <a:gd name="T11" fmla="*/ 70 h 71"/>
                  <a:gd name="T12" fmla="*/ 36 w 5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71">
                    <a:moveTo>
                      <a:pt x="36" y="71"/>
                    </a:moveTo>
                    <a:cubicBezTo>
                      <a:pt x="36" y="69"/>
                      <a:pt x="36" y="68"/>
                      <a:pt x="36" y="67"/>
                    </a:cubicBezTo>
                    <a:cubicBezTo>
                      <a:pt x="36" y="52"/>
                      <a:pt x="42" y="39"/>
                      <a:pt x="53" y="3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" y="15"/>
                      <a:pt x="0" y="40"/>
                      <a:pt x="0" y="67"/>
                    </a:cubicBezTo>
                    <a:cubicBezTo>
                      <a:pt x="0" y="68"/>
                      <a:pt x="0" y="69"/>
                      <a:pt x="1" y="70"/>
                    </a:cubicBez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7" name="Freeform 1014">
                <a:extLst>
                  <a:ext uri="{FF2B5EF4-FFF2-40B4-BE49-F238E27FC236}">
                    <a16:creationId xmlns:a16="http://schemas.microsoft.com/office/drawing/2014/main" id="{2E052BAB-8AB8-4F36-B78A-ED63388F1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3"/>
                <a:ext cx="39" cy="39"/>
              </a:xfrm>
              <a:custGeom>
                <a:avLst/>
                <a:gdLst>
                  <a:gd name="T0" fmla="*/ 84 w 164"/>
                  <a:gd name="T1" fmla="*/ 0 h 164"/>
                  <a:gd name="T2" fmla="*/ 84 w 164"/>
                  <a:gd name="T3" fmla="*/ 35 h 164"/>
                  <a:gd name="T4" fmla="*/ 129 w 164"/>
                  <a:gd name="T5" fmla="*/ 82 h 164"/>
                  <a:gd name="T6" fmla="*/ 82 w 164"/>
                  <a:gd name="T7" fmla="*/ 129 h 164"/>
                  <a:gd name="T8" fmla="*/ 35 w 164"/>
                  <a:gd name="T9" fmla="*/ 90 h 164"/>
                  <a:gd name="T10" fmla="*/ 0 w 164"/>
                  <a:gd name="T11" fmla="*/ 90 h 164"/>
                  <a:gd name="T12" fmla="*/ 82 w 164"/>
                  <a:gd name="T13" fmla="*/ 164 h 164"/>
                  <a:gd name="T14" fmla="*/ 164 w 164"/>
                  <a:gd name="T15" fmla="*/ 82 h 164"/>
                  <a:gd name="T16" fmla="*/ 84 w 164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64">
                    <a:moveTo>
                      <a:pt x="84" y="0"/>
                    </a:moveTo>
                    <a:cubicBezTo>
                      <a:pt x="84" y="35"/>
                      <a:pt x="84" y="35"/>
                      <a:pt x="84" y="35"/>
                    </a:cubicBezTo>
                    <a:cubicBezTo>
                      <a:pt x="109" y="36"/>
                      <a:pt x="129" y="57"/>
                      <a:pt x="129" y="82"/>
                    </a:cubicBezTo>
                    <a:cubicBezTo>
                      <a:pt x="129" y="108"/>
                      <a:pt x="108" y="129"/>
                      <a:pt x="82" y="129"/>
                    </a:cubicBezTo>
                    <a:cubicBezTo>
                      <a:pt x="58" y="129"/>
                      <a:pt x="39" y="112"/>
                      <a:pt x="3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" y="132"/>
                      <a:pt x="39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8"/>
                      <a:pt x="128" y="1"/>
                      <a:pt x="84" y="0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8" name="Rectangle 1015">
                <a:extLst>
                  <a:ext uri="{FF2B5EF4-FFF2-40B4-BE49-F238E27FC236}">
                    <a16:creationId xmlns:a16="http://schemas.microsoft.com/office/drawing/2014/main" id="{8B6B6D40-0FC9-4A23-9A7D-CE0EAE08E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71"/>
                <a:ext cx="11" cy="11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9" name="Rectangle 1016">
                <a:extLst>
                  <a:ext uri="{FF2B5EF4-FFF2-40B4-BE49-F238E27FC236}">
                    <a16:creationId xmlns:a16="http://schemas.microsoft.com/office/drawing/2014/main" id="{B3E9AD3D-0FE2-4776-8019-260B1D728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73"/>
                <a:ext cx="58" cy="6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0" name="Rectangle 1017">
                <a:extLst>
                  <a:ext uri="{FF2B5EF4-FFF2-40B4-BE49-F238E27FC236}">
                    <a16:creationId xmlns:a16="http://schemas.microsoft.com/office/drawing/2014/main" id="{87B8C497-BFB9-4D91-84BD-F17605551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87"/>
                <a:ext cx="58" cy="6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1" name="Rectangle 1018">
                <a:extLst>
                  <a:ext uri="{FF2B5EF4-FFF2-40B4-BE49-F238E27FC236}">
                    <a16:creationId xmlns:a16="http://schemas.microsoft.com/office/drawing/2014/main" id="{1E04958B-1583-49F3-8F65-131C3D0D3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00"/>
                <a:ext cx="58" cy="6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2" name="Rectangle 1019">
                <a:extLst>
                  <a:ext uri="{FF2B5EF4-FFF2-40B4-BE49-F238E27FC236}">
                    <a16:creationId xmlns:a16="http://schemas.microsoft.com/office/drawing/2014/main" id="{5D4983A9-29C7-4483-8E07-B0234B8AF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14"/>
                <a:ext cx="58" cy="6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3" name="Rectangle 1020">
                <a:extLst>
                  <a:ext uri="{FF2B5EF4-FFF2-40B4-BE49-F238E27FC236}">
                    <a16:creationId xmlns:a16="http://schemas.microsoft.com/office/drawing/2014/main" id="{28B519D1-1715-4DDB-A4E7-7BB45439E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85"/>
                <a:ext cx="11" cy="10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4" name="Rectangle 1021">
                <a:extLst>
                  <a:ext uri="{FF2B5EF4-FFF2-40B4-BE49-F238E27FC236}">
                    <a16:creationId xmlns:a16="http://schemas.microsoft.com/office/drawing/2014/main" id="{999F1B61-06AF-412D-98C7-8FDEB2B33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98"/>
                <a:ext cx="11" cy="10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5" name="Rectangle 1022">
                <a:extLst>
                  <a:ext uri="{FF2B5EF4-FFF2-40B4-BE49-F238E27FC236}">
                    <a16:creationId xmlns:a16="http://schemas.microsoft.com/office/drawing/2014/main" id="{41C47752-7BE1-471D-ACC0-61342152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712"/>
                <a:ext cx="11" cy="10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6" name="Rectangle 1023">
                <a:extLst>
                  <a:ext uri="{FF2B5EF4-FFF2-40B4-BE49-F238E27FC236}">
                    <a16:creationId xmlns:a16="http://schemas.microsoft.com/office/drawing/2014/main" id="{8216C034-8881-4444-88B3-22A64EAAC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59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7" name="Freeform 1024">
                <a:extLst>
                  <a:ext uri="{FF2B5EF4-FFF2-40B4-BE49-F238E27FC236}">
                    <a16:creationId xmlns:a16="http://schemas.microsoft.com/office/drawing/2014/main" id="{7B9EFDAC-2BCE-4F1A-871B-10006071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64"/>
                <a:ext cx="2" cy="9"/>
              </a:xfrm>
              <a:custGeom>
                <a:avLst/>
                <a:gdLst>
                  <a:gd name="T0" fmla="*/ 4 w 8"/>
                  <a:gd name="T1" fmla="*/ 36 h 36"/>
                  <a:gd name="T2" fmla="*/ 4 w 8"/>
                  <a:gd name="T3" fmla="*/ 36 h 36"/>
                  <a:gd name="T4" fmla="*/ 0 w 8"/>
                  <a:gd name="T5" fmla="*/ 32 h 36"/>
                  <a:gd name="T6" fmla="*/ 0 w 8"/>
                  <a:gd name="T7" fmla="*/ 4 h 36"/>
                  <a:gd name="T8" fmla="*/ 4 w 8"/>
                  <a:gd name="T9" fmla="*/ 0 h 36"/>
                  <a:gd name="T10" fmla="*/ 8 w 8"/>
                  <a:gd name="T11" fmla="*/ 4 h 36"/>
                  <a:gd name="T12" fmla="*/ 8 w 8"/>
                  <a:gd name="T13" fmla="*/ 32 h 36"/>
                  <a:gd name="T14" fmla="*/ 4 w 8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6">
                    <a:moveTo>
                      <a:pt x="4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6"/>
                      <a:pt x="4" y="36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8" name="Freeform 1025">
                <a:extLst>
                  <a:ext uri="{FF2B5EF4-FFF2-40B4-BE49-F238E27FC236}">
                    <a16:creationId xmlns:a16="http://schemas.microsoft.com/office/drawing/2014/main" id="{5479CF27-C41F-408A-98FC-4182AA03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60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9" name="Freeform 1026">
                <a:extLst>
                  <a:ext uri="{FF2B5EF4-FFF2-40B4-BE49-F238E27FC236}">
                    <a16:creationId xmlns:a16="http://schemas.microsoft.com/office/drawing/2014/main" id="{78664050-A88D-492F-BCC2-BA741C9C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61"/>
                <a:ext cx="2" cy="12"/>
              </a:xfrm>
              <a:custGeom>
                <a:avLst/>
                <a:gdLst>
                  <a:gd name="T0" fmla="*/ 4 w 8"/>
                  <a:gd name="T1" fmla="*/ 50 h 50"/>
                  <a:gd name="T2" fmla="*/ 4 w 8"/>
                  <a:gd name="T3" fmla="*/ 50 h 50"/>
                  <a:gd name="T4" fmla="*/ 0 w 8"/>
                  <a:gd name="T5" fmla="*/ 46 h 50"/>
                  <a:gd name="T6" fmla="*/ 0 w 8"/>
                  <a:gd name="T7" fmla="*/ 4 h 50"/>
                  <a:gd name="T8" fmla="*/ 4 w 8"/>
                  <a:gd name="T9" fmla="*/ 0 h 50"/>
                  <a:gd name="T10" fmla="*/ 8 w 8"/>
                  <a:gd name="T11" fmla="*/ 4 h 50"/>
                  <a:gd name="T12" fmla="*/ 8 w 8"/>
                  <a:gd name="T13" fmla="*/ 46 h 50"/>
                  <a:gd name="T14" fmla="*/ 4 w 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cubicBezTo>
                      <a:pt x="4" y="50"/>
                      <a:pt x="4" y="50"/>
                      <a:pt x="4" y="50"/>
                    </a:cubicBezTo>
                    <a:cubicBezTo>
                      <a:pt x="2" y="50"/>
                      <a:pt x="0" y="48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8"/>
                      <a:pt x="6" y="50"/>
                      <a:pt x="4" y="50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0" name="Freeform 1027">
                <a:extLst>
                  <a:ext uri="{FF2B5EF4-FFF2-40B4-BE49-F238E27FC236}">
                    <a16:creationId xmlns:a16="http://schemas.microsoft.com/office/drawing/2014/main" id="{54B66CFE-06DD-4DD9-95EB-A0967F5C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64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1" name="Rectangle 1028">
                <a:extLst>
                  <a:ext uri="{FF2B5EF4-FFF2-40B4-BE49-F238E27FC236}">
                    <a16:creationId xmlns:a16="http://schemas.microsoft.com/office/drawing/2014/main" id="{743AED20-3603-4EA6-98C7-2257A90D6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6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2" name="Rectangle 1029">
                <a:extLst>
                  <a:ext uri="{FF2B5EF4-FFF2-40B4-BE49-F238E27FC236}">
                    <a16:creationId xmlns:a16="http://schemas.microsoft.com/office/drawing/2014/main" id="{BDA10996-E6F5-431D-9EA2-76E5CDCB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79"/>
                <a:ext cx="76" cy="15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3" name="Freeform 1030">
                <a:extLst>
                  <a:ext uri="{FF2B5EF4-FFF2-40B4-BE49-F238E27FC236}">
                    <a16:creationId xmlns:a16="http://schemas.microsoft.com/office/drawing/2014/main" id="{39B75AF1-DCF2-4BD1-92F2-72FE5E591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82"/>
                <a:ext cx="2" cy="10"/>
              </a:xfrm>
              <a:custGeom>
                <a:avLst/>
                <a:gdLst>
                  <a:gd name="T0" fmla="*/ 4 w 8"/>
                  <a:gd name="T1" fmla="*/ 44 h 44"/>
                  <a:gd name="T2" fmla="*/ 4 w 8"/>
                  <a:gd name="T3" fmla="*/ 44 h 44"/>
                  <a:gd name="T4" fmla="*/ 0 w 8"/>
                  <a:gd name="T5" fmla="*/ 40 h 44"/>
                  <a:gd name="T6" fmla="*/ 0 w 8"/>
                  <a:gd name="T7" fmla="*/ 4 h 44"/>
                  <a:gd name="T8" fmla="*/ 4 w 8"/>
                  <a:gd name="T9" fmla="*/ 0 h 44"/>
                  <a:gd name="T10" fmla="*/ 8 w 8"/>
                  <a:gd name="T11" fmla="*/ 4 h 44"/>
                  <a:gd name="T12" fmla="*/ 8 w 8"/>
                  <a:gd name="T13" fmla="*/ 40 h 44"/>
                  <a:gd name="T14" fmla="*/ 4 w 8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4">
                    <a:moveTo>
                      <a:pt x="4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2" y="44"/>
                      <a:pt x="0" y="42"/>
                      <a:pt x="0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2"/>
                      <a:pt x="6" y="44"/>
                      <a:pt x="4" y="4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4" name="Freeform 1031">
                <a:extLst>
                  <a:ext uri="{FF2B5EF4-FFF2-40B4-BE49-F238E27FC236}">
                    <a16:creationId xmlns:a16="http://schemas.microsoft.com/office/drawing/2014/main" id="{1C1C13DD-35B1-43C1-9C99-2D346683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84"/>
                <a:ext cx="2" cy="8"/>
              </a:xfrm>
              <a:custGeom>
                <a:avLst/>
                <a:gdLst>
                  <a:gd name="T0" fmla="*/ 4 w 8"/>
                  <a:gd name="T1" fmla="*/ 34 h 34"/>
                  <a:gd name="T2" fmla="*/ 4 w 8"/>
                  <a:gd name="T3" fmla="*/ 34 h 34"/>
                  <a:gd name="T4" fmla="*/ 0 w 8"/>
                  <a:gd name="T5" fmla="*/ 30 h 34"/>
                  <a:gd name="T6" fmla="*/ 0 w 8"/>
                  <a:gd name="T7" fmla="*/ 4 h 34"/>
                  <a:gd name="T8" fmla="*/ 4 w 8"/>
                  <a:gd name="T9" fmla="*/ 0 h 34"/>
                  <a:gd name="T10" fmla="*/ 8 w 8"/>
                  <a:gd name="T11" fmla="*/ 4 h 34"/>
                  <a:gd name="T12" fmla="*/ 8 w 8"/>
                  <a:gd name="T13" fmla="*/ 30 h 34"/>
                  <a:gd name="T14" fmla="*/ 4 w 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4">
                    <a:moveTo>
                      <a:pt x="4" y="34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1" y="34"/>
                      <a:pt x="0" y="32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6" y="34"/>
                      <a:pt x="4" y="3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5" name="Freeform 1032">
                <a:extLst>
                  <a:ext uri="{FF2B5EF4-FFF2-40B4-BE49-F238E27FC236}">
                    <a16:creationId xmlns:a16="http://schemas.microsoft.com/office/drawing/2014/main" id="{ADFF7AF0-6600-4F14-A9EB-063B07C24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87"/>
                <a:ext cx="2" cy="5"/>
              </a:xfrm>
              <a:custGeom>
                <a:avLst/>
                <a:gdLst>
                  <a:gd name="T0" fmla="*/ 4 w 8"/>
                  <a:gd name="T1" fmla="*/ 24 h 24"/>
                  <a:gd name="T2" fmla="*/ 4 w 8"/>
                  <a:gd name="T3" fmla="*/ 24 h 24"/>
                  <a:gd name="T4" fmla="*/ 0 w 8"/>
                  <a:gd name="T5" fmla="*/ 20 h 24"/>
                  <a:gd name="T6" fmla="*/ 0 w 8"/>
                  <a:gd name="T7" fmla="*/ 4 h 24"/>
                  <a:gd name="T8" fmla="*/ 4 w 8"/>
                  <a:gd name="T9" fmla="*/ 0 h 24"/>
                  <a:gd name="T10" fmla="*/ 8 w 8"/>
                  <a:gd name="T11" fmla="*/ 4 h 24"/>
                  <a:gd name="T12" fmla="*/ 8 w 8"/>
                  <a:gd name="T13" fmla="*/ 20 h 24"/>
                  <a:gd name="T14" fmla="*/ 4 w 8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6" name="Freeform 1033">
                <a:extLst>
                  <a:ext uri="{FF2B5EF4-FFF2-40B4-BE49-F238E27FC236}">
                    <a16:creationId xmlns:a16="http://schemas.microsoft.com/office/drawing/2014/main" id="{8E055CDD-2753-44D9-9EED-62B2701DF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83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7" name="Rectangle 1034">
                <a:extLst>
                  <a:ext uri="{FF2B5EF4-FFF2-40B4-BE49-F238E27FC236}">
                    <a16:creationId xmlns:a16="http://schemas.microsoft.com/office/drawing/2014/main" id="{F0EF1B32-1BBE-4CC1-A37F-6736AC896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8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8" name="Rectangle 1035">
                <a:extLst>
                  <a:ext uri="{FF2B5EF4-FFF2-40B4-BE49-F238E27FC236}">
                    <a16:creationId xmlns:a16="http://schemas.microsoft.com/office/drawing/2014/main" id="{9505C9A4-D7AA-4441-933E-905D39C57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9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9" name="Freeform 1036">
                <a:extLst>
                  <a:ext uri="{FF2B5EF4-FFF2-40B4-BE49-F238E27FC236}">
                    <a16:creationId xmlns:a16="http://schemas.microsoft.com/office/drawing/2014/main" id="{23A93F2A-D5EE-49DB-AE71-908BCD2D0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04"/>
                <a:ext cx="2" cy="8"/>
              </a:xfrm>
              <a:custGeom>
                <a:avLst/>
                <a:gdLst>
                  <a:gd name="T0" fmla="*/ 4 w 8"/>
                  <a:gd name="T1" fmla="*/ 35 h 35"/>
                  <a:gd name="T2" fmla="*/ 4 w 8"/>
                  <a:gd name="T3" fmla="*/ 35 h 35"/>
                  <a:gd name="T4" fmla="*/ 0 w 8"/>
                  <a:gd name="T5" fmla="*/ 31 h 35"/>
                  <a:gd name="T6" fmla="*/ 0 w 8"/>
                  <a:gd name="T7" fmla="*/ 4 h 35"/>
                  <a:gd name="T8" fmla="*/ 4 w 8"/>
                  <a:gd name="T9" fmla="*/ 0 h 35"/>
                  <a:gd name="T10" fmla="*/ 4 w 8"/>
                  <a:gd name="T11" fmla="*/ 0 h 35"/>
                  <a:gd name="T12" fmla="*/ 8 w 8"/>
                  <a:gd name="T13" fmla="*/ 4 h 35"/>
                  <a:gd name="T14" fmla="*/ 8 w 8"/>
                  <a:gd name="T15" fmla="*/ 31 h 35"/>
                  <a:gd name="T16" fmla="*/ 4 w 8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4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3"/>
                      <a:pt x="0" y="3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3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0" name="Freeform 1037">
                <a:extLst>
                  <a:ext uri="{FF2B5EF4-FFF2-40B4-BE49-F238E27FC236}">
                    <a16:creationId xmlns:a16="http://schemas.microsoft.com/office/drawing/2014/main" id="{23E94198-17AB-4A5B-877B-E7182D28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0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1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1" name="Freeform 1038">
                <a:extLst>
                  <a:ext uri="{FF2B5EF4-FFF2-40B4-BE49-F238E27FC236}">
                    <a16:creationId xmlns:a16="http://schemas.microsoft.com/office/drawing/2014/main" id="{7AF38513-514C-4437-AC67-72EF00D98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01"/>
                <a:ext cx="2" cy="11"/>
              </a:xfrm>
              <a:custGeom>
                <a:avLst/>
                <a:gdLst>
                  <a:gd name="T0" fmla="*/ 4 w 8"/>
                  <a:gd name="T1" fmla="*/ 49 h 49"/>
                  <a:gd name="T2" fmla="*/ 4 w 8"/>
                  <a:gd name="T3" fmla="*/ 49 h 49"/>
                  <a:gd name="T4" fmla="*/ 0 w 8"/>
                  <a:gd name="T5" fmla="*/ 45 h 49"/>
                  <a:gd name="T6" fmla="*/ 0 w 8"/>
                  <a:gd name="T7" fmla="*/ 4 h 49"/>
                  <a:gd name="T8" fmla="*/ 4 w 8"/>
                  <a:gd name="T9" fmla="*/ 0 h 49"/>
                  <a:gd name="T10" fmla="*/ 8 w 8"/>
                  <a:gd name="T11" fmla="*/ 4 h 49"/>
                  <a:gd name="T12" fmla="*/ 8 w 8"/>
                  <a:gd name="T13" fmla="*/ 45 h 49"/>
                  <a:gd name="T14" fmla="*/ 4 w 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7"/>
                      <a:pt x="6" y="49"/>
                      <a:pt x="4" y="49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2" name="Freeform 1039">
                <a:extLst>
                  <a:ext uri="{FF2B5EF4-FFF2-40B4-BE49-F238E27FC236}">
                    <a16:creationId xmlns:a16="http://schemas.microsoft.com/office/drawing/2014/main" id="{E5936A35-B9E4-482C-971A-13EC69F4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00"/>
                <a:ext cx="2" cy="12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3" name="Rectangle 1040">
                <a:extLst>
                  <a:ext uri="{FF2B5EF4-FFF2-40B4-BE49-F238E27FC236}">
                    <a16:creationId xmlns:a16="http://schemas.microsoft.com/office/drawing/2014/main" id="{32AFA97F-F368-40B7-AE1C-263DE8F3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0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4" name="Rectangle 1041">
                <a:extLst>
                  <a:ext uri="{FF2B5EF4-FFF2-40B4-BE49-F238E27FC236}">
                    <a16:creationId xmlns:a16="http://schemas.microsoft.com/office/drawing/2014/main" id="{CB5A823C-28D5-4900-ACC4-F0F9D173F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71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5" name="Freeform 1042">
                <a:extLst>
                  <a:ext uri="{FF2B5EF4-FFF2-40B4-BE49-F238E27FC236}">
                    <a16:creationId xmlns:a16="http://schemas.microsoft.com/office/drawing/2014/main" id="{CB629EB5-09C0-4C66-989A-0A1D71427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2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8" name="Freeform 1043">
                <a:extLst>
                  <a:ext uri="{FF2B5EF4-FFF2-40B4-BE49-F238E27FC236}">
                    <a16:creationId xmlns:a16="http://schemas.microsoft.com/office/drawing/2014/main" id="{231FC014-273E-4A3A-99F6-87E34E43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19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9" name="Freeform 1044">
                <a:extLst>
                  <a:ext uri="{FF2B5EF4-FFF2-40B4-BE49-F238E27FC236}">
                    <a16:creationId xmlns:a16="http://schemas.microsoft.com/office/drawing/2014/main" id="{66A24763-2384-43CB-9A93-B9BC5816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27"/>
                <a:ext cx="2" cy="5"/>
              </a:xfrm>
              <a:custGeom>
                <a:avLst/>
                <a:gdLst>
                  <a:gd name="T0" fmla="*/ 4 w 8"/>
                  <a:gd name="T1" fmla="*/ 19 h 19"/>
                  <a:gd name="T2" fmla="*/ 4 w 8"/>
                  <a:gd name="T3" fmla="*/ 19 h 19"/>
                  <a:gd name="T4" fmla="*/ 0 w 8"/>
                  <a:gd name="T5" fmla="*/ 15 h 19"/>
                  <a:gd name="T6" fmla="*/ 0 w 8"/>
                  <a:gd name="T7" fmla="*/ 4 h 19"/>
                  <a:gd name="T8" fmla="*/ 4 w 8"/>
                  <a:gd name="T9" fmla="*/ 0 h 19"/>
                  <a:gd name="T10" fmla="*/ 8 w 8"/>
                  <a:gd name="T11" fmla="*/ 4 h 19"/>
                  <a:gd name="T12" fmla="*/ 8 w 8"/>
                  <a:gd name="T13" fmla="*/ 15 h 19"/>
                  <a:gd name="T14" fmla="*/ 4 w 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7"/>
                      <a:pt x="6" y="19"/>
                      <a:pt x="4" y="19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0" name="Freeform 1045">
                <a:extLst>
                  <a:ext uri="{FF2B5EF4-FFF2-40B4-BE49-F238E27FC236}">
                    <a16:creationId xmlns:a16="http://schemas.microsoft.com/office/drawing/2014/main" id="{4743496E-82FC-4FAC-8388-C116DA7F6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24"/>
                <a:ext cx="2" cy="8"/>
              </a:xfrm>
              <a:custGeom>
                <a:avLst/>
                <a:gdLst>
                  <a:gd name="T0" fmla="*/ 4 w 8"/>
                  <a:gd name="T1" fmla="*/ 33 h 33"/>
                  <a:gd name="T2" fmla="*/ 4 w 8"/>
                  <a:gd name="T3" fmla="*/ 33 h 33"/>
                  <a:gd name="T4" fmla="*/ 0 w 8"/>
                  <a:gd name="T5" fmla="*/ 29 h 33"/>
                  <a:gd name="T6" fmla="*/ 0 w 8"/>
                  <a:gd name="T7" fmla="*/ 4 h 33"/>
                  <a:gd name="T8" fmla="*/ 4 w 8"/>
                  <a:gd name="T9" fmla="*/ 0 h 33"/>
                  <a:gd name="T10" fmla="*/ 8 w 8"/>
                  <a:gd name="T11" fmla="*/ 4 h 33"/>
                  <a:gd name="T12" fmla="*/ 8 w 8"/>
                  <a:gd name="T13" fmla="*/ 29 h 33"/>
                  <a:gd name="T14" fmla="*/ 4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1"/>
                      <a:pt x="6" y="33"/>
                      <a:pt x="4" y="3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1" name="Rectangle 1046">
                <a:extLst>
                  <a:ext uri="{FF2B5EF4-FFF2-40B4-BE49-F238E27FC236}">
                    <a16:creationId xmlns:a16="http://schemas.microsoft.com/office/drawing/2014/main" id="{31D984D3-5F4B-4C5D-BE86-680CC107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24"/>
                <a:ext cx="53" cy="4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2" name="Rectangle 1047">
                <a:extLst>
                  <a:ext uri="{FF2B5EF4-FFF2-40B4-BE49-F238E27FC236}">
                    <a16:creationId xmlns:a16="http://schemas.microsoft.com/office/drawing/2014/main" id="{87E01FE7-9D24-4A38-A94A-C250A9612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3" name="Rectangle 1048">
                <a:extLst>
                  <a:ext uri="{FF2B5EF4-FFF2-40B4-BE49-F238E27FC236}">
                    <a16:creationId xmlns:a16="http://schemas.microsoft.com/office/drawing/2014/main" id="{1FAAA0A1-4602-40EC-9C19-2B4D790FF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4" name="Rectangle 1049">
                <a:extLst>
                  <a:ext uri="{FF2B5EF4-FFF2-40B4-BE49-F238E27FC236}">
                    <a16:creationId xmlns:a16="http://schemas.microsoft.com/office/drawing/2014/main" id="{A767585C-2ED8-44C9-8BBC-66232D854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1650"/>
                <a:ext cx="15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5" name="Rectangle 1050">
                <a:extLst>
                  <a:ext uri="{FF2B5EF4-FFF2-40B4-BE49-F238E27FC236}">
                    <a16:creationId xmlns:a16="http://schemas.microsoft.com/office/drawing/2014/main" id="{76BA506D-D927-4888-ACAA-B2FB53FA2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1657"/>
                <a:ext cx="3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6" name="Rectangle 1051">
                <a:extLst>
                  <a:ext uri="{FF2B5EF4-FFF2-40B4-BE49-F238E27FC236}">
                    <a16:creationId xmlns:a16="http://schemas.microsoft.com/office/drawing/2014/main" id="{93D29E40-89B8-4AAF-82F5-50F7581F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1657"/>
                <a:ext cx="2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7" name="Rectangle 1052">
                <a:extLst>
                  <a:ext uri="{FF2B5EF4-FFF2-40B4-BE49-F238E27FC236}">
                    <a16:creationId xmlns:a16="http://schemas.microsoft.com/office/drawing/2014/main" id="{7A4CB71D-BB93-4893-B3FD-EEF7D2888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1657"/>
                <a:ext cx="3" cy="50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8" name="Freeform 1053">
                <a:extLst>
                  <a:ext uri="{FF2B5EF4-FFF2-40B4-BE49-F238E27FC236}">
                    <a16:creationId xmlns:a16="http://schemas.microsoft.com/office/drawing/2014/main" id="{AEE25983-76D6-431D-BE8A-B7A36ABED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41"/>
                <a:ext cx="78" cy="87"/>
              </a:xfrm>
              <a:custGeom>
                <a:avLst/>
                <a:gdLst>
                  <a:gd name="T0" fmla="*/ 322 w 335"/>
                  <a:gd name="T1" fmla="*/ 339 h 368"/>
                  <a:gd name="T2" fmla="*/ 300 w 335"/>
                  <a:gd name="T3" fmla="*/ 358 h 368"/>
                  <a:gd name="T4" fmla="*/ 262 w 335"/>
                  <a:gd name="T5" fmla="*/ 356 h 368"/>
                  <a:gd name="T6" fmla="*/ 1 w 335"/>
                  <a:gd name="T7" fmla="*/ 56 h 368"/>
                  <a:gd name="T8" fmla="*/ 1 w 335"/>
                  <a:gd name="T9" fmla="*/ 53 h 368"/>
                  <a:gd name="T10" fmla="*/ 60 w 335"/>
                  <a:gd name="T11" fmla="*/ 1 h 368"/>
                  <a:gd name="T12" fmla="*/ 63 w 335"/>
                  <a:gd name="T13" fmla="*/ 1 h 368"/>
                  <a:gd name="T14" fmla="*/ 325 w 335"/>
                  <a:gd name="T15" fmla="*/ 301 h 368"/>
                  <a:gd name="T16" fmla="*/ 322 w 335"/>
                  <a:gd name="T17" fmla="*/ 33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5" h="368">
                    <a:moveTo>
                      <a:pt x="322" y="339"/>
                    </a:moveTo>
                    <a:cubicBezTo>
                      <a:pt x="300" y="358"/>
                      <a:pt x="300" y="358"/>
                      <a:pt x="300" y="358"/>
                    </a:cubicBezTo>
                    <a:cubicBezTo>
                      <a:pt x="289" y="368"/>
                      <a:pt x="272" y="367"/>
                      <a:pt x="262" y="3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0"/>
                      <a:pt x="63" y="0"/>
                      <a:pt x="63" y="1"/>
                    </a:cubicBezTo>
                    <a:cubicBezTo>
                      <a:pt x="325" y="301"/>
                      <a:pt x="325" y="301"/>
                      <a:pt x="325" y="301"/>
                    </a:cubicBezTo>
                    <a:cubicBezTo>
                      <a:pt x="335" y="312"/>
                      <a:pt x="334" y="329"/>
                      <a:pt x="322" y="3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9" name="Freeform 1054">
                <a:extLst>
                  <a:ext uri="{FF2B5EF4-FFF2-40B4-BE49-F238E27FC236}">
                    <a16:creationId xmlns:a16="http://schemas.microsoft.com/office/drawing/2014/main" id="{5CA9B7C3-05B9-4458-B430-A9B99F1A0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640"/>
                <a:ext cx="14" cy="12"/>
              </a:xfrm>
              <a:custGeom>
                <a:avLst/>
                <a:gdLst>
                  <a:gd name="T0" fmla="*/ 58 w 58"/>
                  <a:gd name="T1" fmla="*/ 15 h 54"/>
                  <a:gd name="T2" fmla="*/ 46 w 58"/>
                  <a:gd name="T3" fmla="*/ 2 h 54"/>
                  <a:gd name="T4" fmla="*/ 41 w 58"/>
                  <a:gd name="T5" fmla="*/ 2 h 54"/>
                  <a:gd name="T6" fmla="*/ 2 w 58"/>
                  <a:gd name="T7" fmla="*/ 36 h 54"/>
                  <a:gd name="T8" fmla="*/ 2 w 58"/>
                  <a:gd name="T9" fmla="*/ 41 h 54"/>
                  <a:gd name="T10" fmla="*/ 13 w 58"/>
                  <a:gd name="T11" fmla="*/ 54 h 54"/>
                  <a:gd name="T12" fmla="*/ 58 w 58"/>
                  <a:gd name="T13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4">
                    <a:moveTo>
                      <a:pt x="58" y="15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3" y="0"/>
                      <a:pt x="41" y="2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7"/>
                      <a:pt x="0" y="40"/>
                      <a:pt x="2" y="41"/>
                    </a:cubicBezTo>
                    <a:cubicBezTo>
                      <a:pt x="13" y="54"/>
                      <a:pt x="13" y="54"/>
                      <a:pt x="13" y="54"/>
                    </a:cubicBez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0" name="Freeform 1055">
                <a:extLst>
                  <a:ext uri="{FF2B5EF4-FFF2-40B4-BE49-F238E27FC236}">
                    <a16:creationId xmlns:a16="http://schemas.microsoft.com/office/drawing/2014/main" id="{9517244F-EDB7-4AA3-873E-B901488FD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632"/>
                <a:ext cx="15" cy="15"/>
              </a:xfrm>
              <a:custGeom>
                <a:avLst/>
                <a:gdLst>
                  <a:gd name="T0" fmla="*/ 62 w 62"/>
                  <a:gd name="T1" fmla="*/ 40 h 64"/>
                  <a:gd name="T2" fmla="*/ 30 w 62"/>
                  <a:gd name="T3" fmla="*/ 2 h 64"/>
                  <a:gd name="T4" fmla="*/ 24 w 62"/>
                  <a:gd name="T5" fmla="*/ 2 h 64"/>
                  <a:gd name="T6" fmla="*/ 2 w 62"/>
                  <a:gd name="T7" fmla="*/ 20 h 64"/>
                  <a:gd name="T8" fmla="*/ 2 w 62"/>
                  <a:gd name="T9" fmla="*/ 26 h 64"/>
                  <a:gd name="T10" fmla="*/ 35 w 62"/>
                  <a:gd name="T11" fmla="*/ 64 h 64"/>
                  <a:gd name="T12" fmla="*/ 62 w 62"/>
                  <a:gd name="T13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4">
                    <a:moveTo>
                      <a:pt x="62" y="4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28" y="1"/>
                      <a:pt x="25" y="0"/>
                      <a:pt x="24" y="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0" y="25"/>
                      <a:pt x="2" y="26"/>
                    </a:cubicBezTo>
                    <a:cubicBezTo>
                      <a:pt x="35" y="64"/>
                      <a:pt x="35" y="64"/>
                      <a:pt x="35" y="64"/>
                    </a:cubicBez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1" name="Freeform 1056">
                <a:extLst>
                  <a:ext uri="{FF2B5EF4-FFF2-40B4-BE49-F238E27FC236}">
                    <a16:creationId xmlns:a16="http://schemas.microsoft.com/office/drawing/2014/main" id="{CD22BB91-7B54-49FA-A710-A87D6E1ED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1626"/>
                <a:ext cx="11" cy="11"/>
              </a:xfrm>
              <a:custGeom>
                <a:avLst/>
                <a:gdLst>
                  <a:gd name="T0" fmla="*/ 11 w 45"/>
                  <a:gd name="T1" fmla="*/ 9 h 45"/>
                  <a:gd name="T2" fmla="*/ 0 w 45"/>
                  <a:gd name="T3" fmla="*/ 18 h 45"/>
                  <a:gd name="T4" fmla="*/ 24 w 45"/>
                  <a:gd name="T5" fmla="*/ 45 h 45"/>
                  <a:gd name="T6" fmla="*/ 45 w 45"/>
                  <a:gd name="T7" fmla="*/ 27 h 45"/>
                  <a:gd name="T8" fmla="*/ 21 w 45"/>
                  <a:gd name="T9" fmla="*/ 0 h 45"/>
                  <a:gd name="T10" fmla="*/ 11 w 45"/>
                  <a:gd name="T11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5">
                    <a:moveTo>
                      <a:pt x="11" y="9"/>
                    </a:moveTo>
                    <a:cubicBezTo>
                      <a:pt x="7" y="13"/>
                      <a:pt x="4" y="15"/>
                      <a:pt x="0" y="1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3"/>
                      <a:pt x="14" y="6"/>
                      <a:pt x="1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2" name="Freeform 1057">
                <a:extLst>
                  <a:ext uri="{FF2B5EF4-FFF2-40B4-BE49-F238E27FC236}">
                    <a16:creationId xmlns:a16="http://schemas.microsoft.com/office/drawing/2014/main" id="{4EEA000D-4419-471F-81CD-F49BE97ED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2" y="1554"/>
                <a:ext cx="78" cy="79"/>
              </a:xfrm>
              <a:custGeom>
                <a:avLst/>
                <a:gdLst>
                  <a:gd name="T0" fmla="*/ 90 w 333"/>
                  <a:gd name="T1" fmla="*/ 322 h 338"/>
                  <a:gd name="T2" fmla="*/ 91 w 333"/>
                  <a:gd name="T3" fmla="*/ 322 h 338"/>
                  <a:gd name="T4" fmla="*/ 35 w 333"/>
                  <a:gd name="T5" fmla="*/ 280 h 338"/>
                  <a:gd name="T6" fmla="*/ 35 w 333"/>
                  <a:gd name="T7" fmla="*/ 280 h 338"/>
                  <a:gd name="T8" fmla="*/ 5 w 333"/>
                  <a:gd name="T9" fmla="*/ 230 h 338"/>
                  <a:gd name="T10" fmla="*/ 5 w 333"/>
                  <a:gd name="T11" fmla="*/ 231 h 338"/>
                  <a:gd name="T12" fmla="*/ 6 w 333"/>
                  <a:gd name="T13" fmla="*/ 233 h 338"/>
                  <a:gd name="T14" fmla="*/ 236 w 333"/>
                  <a:gd name="T15" fmla="*/ 188 h 338"/>
                  <a:gd name="T16" fmla="*/ 160 w 333"/>
                  <a:gd name="T17" fmla="*/ 338 h 338"/>
                  <a:gd name="T18" fmla="*/ 161 w 333"/>
                  <a:gd name="T19" fmla="*/ 338 h 338"/>
                  <a:gd name="T20" fmla="*/ 162 w 333"/>
                  <a:gd name="T21" fmla="*/ 338 h 338"/>
                  <a:gd name="T22" fmla="*/ 275 w 333"/>
                  <a:gd name="T23" fmla="*/ 296 h 338"/>
                  <a:gd name="T24" fmla="*/ 276 w 333"/>
                  <a:gd name="T25" fmla="*/ 295 h 338"/>
                  <a:gd name="T26" fmla="*/ 278 w 333"/>
                  <a:gd name="T27" fmla="*/ 293 h 338"/>
                  <a:gd name="T28" fmla="*/ 279 w 333"/>
                  <a:gd name="T29" fmla="*/ 292 h 338"/>
                  <a:gd name="T30" fmla="*/ 281 w 333"/>
                  <a:gd name="T31" fmla="*/ 290 h 338"/>
                  <a:gd name="T32" fmla="*/ 283 w 333"/>
                  <a:gd name="T33" fmla="*/ 289 h 338"/>
                  <a:gd name="T34" fmla="*/ 284 w 333"/>
                  <a:gd name="T35" fmla="*/ 287 h 338"/>
                  <a:gd name="T36" fmla="*/ 286 w 333"/>
                  <a:gd name="T37" fmla="*/ 286 h 338"/>
                  <a:gd name="T38" fmla="*/ 287 w 333"/>
                  <a:gd name="T39" fmla="*/ 284 h 338"/>
                  <a:gd name="T40" fmla="*/ 289 w 333"/>
                  <a:gd name="T41" fmla="*/ 283 h 338"/>
                  <a:gd name="T42" fmla="*/ 290 w 333"/>
                  <a:gd name="T43" fmla="*/ 281 h 338"/>
                  <a:gd name="T44" fmla="*/ 291 w 333"/>
                  <a:gd name="T45" fmla="*/ 279 h 338"/>
                  <a:gd name="T46" fmla="*/ 293 w 333"/>
                  <a:gd name="T47" fmla="*/ 278 h 338"/>
                  <a:gd name="T48" fmla="*/ 294 w 333"/>
                  <a:gd name="T49" fmla="*/ 276 h 338"/>
                  <a:gd name="T50" fmla="*/ 296 w 333"/>
                  <a:gd name="T51" fmla="*/ 274 h 338"/>
                  <a:gd name="T52" fmla="*/ 297 w 333"/>
                  <a:gd name="T53" fmla="*/ 273 h 338"/>
                  <a:gd name="T54" fmla="*/ 298 w 333"/>
                  <a:gd name="T55" fmla="*/ 271 h 338"/>
                  <a:gd name="T56" fmla="*/ 299 w 333"/>
                  <a:gd name="T57" fmla="*/ 269 h 338"/>
                  <a:gd name="T58" fmla="*/ 301 w 333"/>
                  <a:gd name="T59" fmla="*/ 268 h 338"/>
                  <a:gd name="T60" fmla="*/ 302 w 333"/>
                  <a:gd name="T61" fmla="*/ 266 h 338"/>
                  <a:gd name="T62" fmla="*/ 303 w 333"/>
                  <a:gd name="T63" fmla="*/ 264 h 338"/>
                  <a:gd name="T64" fmla="*/ 304 w 333"/>
                  <a:gd name="T65" fmla="*/ 262 h 338"/>
                  <a:gd name="T66" fmla="*/ 305 w 333"/>
                  <a:gd name="T67" fmla="*/ 261 h 338"/>
                  <a:gd name="T68" fmla="*/ 307 w 333"/>
                  <a:gd name="T69" fmla="*/ 259 h 338"/>
                  <a:gd name="T70" fmla="*/ 308 w 333"/>
                  <a:gd name="T71" fmla="*/ 256 h 338"/>
                  <a:gd name="T72" fmla="*/ 310 w 333"/>
                  <a:gd name="T73" fmla="*/ 253 h 338"/>
                  <a:gd name="T74" fmla="*/ 312 w 333"/>
                  <a:gd name="T75" fmla="*/ 250 h 338"/>
                  <a:gd name="T76" fmla="*/ 329 w 333"/>
                  <a:gd name="T77" fmla="*/ 204 h 338"/>
                  <a:gd name="T78" fmla="*/ 333 w 333"/>
                  <a:gd name="T79" fmla="*/ 173 h 338"/>
                  <a:gd name="T80" fmla="*/ 332 w 333"/>
                  <a:gd name="T81" fmla="*/ 182 h 338"/>
                  <a:gd name="T82" fmla="*/ 278 w 333"/>
                  <a:gd name="T83" fmla="*/ 151 h 338"/>
                  <a:gd name="T84" fmla="*/ 314 w 333"/>
                  <a:gd name="T85" fmla="*/ 120 h 338"/>
                  <a:gd name="T86" fmla="*/ 94 w 333"/>
                  <a:gd name="T87" fmla="*/ 80 h 338"/>
                  <a:gd name="T88" fmla="*/ 53 w 333"/>
                  <a:gd name="T89" fmla="*/ 117 h 338"/>
                  <a:gd name="T90" fmla="*/ 17 w 333"/>
                  <a:gd name="T91" fmla="*/ 81 h 338"/>
                  <a:gd name="T92" fmla="*/ 281 w 333"/>
                  <a:gd name="T93" fmla="*/ 46 h 338"/>
                  <a:gd name="T94" fmla="*/ 235 w 333"/>
                  <a:gd name="T95" fmla="*/ 101 h 338"/>
                  <a:gd name="T96" fmla="*/ 281 w 333"/>
                  <a:gd name="T97" fmla="*/ 47 h 338"/>
                  <a:gd name="T98" fmla="*/ 125 w 333"/>
                  <a:gd name="T99" fmla="*/ 3 h 338"/>
                  <a:gd name="T100" fmla="*/ 91 w 333"/>
                  <a:gd name="T101" fmla="*/ 33 h 338"/>
                  <a:gd name="T102" fmla="*/ 191 w 333"/>
                  <a:gd name="T103" fmla="*/ 9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3" h="338">
                    <a:moveTo>
                      <a:pt x="91" y="315"/>
                    </a:moveTo>
                    <a:cubicBezTo>
                      <a:pt x="86" y="319"/>
                      <a:pt x="86" y="319"/>
                      <a:pt x="86" y="319"/>
                    </a:cubicBezTo>
                    <a:cubicBezTo>
                      <a:pt x="86" y="320"/>
                      <a:pt x="86" y="320"/>
                      <a:pt x="86" y="320"/>
                    </a:cubicBezTo>
                    <a:cubicBezTo>
                      <a:pt x="88" y="320"/>
                      <a:pt x="89" y="321"/>
                      <a:pt x="90" y="322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0" y="322"/>
                      <a:pt x="90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15"/>
                      <a:pt x="91" y="315"/>
                      <a:pt x="91" y="315"/>
                    </a:cubicBezTo>
                    <a:moveTo>
                      <a:pt x="44" y="252"/>
                    </a:moveTo>
                    <a:cubicBezTo>
                      <a:pt x="26" y="268"/>
                      <a:pt x="26" y="268"/>
                      <a:pt x="26" y="268"/>
                    </a:cubicBezTo>
                    <a:cubicBezTo>
                      <a:pt x="29" y="272"/>
                      <a:pt x="32" y="276"/>
                      <a:pt x="35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0"/>
                      <a:pt x="36" y="281"/>
                    </a:cubicBezTo>
                    <a:cubicBezTo>
                      <a:pt x="36" y="281"/>
                      <a:pt x="36" y="281"/>
                      <a:pt x="36" y="281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60" y="258"/>
                      <a:pt x="60" y="258"/>
                      <a:pt x="60" y="258"/>
                    </a:cubicBezTo>
                    <a:cubicBezTo>
                      <a:pt x="55" y="256"/>
                      <a:pt x="50" y="254"/>
                      <a:pt x="44" y="252"/>
                    </a:cubicBezTo>
                    <a:moveTo>
                      <a:pt x="0" y="215"/>
                    </a:moveTo>
                    <a:cubicBezTo>
                      <a:pt x="1" y="220"/>
                      <a:pt x="3" y="225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5" y="230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5" y="232"/>
                      <a:pt x="6" y="232"/>
                    </a:cubicBezTo>
                    <a:cubicBezTo>
                      <a:pt x="6" y="232"/>
                      <a:pt x="6" y="232"/>
                      <a:pt x="6" y="232"/>
                    </a:cubicBezTo>
                    <a:cubicBezTo>
                      <a:pt x="6" y="232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9" y="240"/>
                      <a:pt x="12" y="246"/>
                      <a:pt x="15" y="252"/>
                    </a:cubicBezTo>
                    <a:cubicBezTo>
                      <a:pt x="27" y="242"/>
                      <a:pt x="27" y="242"/>
                      <a:pt x="27" y="242"/>
                    </a:cubicBezTo>
                    <a:cubicBezTo>
                      <a:pt x="16" y="235"/>
                      <a:pt x="7" y="226"/>
                      <a:pt x="0" y="215"/>
                    </a:cubicBezTo>
                    <a:moveTo>
                      <a:pt x="236" y="188"/>
                    </a:moveTo>
                    <a:cubicBezTo>
                      <a:pt x="108" y="300"/>
                      <a:pt x="108" y="300"/>
                      <a:pt x="108" y="300"/>
                    </a:cubicBezTo>
                    <a:cubicBezTo>
                      <a:pt x="129" y="305"/>
                      <a:pt x="148" y="319"/>
                      <a:pt x="159" y="338"/>
                    </a:cubicBezTo>
                    <a:cubicBezTo>
                      <a:pt x="159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3" y="338"/>
                      <a:pt x="163" y="338"/>
                    </a:cubicBezTo>
                    <a:cubicBezTo>
                      <a:pt x="166" y="338"/>
                      <a:pt x="169" y="338"/>
                      <a:pt x="172" y="338"/>
                    </a:cubicBezTo>
                    <a:cubicBezTo>
                      <a:pt x="208" y="336"/>
                      <a:pt x="244" y="322"/>
                      <a:pt x="273" y="297"/>
                    </a:cubicBezTo>
                    <a:cubicBezTo>
                      <a:pt x="274" y="297"/>
                      <a:pt x="274" y="297"/>
                      <a:pt x="275" y="296"/>
                    </a:cubicBezTo>
                    <a:cubicBezTo>
                      <a:pt x="275" y="296"/>
                      <a:pt x="275" y="296"/>
                      <a:pt x="275" y="296"/>
                    </a:cubicBezTo>
                    <a:cubicBezTo>
                      <a:pt x="275" y="296"/>
                      <a:pt x="275" y="296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7" y="295"/>
                      <a:pt x="277" y="294"/>
                      <a:pt x="277" y="294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4"/>
                      <a:pt x="278" y="294"/>
                      <a:pt x="278" y="293"/>
                    </a:cubicBezTo>
                    <a:cubicBezTo>
                      <a:pt x="278" y="293"/>
                      <a:pt x="278" y="293"/>
                      <a:pt x="278" y="293"/>
                    </a:cubicBezTo>
                    <a:cubicBezTo>
                      <a:pt x="278" y="293"/>
                      <a:pt x="278" y="293"/>
                      <a:pt x="279" y="293"/>
                    </a:cubicBezTo>
                    <a:cubicBezTo>
                      <a:pt x="279" y="293"/>
                      <a:pt x="279" y="293"/>
                      <a:pt x="279" y="293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80" y="292"/>
                      <a:pt x="280" y="291"/>
                      <a:pt x="280" y="291"/>
                    </a:cubicBezTo>
                    <a:cubicBezTo>
                      <a:pt x="280" y="291"/>
                      <a:pt x="280" y="291"/>
                      <a:pt x="280" y="291"/>
                    </a:cubicBezTo>
                    <a:cubicBezTo>
                      <a:pt x="281" y="291"/>
                      <a:pt x="281" y="291"/>
                      <a:pt x="281" y="291"/>
                    </a:cubicBezTo>
                    <a:cubicBezTo>
                      <a:pt x="281" y="290"/>
                      <a:pt x="281" y="290"/>
                      <a:pt x="281" y="290"/>
                    </a:cubicBezTo>
                    <a:cubicBezTo>
                      <a:pt x="281" y="290"/>
                      <a:pt x="281" y="290"/>
                      <a:pt x="282" y="290"/>
                    </a:cubicBezTo>
                    <a:cubicBezTo>
                      <a:pt x="282" y="290"/>
                      <a:pt x="282" y="290"/>
                      <a:pt x="282" y="290"/>
                    </a:cubicBezTo>
                    <a:cubicBezTo>
                      <a:pt x="282" y="289"/>
                      <a:pt x="282" y="289"/>
                      <a:pt x="283" y="289"/>
                    </a:cubicBezTo>
                    <a:cubicBezTo>
                      <a:pt x="283" y="289"/>
                      <a:pt x="283" y="289"/>
                      <a:pt x="283" y="289"/>
                    </a:cubicBezTo>
                    <a:cubicBezTo>
                      <a:pt x="283" y="289"/>
                      <a:pt x="283" y="288"/>
                      <a:pt x="283" y="288"/>
                    </a:cubicBezTo>
                    <a:cubicBezTo>
                      <a:pt x="283" y="288"/>
                      <a:pt x="283" y="288"/>
                      <a:pt x="283" y="288"/>
                    </a:cubicBezTo>
                    <a:cubicBezTo>
                      <a:pt x="284" y="288"/>
                      <a:pt x="284" y="288"/>
                      <a:pt x="284" y="287"/>
                    </a:cubicBezTo>
                    <a:cubicBezTo>
                      <a:pt x="284" y="287"/>
                      <a:pt x="284" y="287"/>
                      <a:pt x="284" y="287"/>
                    </a:cubicBezTo>
                    <a:cubicBezTo>
                      <a:pt x="284" y="287"/>
                      <a:pt x="285" y="287"/>
                      <a:pt x="285" y="287"/>
                    </a:cubicBezTo>
                    <a:cubicBezTo>
                      <a:pt x="285" y="287"/>
                      <a:pt x="285" y="287"/>
                      <a:pt x="285" y="286"/>
                    </a:cubicBezTo>
                    <a:cubicBezTo>
                      <a:pt x="285" y="286"/>
                      <a:pt x="285" y="286"/>
                      <a:pt x="285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7" y="285"/>
                      <a:pt x="287" y="285"/>
                      <a:pt x="287" y="284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7" y="284"/>
                      <a:pt x="288" y="284"/>
                      <a:pt x="288" y="284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9" y="283"/>
                      <a:pt x="289" y="283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79"/>
                      <a:pt x="291" y="279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9"/>
                      <a:pt x="292" y="278"/>
                    </a:cubicBezTo>
                    <a:cubicBezTo>
                      <a:pt x="292" y="278"/>
                      <a:pt x="292" y="278"/>
                      <a:pt x="293" y="278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7"/>
                      <a:pt x="293" y="277"/>
                    </a:cubicBezTo>
                    <a:cubicBezTo>
                      <a:pt x="293" y="277"/>
                      <a:pt x="293" y="277"/>
                      <a:pt x="294" y="277"/>
                    </a:cubicBezTo>
                    <a:cubicBezTo>
                      <a:pt x="294" y="277"/>
                      <a:pt x="294" y="276"/>
                      <a:pt x="294" y="276"/>
                    </a:cubicBezTo>
                    <a:cubicBezTo>
                      <a:pt x="294" y="276"/>
                      <a:pt x="294" y="276"/>
                      <a:pt x="294" y="276"/>
                    </a:cubicBezTo>
                    <a:cubicBezTo>
                      <a:pt x="294" y="276"/>
                      <a:pt x="295" y="276"/>
                      <a:pt x="295" y="276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6" y="274"/>
                    </a:cubicBezTo>
                    <a:cubicBezTo>
                      <a:pt x="296" y="274"/>
                      <a:pt x="296" y="274"/>
                      <a:pt x="296" y="274"/>
                    </a:cubicBezTo>
                    <a:cubicBezTo>
                      <a:pt x="296" y="274"/>
                      <a:pt x="296" y="274"/>
                      <a:pt x="296" y="273"/>
                    </a:cubicBezTo>
                    <a:cubicBezTo>
                      <a:pt x="296" y="273"/>
                      <a:pt x="297" y="273"/>
                      <a:pt x="297" y="273"/>
                    </a:cubicBezTo>
                    <a:cubicBezTo>
                      <a:pt x="297" y="273"/>
                      <a:pt x="297" y="273"/>
                      <a:pt x="297" y="273"/>
                    </a:cubicBezTo>
                    <a:cubicBezTo>
                      <a:pt x="297" y="273"/>
                      <a:pt x="297" y="272"/>
                      <a:pt x="297" y="272"/>
                    </a:cubicBezTo>
                    <a:cubicBezTo>
                      <a:pt x="297" y="272"/>
                      <a:pt x="297" y="272"/>
                      <a:pt x="298" y="272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98" y="271"/>
                      <a:pt x="298" y="271"/>
                      <a:pt x="298" y="271"/>
                    </a:cubicBezTo>
                    <a:cubicBezTo>
                      <a:pt x="298" y="271"/>
                      <a:pt x="299" y="271"/>
                      <a:pt x="299" y="271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69"/>
                      <a:pt x="299" y="269"/>
                    </a:cubicBezTo>
                    <a:cubicBezTo>
                      <a:pt x="300" y="269"/>
                      <a:pt x="300" y="269"/>
                      <a:pt x="300" y="269"/>
                    </a:cubicBezTo>
                    <a:cubicBezTo>
                      <a:pt x="300" y="269"/>
                      <a:pt x="300" y="269"/>
                      <a:pt x="300" y="268"/>
                    </a:cubicBezTo>
                    <a:cubicBezTo>
                      <a:pt x="300" y="268"/>
                      <a:pt x="300" y="268"/>
                      <a:pt x="301" y="268"/>
                    </a:cubicBezTo>
                    <a:cubicBezTo>
                      <a:pt x="301" y="268"/>
                      <a:pt x="301" y="268"/>
                      <a:pt x="301" y="268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2" y="267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5"/>
                      <a:pt x="303" y="265"/>
                    </a:cubicBezTo>
                    <a:cubicBezTo>
                      <a:pt x="303" y="265"/>
                      <a:pt x="303" y="265"/>
                      <a:pt x="303" y="265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4" y="264"/>
                      <a:pt x="304" y="263"/>
                    </a:cubicBezTo>
                    <a:cubicBezTo>
                      <a:pt x="304" y="263"/>
                      <a:pt x="304" y="263"/>
                      <a:pt x="304" y="263"/>
                    </a:cubicBezTo>
                    <a:cubicBezTo>
                      <a:pt x="304" y="263"/>
                      <a:pt x="304" y="263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2"/>
                      <a:pt x="305" y="262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1"/>
                      <a:pt x="306" y="261"/>
                      <a:pt x="306" y="261"/>
                    </a:cubicBezTo>
                    <a:cubicBezTo>
                      <a:pt x="306" y="260"/>
                      <a:pt x="306" y="260"/>
                      <a:pt x="306" y="259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6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8" y="257"/>
                      <a:pt x="308" y="257"/>
                      <a:pt x="308" y="256"/>
                    </a:cubicBezTo>
                    <a:cubicBezTo>
                      <a:pt x="308" y="256"/>
                      <a:pt x="308" y="256"/>
                      <a:pt x="308" y="256"/>
                    </a:cubicBezTo>
                    <a:cubicBezTo>
                      <a:pt x="309" y="256"/>
                      <a:pt x="309" y="256"/>
                      <a:pt x="309" y="255"/>
                    </a:cubicBezTo>
                    <a:cubicBezTo>
                      <a:pt x="309" y="255"/>
                      <a:pt x="309" y="255"/>
                      <a:pt x="309" y="255"/>
                    </a:cubicBezTo>
                    <a:cubicBezTo>
                      <a:pt x="309" y="255"/>
                      <a:pt x="310" y="254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2"/>
                    </a:cubicBezTo>
                    <a:cubicBezTo>
                      <a:pt x="311" y="252"/>
                      <a:pt x="311" y="251"/>
                      <a:pt x="312" y="250"/>
                    </a:cubicBezTo>
                    <a:cubicBezTo>
                      <a:pt x="312" y="250"/>
                      <a:pt x="312" y="250"/>
                      <a:pt x="312" y="250"/>
                    </a:cubicBezTo>
                    <a:cubicBezTo>
                      <a:pt x="313" y="249"/>
                      <a:pt x="313" y="248"/>
                      <a:pt x="313" y="247"/>
                    </a:cubicBezTo>
                    <a:cubicBezTo>
                      <a:pt x="313" y="247"/>
                      <a:pt x="313" y="247"/>
                      <a:pt x="313" y="247"/>
                    </a:cubicBezTo>
                    <a:cubicBezTo>
                      <a:pt x="321" y="233"/>
                      <a:pt x="326" y="219"/>
                      <a:pt x="329" y="204"/>
                    </a:cubicBezTo>
                    <a:cubicBezTo>
                      <a:pt x="246" y="204"/>
                      <a:pt x="246" y="204"/>
                      <a:pt x="246" y="204"/>
                    </a:cubicBezTo>
                    <a:cubicBezTo>
                      <a:pt x="240" y="204"/>
                      <a:pt x="235" y="199"/>
                      <a:pt x="235" y="193"/>
                    </a:cubicBezTo>
                    <a:cubicBezTo>
                      <a:pt x="235" y="191"/>
                      <a:pt x="235" y="189"/>
                      <a:pt x="236" y="188"/>
                    </a:cubicBezTo>
                    <a:moveTo>
                      <a:pt x="333" y="173"/>
                    </a:moveTo>
                    <a:cubicBezTo>
                      <a:pt x="253" y="173"/>
                      <a:pt x="253" y="173"/>
                      <a:pt x="253" y="173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3" y="182"/>
                      <a:pt x="245" y="182"/>
                      <a:pt x="246" y="182"/>
                    </a:cubicBezTo>
                    <a:cubicBezTo>
                      <a:pt x="332" y="182"/>
                      <a:pt x="332" y="182"/>
                      <a:pt x="332" y="182"/>
                    </a:cubicBezTo>
                    <a:cubicBezTo>
                      <a:pt x="332" y="179"/>
                      <a:pt x="333" y="176"/>
                      <a:pt x="333" y="173"/>
                    </a:cubicBezTo>
                    <a:moveTo>
                      <a:pt x="331" y="143"/>
                    </a:moveTo>
                    <a:cubicBezTo>
                      <a:pt x="288" y="143"/>
                      <a:pt x="288" y="143"/>
                      <a:pt x="288" y="143"/>
                    </a:cubicBezTo>
                    <a:cubicBezTo>
                      <a:pt x="278" y="151"/>
                      <a:pt x="278" y="151"/>
                      <a:pt x="278" y="151"/>
                    </a:cubicBezTo>
                    <a:cubicBezTo>
                      <a:pt x="332" y="151"/>
                      <a:pt x="332" y="151"/>
                      <a:pt x="332" y="151"/>
                    </a:cubicBezTo>
                    <a:cubicBezTo>
                      <a:pt x="332" y="148"/>
                      <a:pt x="331" y="145"/>
                      <a:pt x="331" y="143"/>
                    </a:cubicBezTo>
                    <a:moveTo>
                      <a:pt x="323" y="112"/>
                    </a:moveTo>
                    <a:cubicBezTo>
                      <a:pt x="314" y="120"/>
                      <a:pt x="314" y="120"/>
                      <a:pt x="314" y="120"/>
                    </a:cubicBezTo>
                    <a:cubicBezTo>
                      <a:pt x="326" y="120"/>
                      <a:pt x="326" y="120"/>
                      <a:pt x="326" y="120"/>
                    </a:cubicBezTo>
                    <a:cubicBezTo>
                      <a:pt x="325" y="118"/>
                      <a:pt x="324" y="115"/>
                      <a:pt x="323" y="112"/>
                    </a:cubicBezTo>
                    <a:cubicBezTo>
                      <a:pt x="323" y="112"/>
                      <a:pt x="323" y="112"/>
                      <a:pt x="323" y="112"/>
                    </a:cubicBezTo>
                    <a:moveTo>
                      <a:pt x="94" y="80"/>
                    </a:move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150"/>
                      <a:pt x="91" y="150"/>
                      <a:pt x="91" y="150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94" y="80"/>
                      <a:pt x="94" y="80"/>
                      <a:pt x="94" y="80"/>
                    </a:cubicBezTo>
                    <a:moveTo>
                      <a:pt x="19" y="78"/>
                    </a:moveTo>
                    <a:cubicBezTo>
                      <a:pt x="18" y="79"/>
                      <a:pt x="18" y="80"/>
                      <a:pt x="17" y="8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19" y="78"/>
                      <a:pt x="19" y="78"/>
                      <a:pt x="19" y="78"/>
                    </a:cubicBezTo>
                    <a:moveTo>
                      <a:pt x="281" y="46"/>
                    </a:move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0" y="123"/>
                      <a:pt x="201" y="129"/>
                      <a:pt x="202" y="134"/>
                    </a:cubicBezTo>
                    <a:cubicBezTo>
                      <a:pt x="236" y="105"/>
                      <a:pt x="236" y="105"/>
                      <a:pt x="236" y="105"/>
                    </a:cubicBezTo>
                    <a:cubicBezTo>
                      <a:pt x="235" y="104"/>
                      <a:pt x="235" y="102"/>
                      <a:pt x="235" y="101"/>
                    </a:cubicBezTo>
                    <a:cubicBezTo>
                      <a:pt x="235" y="95"/>
                      <a:pt x="240" y="90"/>
                      <a:pt x="246" y="90"/>
                    </a:cubicBezTo>
                    <a:cubicBezTo>
                      <a:pt x="253" y="90"/>
                      <a:pt x="253" y="90"/>
                      <a:pt x="253" y="90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88" y="53"/>
                      <a:pt x="285" y="50"/>
                      <a:pt x="281" y="47"/>
                    </a:cubicBezTo>
                    <a:cubicBezTo>
                      <a:pt x="281" y="47"/>
                      <a:pt x="281" y="47"/>
                      <a:pt x="281" y="47"/>
                    </a:cubicBezTo>
                    <a:cubicBezTo>
                      <a:pt x="281" y="47"/>
                      <a:pt x="281" y="46"/>
                      <a:pt x="281" y="46"/>
                    </a:cubicBezTo>
                    <a:cubicBezTo>
                      <a:pt x="281" y="46"/>
                      <a:pt x="281" y="46"/>
                      <a:pt x="281" y="46"/>
                    </a:cubicBezTo>
                    <a:moveTo>
                      <a:pt x="125" y="3"/>
                    </a:moveTo>
                    <a:cubicBezTo>
                      <a:pt x="103" y="8"/>
                      <a:pt x="82" y="17"/>
                      <a:pt x="63" y="31"/>
                    </a:cubicBezTo>
                    <a:cubicBezTo>
                      <a:pt x="71" y="29"/>
                      <a:pt x="80" y="29"/>
                      <a:pt x="88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25" y="3"/>
                      <a:pt x="125" y="3"/>
                      <a:pt x="125" y="3"/>
                    </a:cubicBezTo>
                    <a:moveTo>
                      <a:pt x="186" y="0"/>
                    </a:moveTo>
                    <a:cubicBezTo>
                      <a:pt x="133" y="46"/>
                      <a:pt x="133" y="46"/>
                      <a:pt x="133" y="46"/>
                    </a:cubicBezTo>
                    <a:cubicBezTo>
                      <a:pt x="158" y="56"/>
                      <a:pt x="179" y="75"/>
                      <a:pt x="191" y="99"/>
                    </a:cubicBezTo>
                    <a:cubicBezTo>
                      <a:pt x="266" y="33"/>
                      <a:pt x="266" y="33"/>
                      <a:pt x="266" y="33"/>
                    </a:cubicBezTo>
                    <a:cubicBezTo>
                      <a:pt x="242" y="15"/>
                      <a:pt x="215" y="4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4" name="Freeform 1058">
                <a:extLst>
                  <a:ext uri="{FF2B5EF4-FFF2-40B4-BE49-F238E27FC236}">
                    <a16:creationId xmlns:a16="http://schemas.microsoft.com/office/drawing/2014/main" id="{53E39B50-7B53-4D79-8E0C-75DA8D8B83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4"/>
                <a:ext cx="49" cy="50"/>
              </a:xfrm>
              <a:custGeom>
                <a:avLst/>
                <a:gdLst>
                  <a:gd name="T0" fmla="*/ 205 w 209"/>
                  <a:gd name="T1" fmla="*/ 72 h 212"/>
                  <a:gd name="T2" fmla="*/ 51 w 209"/>
                  <a:gd name="T3" fmla="*/ 206 h 212"/>
                  <a:gd name="T4" fmla="*/ 67 w 209"/>
                  <a:gd name="T5" fmla="*/ 212 h 212"/>
                  <a:gd name="T6" fmla="*/ 209 w 209"/>
                  <a:gd name="T7" fmla="*/ 88 h 212"/>
                  <a:gd name="T8" fmla="*/ 205 w 209"/>
                  <a:gd name="T9" fmla="*/ 72 h 212"/>
                  <a:gd name="T10" fmla="*/ 24 w 209"/>
                  <a:gd name="T11" fmla="*/ 35 h 212"/>
                  <a:gd name="T12" fmla="*/ 11 w 209"/>
                  <a:gd name="T13" fmla="*/ 63 h 212"/>
                  <a:gd name="T14" fmla="*/ 33 w 209"/>
                  <a:gd name="T15" fmla="*/ 44 h 212"/>
                  <a:gd name="T16" fmla="*/ 24 w 209"/>
                  <a:gd name="T17" fmla="*/ 35 h 212"/>
                  <a:gd name="T18" fmla="*/ 140 w 209"/>
                  <a:gd name="T19" fmla="*/ 0 h 212"/>
                  <a:gd name="T20" fmla="*/ 101 w 209"/>
                  <a:gd name="T21" fmla="*/ 34 h 212"/>
                  <a:gd name="T22" fmla="*/ 101 w 209"/>
                  <a:gd name="T23" fmla="*/ 112 h 212"/>
                  <a:gd name="T24" fmla="*/ 60 w 209"/>
                  <a:gd name="T25" fmla="*/ 71 h 212"/>
                  <a:gd name="T26" fmla="*/ 0 w 209"/>
                  <a:gd name="T27" fmla="*/ 123 h 212"/>
                  <a:gd name="T28" fmla="*/ 0 w 209"/>
                  <a:gd name="T29" fmla="*/ 123 h 212"/>
                  <a:gd name="T30" fmla="*/ 7 w 209"/>
                  <a:gd name="T31" fmla="*/ 169 h 212"/>
                  <a:gd name="T32" fmla="*/ 34 w 209"/>
                  <a:gd name="T33" fmla="*/ 196 h 212"/>
                  <a:gd name="T34" fmla="*/ 198 w 209"/>
                  <a:gd name="T35" fmla="*/ 53 h 212"/>
                  <a:gd name="T36" fmla="*/ 140 w 209"/>
                  <a:gd name="T3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9" h="212">
                    <a:moveTo>
                      <a:pt x="205" y="72"/>
                    </a:moveTo>
                    <a:cubicBezTo>
                      <a:pt x="51" y="206"/>
                      <a:pt x="51" y="206"/>
                      <a:pt x="51" y="206"/>
                    </a:cubicBezTo>
                    <a:cubicBezTo>
                      <a:pt x="57" y="208"/>
                      <a:pt x="62" y="210"/>
                      <a:pt x="67" y="212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08" y="83"/>
                      <a:pt x="207" y="77"/>
                      <a:pt x="205" y="72"/>
                    </a:cubicBezTo>
                    <a:moveTo>
                      <a:pt x="24" y="35"/>
                    </a:moveTo>
                    <a:cubicBezTo>
                      <a:pt x="19" y="44"/>
                      <a:pt x="15" y="53"/>
                      <a:pt x="11" y="6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24" y="35"/>
                      <a:pt x="24" y="35"/>
                      <a:pt x="24" y="35"/>
                    </a:cubicBezTo>
                    <a:moveTo>
                      <a:pt x="140" y="0"/>
                    </a:move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8"/>
                      <a:pt x="2" y="154"/>
                      <a:pt x="7" y="169"/>
                    </a:cubicBezTo>
                    <a:cubicBezTo>
                      <a:pt x="14" y="180"/>
                      <a:pt x="23" y="189"/>
                      <a:pt x="34" y="196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86" y="29"/>
                      <a:pt x="165" y="10"/>
                      <a:pt x="140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5" name="Freeform 1059">
                <a:extLst>
                  <a:ext uri="{FF2B5EF4-FFF2-40B4-BE49-F238E27FC236}">
                    <a16:creationId xmlns:a16="http://schemas.microsoft.com/office/drawing/2014/main" id="{11E6F70E-173D-48E8-BBBF-8441E1E63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1560"/>
                <a:ext cx="17" cy="29"/>
              </a:xfrm>
              <a:custGeom>
                <a:avLst/>
                <a:gdLst>
                  <a:gd name="T0" fmla="*/ 72 w 72"/>
                  <a:gd name="T1" fmla="*/ 54 h 121"/>
                  <a:gd name="T2" fmla="*/ 36 w 72"/>
                  <a:gd name="T3" fmla="*/ 85 h 121"/>
                  <a:gd name="T4" fmla="*/ 72 w 72"/>
                  <a:gd name="T5" fmla="*/ 121 h 121"/>
                  <a:gd name="T6" fmla="*/ 72 w 72"/>
                  <a:gd name="T7" fmla="*/ 54 h 121"/>
                  <a:gd name="T8" fmla="*/ 72 w 72"/>
                  <a:gd name="T9" fmla="*/ 0 h 121"/>
                  <a:gd name="T10" fmla="*/ 69 w 72"/>
                  <a:gd name="T11" fmla="*/ 0 h 121"/>
                  <a:gd name="T12" fmla="*/ 44 w 72"/>
                  <a:gd name="T13" fmla="*/ 2 h 121"/>
                  <a:gd name="T14" fmla="*/ 38 w 72"/>
                  <a:gd name="T15" fmla="*/ 7 h 121"/>
                  <a:gd name="T16" fmla="*/ 38 w 72"/>
                  <a:gd name="T17" fmla="*/ 7 h 121"/>
                  <a:gd name="T18" fmla="*/ 37 w 72"/>
                  <a:gd name="T19" fmla="*/ 8 h 121"/>
                  <a:gd name="T20" fmla="*/ 36 w 72"/>
                  <a:gd name="T21" fmla="*/ 8 h 121"/>
                  <a:gd name="T22" fmla="*/ 36 w 72"/>
                  <a:gd name="T23" fmla="*/ 8 h 121"/>
                  <a:gd name="T24" fmla="*/ 36 w 72"/>
                  <a:gd name="T25" fmla="*/ 9 h 121"/>
                  <a:gd name="T26" fmla="*/ 35 w 72"/>
                  <a:gd name="T27" fmla="*/ 9 h 121"/>
                  <a:gd name="T28" fmla="*/ 35 w 72"/>
                  <a:gd name="T29" fmla="*/ 9 h 121"/>
                  <a:gd name="T30" fmla="*/ 35 w 72"/>
                  <a:gd name="T31" fmla="*/ 10 h 121"/>
                  <a:gd name="T32" fmla="*/ 34 w 72"/>
                  <a:gd name="T33" fmla="*/ 10 h 121"/>
                  <a:gd name="T34" fmla="*/ 34 w 72"/>
                  <a:gd name="T35" fmla="*/ 10 h 121"/>
                  <a:gd name="T36" fmla="*/ 33 w 72"/>
                  <a:gd name="T37" fmla="*/ 11 h 121"/>
                  <a:gd name="T38" fmla="*/ 33 w 72"/>
                  <a:gd name="T39" fmla="*/ 11 h 121"/>
                  <a:gd name="T40" fmla="*/ 32 w 72"/>
                  <a:gd name="T41" fmla="*/ 11 h 121"/>
                  <a:gd name="T42" fmla="*/ 32 w 72"/>
                  <a:gd name="T43" fmla="*/ 11 h 121"/>
                  <a:gd name="T44" fmla="*/ 32 w 72"/>
                  <a:gd name="T45" fmla="*/ 11 h 121"/>
                  <a:gd name="T46" fmla="*/ 32 w 72"/>
                  <a:gd name="T47" fmla="*/ 12 h 121"/>
                  <a:gd name="T48" fmla="*/ 31 w 72"/>
                  <a:gd name="T49" fmla="*/ 12 h 121"/>
                  <a:gd name="T50" fmla="*/ 31 w 72"/>
                  <a:gd name="T51" fmla="*/ 13 h 121"/>
                  <a:gd name="T52" fmla="*/ 31 w 72"/>
                  <a:gd name="T53" fmla="*/ 13 h 121"/>
                  <a:gd name="T54" fmla="*/ 30 w 72"/>
                  <a:gd name="T55" fmla="*/ 14 h 121"/>
                  <a:gd name="T56" fmla="*/ 30 w 72"/>
                  <a:gd name="T57" fmla="*/ 14 h 121"/>
                  <a:gd name="T58" fmla="*/ 29 w 72"/>
                  <a:gd name="T59" fmla="*/ 14 h 121"/>
                  <a:gd name="T60" fmla="*/ 29 w 72"/>
                  <a:gd name="T61" fmla="*/ 15 h 121"/>
                  <a:gd name="T62" fmla="*/ 29 w 72"/>
                  <a:gd name="T63" fmla="*/ 15 h 121"/>
                  <a:gd name="T64" fmla="*/ 28 w 72"/>
                  <a:gd name="T65" fmla="*/ 15 h 121"/>
                  <a:gd name="T66" fmla="*/ 28 w 72"/>
                  <a:gd name="T67" fmla="*/ 16 h 121"/>
                  <a:gd name="T68" fmla="*/ 26 w 72"/>
                  <a:gd name="T69" fmla="*/ 17 h 121"/>
                  <a:gd name="T70" fmla="*/ 26 w 72"/>
                  <a:gd name="T71" fmla="*/ 17 h 121"/>
                  <a:gd name="T72" fmla="*/ 0 w 72"/>
                  <a:gd name="T73" fmla="*/ 49 h 121"/>
                  <a:gd name="T74" fmla="*/ 9 w 72"/>
                  <a:gd name="T75" fmla="*/ 58 h 121"/>
                  <a:gd name="T76" fmla="*/ 72 w 72"/>
                  <a:gd name="T77" fmla="*/ 4 h 121"/>
                  <a:gd name="T78" fmla="*/ 72 w 72"/>
                  <a:gd name="T7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21">
                    <a:moveTo>
                      <a:pt x="72" y="54"/>
                    </a:moveTo>
                    <a:cubicBezTo>
                      <a:pt x="36" y="85"/>
                      <a:pt x="36" y="85"/>
                      <a:pt x="36" y="85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54"/>
                      <a:pt x="72" y="54"/>
                      <a:pt x="72" y="54"/>
                    </a:cubicBezTo>
                    <a:moveTo>
                      <a:pt x="72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1" y="0"/>
                      <a:pt x="52" y="0"/>
                      <a:pt x="44" y="2"/>
                    </a:cubicBezTo>
                    <a:cubicBezTo>
                      <a:pt x="42" y="4"/>
                      <a:pt x="40" y="5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6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6" y="27"/>
                      <a:pt x="7" y="38"/>
                      <a:pt x="0" y="49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6" name="Freeform 1060">
                <a:extLst>
                  <a:ext uri="{FF2B5EF4-FFF2-40B4-BE49-F238E27FC236}">
                    <a16:creationId xmlns:a16="http://schemas.microsoft.com/office/drawing/2014/main" id="{6483B04E-C1D1-4C11-AC03-7FB9B000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75"/>
                <a:ext cx="4" cy="3"/>
              </a:xfrm>
              <a:custGeom>
                <a:avLst/>
                <a:gdLst>
                  <a:gd name="T0" fmla="*/ 18 w 18"/>
                  <a:gd name="T1" fmla="*/ 0 h 15"/>
                  <a:gd name="T2" fmla="*/ 11 w 18"/>
                  <a:gd name="T3" fmla="*/ 0 h 15"/>
                  <a:gd name="T4" fmla="*/ 0 w 18"/>
                  <a:gd name="T5" fmla="*/ 11 h 15"/>
                  <a:gd name="T6" fmla="*/ 1 w 18"/>
                  <a:gd name="T7" fmla="*/ 15 h 15"/>
                  <a:gd name="T8" fmla="*/ 18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7" name="Freeform 1061">
                <a:extLst>
                  <a:ext uri="{FF2B5EF4-FFF2-40B4-BE49-F238E27FC236}">
                    <a16:creationId xmlns:a16="http://schemas.microsoft.com/office/drawing/2014/main" id="{4136D680-D384-4FA4-90C3-3E88A1672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582"/>
                <a:ext cx="10" cy="5"/>
              </a:xfrm>
              <a:custGeom>
                <a:avLst/>
                <a:gdLst>
                  <a:gd name="T0" fmla="*/ 38 w 43"/>
                  <a:gd name="T1" fmla="*/ 0 h 23"/>
                  <a:gd name="T2" fmla="*/ 26 w 43"/>
                  <a:gd name="T3" fmla="*/ 0 h 23"/>
                  <a:gd name="T4" fmla="*/ 25 w 43"/>
                  <a:gd name="T5" fmla="*/ 1 h 23"/>
                  <a:gd name="T6" fmla="*/ 34 w 43"/>
                  <a:gd name="T7" fmla="*/ 12 h 23"/>
                  <a:gd name="T8" fmla="*/ 24 w 43"/>
                  <a:gd name="T9" fmla="*/ 22 h 23"/>
                  <a:gd name="T10" fmla="*/ 13 w 43"/>
                  <a:gd name="T11" fmla="*/ 12 h 23"/>
                  <a:gd name="T12" fmla="*/ 13 w 43"/>
                  <a:gd name="T13" fmla="*/ 11 h 23"/>
                  <a:gd name="T14" fmla="*/ 0 w 43"/>
                  <a:gd name="T15" fmla="*/ 23 h 23"/>
                  <a:gd name="T16" fmla="*/ 43 w 43"/>
                  <a:gd name="T17" fmla="*/ 23 h 23"/>
                  <a:gd name="T18" fmla="*/ 38 w 43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3">
                    <a:moveTo>
                      <a:pt x="38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2"/>
                      <a:pt x="34" y="6"/>
                      <a:pt x="34" y="12"/>
                    </a:cubicBezTo>
                    <a:cubicBezTo>
                      <a:pt x="34" y="17"/>
                      <a:pt x="29" y="22"/>
                      <a:pt x="24" y="22"/>
                    </a:cubicBezTo>
                    <a:cubicBezTo>
                      <a:pt x="18" y="22"/>
                      <a:pt x="13" y="17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15"/>
                      <a:pt x="40" y="8"/>
                      <a:pt x="38" y="0"/>
                    </a:cubicBezTo>
                  </a:path>
                </a:pathLst>
              </a:custGeom>
              <a:solidFill>
                <a:srgbClr val="5C6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8" name="Freeform 1062">
                <a:extLst>
                  <a:ext uri="{FF2B5EF4-FFF2-40B4-BE49-F238E27FC236}">
                    <a16:creationId xmlns:a16="http://schemas.microsoft.com/office/drawing/2014/main" id="{7B07DFEA-3060-44FC-AEDC-E8361A6DE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5" cy="5"/>
              </a:xfrm>
              <a:custGeom>
                <a:avLst/>
                <a:gdLst>
                  <a:gd name="T0" fmla="*/ 12 w 21"/>
                  <a:gd name="T1" fmla="*/ 0 h 21"/>
                  <a:gd name="T2" fmla="*/ 0 w 21"/>
                  <a:gd name="T3" fmla="*/ 10 h 21"/>
                  <a:gd name="T4" fmla="*/ 0 w 21"/>
                  <a:gd name="T5" fmla="*/ 11 h 21"/>
                  <a:gd name="T6" fmla="*/ 11 w 21"/>
                  <a:gd name="T7" fmla="*/ 21 h 21"/>
                  <a:gd name="T8" fmla="*/ 21 w 21"/>
                  <a:gd name="T9" fmla="*/ 11 h 21"/>
                  <a:gd name="T10" fmla="*/ 12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7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9" name="Freeform 1063">
                <a:extLst>
                  <a:ext uri="{FF2B5EF4-FFF2-40B4-BE49-F238E27FC236}">
                    <a16:creationId xmlns:a16="http://schemas.microsoft.com/office/drawing/2014/main" id="{87F1D503-9FB0-4DDC-B9FE-5C26DC281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589"/>
                <a:ext cx="19" cy="5"/>
              </a:xfrm>
              <a:custGeom>
                <a:avLst/>
                <a:gdLst>
                  <a:gd name="T0" fmla="*/ 79 w 80"/>
                  <a:gd name="T1" fmla="*/ 0 h 22"/>
                  <a:gd name="T2" fmla="*/ 25 w 80"/>
                  <a:gd name="T3" fmla="*/ 0 h 22"/>
                  <a:gd name="T4" fmla="*/ 24 w 80"/>
                  <a:gd name="T5" fmla="*/ 1 h 22"/>
                  <a:gd name="T6" fmla="*/ 32 w 80"/>
                  <a:gd name="T7" fmla="*/ 11 h 22"/>
                  <a:gd name="T8" fmla="*/ 22 w 80"/>
                  <a:gd name="T9" fmla="*/ 22 h 22"/>
                  <a:gd name="T10" fmla="*/ 11 w 80"/>
                  <a:gd name="T11" fmla="*/ 12 h 22"/>
                  <a:gd name="T12" fmla="*/ 0 w 80"/>
                  <a:gd name="T13" fmla="*/ 22 h 22"/>
                  <a:gd name="T14" fmla="*/ 80 w 80"/>
                  <a:gd name="T15" fmla="*/ 22 h 22"/>
                  <a:gd name="T16" fmla="*/ 79 w 8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22">
                    <a:moveTo>
                      <a:pt x="79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9" y="2"/>
                      <a:pt x="32" y="6"/>
                      <a:pt x="32" y="11"/>
                    </a:cubicBezTo>
                    <a:cubicBezTo>
                      <a:pt x="32" y="17"/>
                      <a:pt x="28" y="22"/>
                      <a:pt x="22" y="22"/>
                    </a:cubicBezTo>
                    <a:cubicBezTo>
                      <a:pt x="16" y="22"/>
                      <a:pt x="12" y="18"/>
                      <a:pt x="11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15"/>
                      <a:pt x="80" y="8"/>
                      <a:pt x="79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0" name="Freeform 1064">
                <a:extLst>
                  <a:ext uri="{FF2B5EF4-FFF2-40B4-BE49-F238E27FC236}">
                    <a16:creationId xmlns:a16="http://schemas.microsoft.com/office/drawing/2014/main" id="{2D1D41CE-8FF2-43A7-996B-E3BE27F8C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4" cy="5"/>
              </a:xfrm>
              <a:custGeom>
                <a:avLst/>
                <a:gdLst>
                  <a:gd name="T0" fmla="*/ 13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0 h 21"/>
                  <a:gd name="T8" fmla="*/ 13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7" y="21"/>
                      <a:pt x="21" y="16"/>
                      <a:pt x="21" y="10"/>
                    </a:cubicBezTo>
                    <a:cubicBezTo>
                      <a:pt x="21" y="5"/>
                      <a:pt x="18" y="1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1" name="Freeform 1065">
                <a:extLst>
                  <a:ext uri="{FF2B5EF4-FFF2-40B4-BE49-F238E27FC236}">
                    <a16:creationId xmlns:a16="http://schemas.microsoft.com/office/drawing/2014/main" id="{B23311E8-0844-48EF-B4CD-EF17D9C20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2" cy="5"/>
              </a:xfrm>
              <a:custGeom>
                <a:avLst/>
                <a:gdLst>
                  <a:gd name="T0" fmla="*/ 97 w 97"/>
                  <a:gd name="T1" fmla="*/ 0 h 22"/>
                  <a:gd name="T2" fmla="*/ 11 w 97"/>
                  <a:gd name="T3" fmla="*/ 0 h 22"/>
                  <a:gd name="T4" fmla="*/ 7 w 97"/>
                  <a:gd name="T5" fmla="*/ 1 h 22"/>
                  <a:gd name="T6" fmla="*/ 1 w 97"/>
                  <a:gd name="T7" fmla="*/ 6 h 22"/>
                  <a:gd name="T8" fmla="*/ 0 w 97"/>
                  <a:gd name="T9" fmla="*/ 11 h 22"/>
                  <a:gd name="T10" fmla="*/ 11 w 97"/>
                  <a:gd name="T11" fmla="*/ 22 h 22"/>
                  <a:gd name="T12" fmla="*/ 94 w 97"/>
                  <a:gd name="T13" fmla="*/ 22 h 22"/>
                  <a:gd name="T14" fmla="*/ 94 w 97"/>
                  <a:gd name="T15" fmla="*/ 21 h 22"/>
                  <a:gd name="T16" fmla="*/ 92 w 97"/>
                  <a:gd name="T17" fmla="*/ 22 h 22"/>
                  <a:gd name="T18" fmla="*/ 82 w 97"/>
                  <a:gd name="T19" fmla="*/ 11 h 22"/>
                  <a:gd name="T20" fmla="*/ 92 w 97"/>
                  <a:gd name="T21" fmla="*/ 1 h 22"/>
                  <a:gd name="T22" fmla="*/ 97 w 97"/>
                  <a:gd name="T23" fmla="*/ 2 h 22"/>
                  <a:gd name="T24" fmla="*/ 97 w 9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22">
                    <a:moveTo>
                      <a:pt x="9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3" y="22"/>
                      <a:pt x="93" y="22"/>
                      <a:pt x="92" y="22"/>
                    </a:cubicBezTo>
                    <a:cubicBezTo>
                      <a:pt x="86" y="22"/>
                      <a:pt x="82" y="17"/>
                      <a:pt x="82" y="11"/>
                    </a:cubicBezTo>
                    <a:cubicBezTo>
                      <a:pt x="82" y="5"/>
                      <a:pt x="86" y="1"/>
                      <a:pt x="92" y="1"/>
                    </a:cubicBezTo>
                    <a:cubicBezTo>
                      <a:pt x="94" y="1"/>
                      <a:pt x="96" y="1"/>
                      <a:pt x="97" y="2"/>
                    </a:cubicBezTo>
                    <a:cubicBezTo>
                      <a:pt x="97" y="1"/>
                      <a:pt x="97" y="1"/>
                      <a:pt x="97" y="0"/>
                    </a:cubicBezTo>
                  </a:path>
                </a:pathLst>
              </a:custGeom>
              <a:solidFill>
                <a:srgbClr val="EEA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2" name="Freeform 1066">
                <a:extLst>
                  <a:ext uri="{FF2B5EF4-FFF2-40B4-BE49-F238E27FC236}">
                    <a16:creationId xmlns:a16="http://schemas.microsoft.com/office/drawing/2014/main" id="{F0B459D3-AA66-4B43-8D1F-90156C821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596"/>
                <a:ext cx="3" cy="5"/>
              </a:xfrm>
              <a:custGeom>
                <a:avLst/>
                <a:gdLst>
                  <a:gd name="T0" fmla="*/ 10 w 15"/>
                  <a:gd name="T1" fmla="*/ 0 h 21"/>
                  <a:gd name="T2" fmla="*/ 0 w 15"/>
                  <a:gd name="T3" fmla="*/ 10 h 21"/>
                  <a:gd name="T4" fmla="*/ 10 w 15"/>
                  <a:gd name="T5" fmla="*/ 21 h 21"/>
                  <a:gd name="T6" fmla="*/ 12 w 15"/>
                  <a:gd name="T7" fmla="*/ 20 h 21"/>
                  <a:gd name="T8" fmla="*/ 15 w 15"/>
                  <a:gd name="T9" fmla="*/ 1 h 21"/>
                  <a:gd name="T10" fmla="*/ 10 w 1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1" y="21"/>
                      <a:pt x="11" y="21"/>
                      <a:pt x="12" y="20"/>
                    </a:cubicBezTo>
                    <a:cubicBezTo>
                      <a:pt x="13" y="14"/>
                      <a:pt x="14" y="8"/>
                      <a:pt x="15" y="1"/>
                    </a:cubicBezTo>
                    <a:cubicBezTo>
                      <a:pt x="14" y="0"/>
                      <a:pt x="12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3" name="Freeform 1067">
                <a:extLst>
                  <a:ext uri="{FF2B5EF4-FFF2-40B4-BE49-F238E27FC236}">
                    <a16:creationId xmlns:a16="http://schemas.microsoft.com/office/drawing/2014/main" id="{4E6F7ACA-65E0-4140-870C-845843970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1628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4" name="Freeform 1068">
                <a:extLst>
                  <a:ext uri="{FF2B5EF4-FFF2-40B4-BE49-F238E27FC236}">
                    <a16:creationId xmlns:a16="http://schemas.microsoft.com/office/drawing/2014/main" id="{2164422A-F978-4171-BC1B-6746907A2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4"/>
                <a:ext cx="16" cy="9"/>
              </a:xfrm>
              <a:custGeom>
                <a:avLst/>
                <a:gdLst>
                  <a:gd name="T0" fmla="*/ 17 w 68"/>
                  <a:gd name="T1" fmla="*/ 0 h 38"/>
                  <a:gd name="T2" fmla="*/ 0 w 68"/>
                  <a:gd name="T3" fmla="*/ 15 h 38"/>
                  <a:gd name="T4" fmla="*/ 0 w 68"/>
                  <a:gd name="T5" fmla="*/ 22 h 38"/>
                  <a:gd name="T6" fmla="*/ 3 w 68"/>
                  <a:gd name="T7" fmla="*/ 23 h 38"/>
                  <a:gd name="T8" fmla="*/ 3 w 68"/>
                  <a:gd name="T9" fmla="*/ 23 h 38"/>
                  <a:gd name="T10" fmla="*/ 3 w 68"/>
                  <a:gd name="T11" fmla="*/ 24 h 38"/>
                  <a:gd name="T12" fmla="*/ 3 w 68"/>
                  <a:gd name="T13" fmla="*/ 24 h 38"/>
                  <a:gd name="T14" fmla="*/ 4 w 68"/>
                  <a:gd name="T15" fmla="*/ 24 h 38"/>
                  <a:gd name="T16" fmla="*/ 4 w 68"/>
                  <a:gd name="T17" fmla="*/ 24 h 38"/>
                  <a:gd name="T18" fmla="*/ 4 w 68"/>
                  <a:gd name="T19" fmla="*/ 24 h 38"/>
                  <a:gd name="T20" fmla="*/ 4 w 68"/>
                  <a:gd name="T21" fmla="*/ 24 h 38"/>
                  <a:gd name="T22" fmla="*/ 5 w 68"/>
                  <a:gd name="T23" fmla="*/ 24 h 38"/>
                  <a:gd name="T24" fmla="*/ 5 w 68"/>
                  <a:gd name="T25" fmla="*/ 24 h 38"/>
                  <a:gd name="T26" fmla="*/ 5 w 68"/>
                  <a:gd name="T27" fmla="*/ 25 h 38"/>
                  <a:gd name="T28" fmla="*/ 5 w 68"/>
                  <a:gd name="T29" fmla="*/ 25 h 38"/>
                  <a:gd name="T30" fmla="*/ 6 w 68"/>
                  <a:gd name="T31" fmla="*/ 25 h 38"/>
                  <a:gd name="T32" fmla="*/ 6 w 68"/>
                  <a:gd name="T33" fmla="*/ 25 h 38"/>
                  <a:gd name="T34" fmla="*/ 7 w 68"/>
                  <a:gd name="T35" fmla="*/ 25 h 38"/>
                  <a:gd name="T36" fmla="*/ 7 w 68"/>
                  <a:gd name="T37" fmla="*/ 25 h 38"/>
                  <a:gd name="T38" fmla="*/ 7 w 68"/>
                  <a:gd name="T39" fmla="*/ 25 h 38"/>
                  <a:gd name="T40" fmla="*/ 7 w 68"/>
                  <a:gd name="T41" fmla="*/ 25 h 38"/>
                  <a:gd name="T42" fmla="*/ 8 w 68"/>
                  <a:gd name="T43" fmla="*/ 26 h 38"/>
                  <a:gd name="T44" fmla="*/ 8 w 68"/>
                  <a:gd name="T45" fmla="*/ 26 h 38"/>
                  <a:gd name="T46" fmla="*/ 8 w 68"/>
                  <a:gd name="T47" fmla="*/ 26 h 38"/>
                  <a:gd name="T48" fmla="*/ 8 w 68"/>
                  <a:gd name="T49" fmla="*/ 26 h 38"/>
                  <a:gd name="T50" fmla="*/ 9 w 68"/>
                  <a:gd name="T51" fmla="*/ 26 h 38"/>
                  <a:gd name="T52" fmla="*/ 9 w 68"/>
                  <a:gd name="T53" fmla="*/ 26 h 38"/>
                  <a:gd name="T54" fmla="*/ 9 w 68"/>
                  <a:gd name="T55" fmla="*/ 26 h 38"/>
                  <a:gd name="T56" fmla="*/ 10 w 68"/>
                  <a:gd name="T57" fmla="*/ 26 h 38"/>
                  <a:gd name="T58" fmla="*/ 10 w 68"/>
                  <a:gd name="T59" fmla="*/ 26 h 38"/>
                  <a:gd name="T60" fmla="*/ 11 w 68"/>
                  <a:gd name="T61" fmla="*/ 27 h 38"/>
                  <a:gd name="T62" fmla="*/ 11 w 68"/>
                  <a:gd name="T63" fmla="*/ 27 h 38"/>
                  <a:gd name="T64" fmla="*/ 12 w 68"/>
                  <a:gd name="T65" fmla="*/ 27 h 38"/>
                  <a:gd name="T66" fmla="*/ 12 w 68"/>
                  <a:gd name="T67" fmla="*/ 27 h 38"/>
                  <a:gd name="T68" fmla="*/ 12 w 68"/>
                  <a:gd name="T69" fmla="*/ 27 h 38"/>
                  <a:gd name="T70" fmla="*/ 12 w 68"/>
                  <a:gd name="T71" fmla="*/ 27 h 38"/>
                  <a:gd name="T72" fmla="*/ 13 w 68"/>
                  <a:gd name="T73" fmla="*/ 27 h 38"/>
                  <a:gd name="T74" fmla="*/ 13 w 68"/>
                  <a:gd name="T75" fmla="*/ 28 h 38"/>
                  <a:gd name="T76" fmla="*/ 13 w 68"/>
                  <a:gd name="T77" fmla="*/ 28 h 38"/>
                  <a:gd name="T78" fmla="*/ 13 w 68"/>
                  <a:gd name="T79" fmla="*/ 28 h 38"/>
                  <a:gd name="T80" fmla="*/ 64 w 68"/>
                  <a:gd name="T81" fmla="*/ 38 h 38"/>
                  <a:gd name="T82" fmla="*/ 64 w 68"/>
                  <a:gd name="T83" fmla="*/ 38 h 38"/>
                  <a:gd name="T84" fmla="*/ 65 w 68"/>
                  <a:gd name="T85" fmla="*/ 38 h 38"/>
                  <a:gd name="T86" fmla="*/ 65 w 68"/>
                  <a:gd name="T87" fmla="*/ 38 h 38"/>
                  <a:gd name="T88" fmla="*/ 65 w 68"/>
                  <a:gd name="T89" fmla="*/ 38 h 38"/>
                  <a:gd name="T90" fmla="*/ 65 w 68"/>
                  <a:gd name="T91" fmla="*/ 38 h 38"/>
                  <a:gd name="T92" fmla="*/ 68 w 68"/>
                  <a:gd name="T93" fmla="*/ 38 h 38"/>
                  <a:gd name="T94" fmla="*/ 17 w 68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38">
                    <a:moveTo>
                      <a:pt x="17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30" y="34"/>
                      <a:pt x="47" y="37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6" y="38"/>
                      <a:pt x="67" y="38"/>
                      <a:pt x="68" y="38"/>
                    </a:cubicBezTo>
                    <a:cubicBezTo>
                      <a:pt x="57" y="19"/>
                      <a:pt x="38" y="5"/>
                      <a:pt x="17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5" name="Freeform 1069">
                <a:extLst>
                  <a:ext uri="{FF2B5EF4-FFF2-40B4-BE49-F238E27FC236}">
                    <a16:creationId xmlns:a16="http://schemas.microsoft.com/office/drawing/2014/main" id="{4D5D9EC6-53BA-4AAC-B574-F14429122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1541"/>
                <a:ext cx="105" cy="104"/>
              </a:xfrm>
              <a:custGeom>
                <a:avLst/>
                <a:gdLst>
                  <a:gd name="T0" fmla="*/ 92 w 448"/>
                  <a:gd name="T1" fmla="*/ 72 h 447"/>
                  <a:gd name="T2" fmla="*/ 73 w 448"/>
                  <a:gd name="T3" fmla="*/ 355 h 447"/>
                  <a:gd name="T4" fmla="*/ 356 w 448"/>
                  <a:gd name="T5" fmla="*/ 374 h 447"/>
                  <a:gd name="T6" fmla="*/ 375 w 448"/>
                  <a:gd name="T7" fmla="*/ 92 h 447"/>
                  <a:gd name="T8" fmla="*/ 92 w 448"/>
                  <a:gd name="T9" fmla="*/ 72 h 447"/>
                  <a:gd name="T10" fmla="*/ 336 w 448"/>
                  <a:gd name="T11" fmla="*/ 351 h 447"/>
                  <a:gd name="T12" fmla="*/ 96 w 448"/>
                  <a:gd name="T13" fmla="*/ 335 h 447"/>
                  <a:gd name="T14" fmla="*/ 112 w 448"/>
                  <a:gd name="T15" fmla="*/ 95 h 447"/>
                  <a:gd name="T16" fmla="*/ 352 w 448"/>
                  <a:gd name="T17" fmla="*/ 112 h 447"/>
                  <a:gd name="T18" fmla="*/ 336 w 448"/>
                  <a:gd name="T19" fmla="*/ 35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447">
                    <a:moveTo>
                      <a:pt x="92" y="72"/>
                    </a:moveTo>
                    <a:cubicBezTo>
                      <a:pt x="9" y="145"/>
                      <a:pt x="0" y="272"/>
                      <a:pt x="73" y="355"/>
                    </a:cubicBezTo>
                    <a:cubicBezTo>
                      <a:pt x="146" y="439"/>
                      <a:pt x="272" y="447"/>
                      <a:pt x="356" y="374"/>
                    </a:cubicBezTo>
                    <a:cubicBezTo>
                      <a:pt x="439" y="302"/>
                      <a:pt x="448" y="175"/>
                      <a:pt x="375" y="92"/>
                    </a:cubicBezTo>
                    <a:cubicBezTo>
                      <a:pt x="302" y="8"/>
                      <a:pt x="176" y="0"/>
                      <a:pt x="92" y="72"/>
                    </a:cubicBezTo>
                    <a:moveTo>
                      <a:pt x="336" y="351"/>
                    </a:moveTo>
                    <a:cubicBezTo>
                      <a:pt x="265" y="413"/>
                      <a:pt x="158" y="406"/>
                      <a:pt x="96" y="335"/>
                    </a:cubicBezTo>
                    <a:cubicBezTo>
                      <a:pt x="34" y="264"/>
                      <a:pt x="42" y="157"/>
                      <a:pt x="112" y="95"/>
                    </a:cubicBezTo>
                    <a:cubicBezTo>
                      <a:pt x="183" y="34"/>
                      <a:pt x="290" y="41"/>
                      <a:pt x="352" y="112"/>
                    </a:cubicBezTo>
                    <a:cubicBezTo>
                      <a:pt x="414" y="182"/>
                      <a:pt x="406" y="290"/>
                      <a:pt x="336" y="35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6" name="Freeform 1070">
                <a:extLst>
                  <a:ext uri="{FF2B5EF4-FFF2-40B4-BE49-F238E27FC236}">
                    <a16:creationId xmlns:a16="http://schemas.microsoft.com/office/drawing/2014/main" id="{3BE2E1D1-466F-4033-8882-2F0D4FF09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3" y="1546"/>
                <a:ext cx="94" cy="94"/>
              </a:xfrm>
              <a:custGeom>
                <a:avLst/>
                <a:gdLst>
                  <a:gd name="T0" fmla="*/ 83 w 402"/>
                  <a:gd name="T1" fmla="*/ 66 h 402"/>
                  <a:gd name="T2" fmla="*/ 65 w 402"/>
                  <a:gd name="T3" fmla="*/ 320 h 402"/>
                  <a:gd name="T4" fmla="*/ 319 w 402"/>
                  <a:gd name="T5" fmla="*/ 337 h 402"/>
                  <a:gd name="T6" fmla="*/ 337 w 402"/>
                  <a:gd name="T7" fmla="*/ 83 h 402"/>
                  <a:gd name="T8" fmla="*/ 83 w 402"/>
                  <a:gd name="T9" fmla="*/ 66 h 402"/>
                  <a:gd name="T10" fmla="*/ 313 w 402"/>
                  <a:gd name="T11" fmla="*/ 329 h 402"/>
                  <a:gd name="T12" fmla="*/ 73 w 402"/>
                  <a:gd name="T13" fmla="*/ 313 h 402"/>
                  <a:gd name="T14" fmla="*/ 89 w 402"/>
                  <a:gd name="T15" fmla="*/ 73 h 402"/>
                  <a:gd name="T16" fmla="*/ 329 w 402"/>
                  <a:gd name="T17" fmla="*/ 90 h 402"/>
                  <a:gd name="T18" fmla="*/ 313 w 402"/>
                  <a:gd name="T19" fmla="*/ 32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2" h="402">
                    <a:moveTo>
                      <a:pt x="83" y="66"/>
                    </a:moveTo>
                    <a:cubicBezTo>
                      <a:pt x="8" y="131"/>
                      <a:pt x="0" y="245"/>
                      <a:pt x="65" y="320"/>
                    </a:cubicBezTo>
                    <a:cubicBezTo>
                      <a:pt x="131" y="395"/>
                      <a:pt x="244" y="402"/>
                      <a:pt x="319" y="337"/>
                    </a:cubicBezTo>
                    <a:cubicBezTo>
                      <a:pt x="394" y="272"/>
                      <a:pt x="402" y="158"/>
                      <a:pt x="337" y="83"/>
                    </a:cubicBezTo>
                    <a:cubicBezTo>
                      <a:pt x="271" y="8"/>
                      <a:pt x="158" y="0"/>
                      <a:pt x="83" y="66"/>
                    </a:cubicBezTo>
                    <a:moveTo>
                      <a:pt x="313" y="329"/>
                    </a:moveTo>
                    <a:cubicBezTo>
                      <a:pt x="242" y="391"/>
                      <a:pt x="135" y="384"/>
                      <a:pt x="73" y="313"/>
                    </a:cubicBezTo>
                    <a:cubicBezTo>
                      <a:pt x="11" y="242"/>
                      <a:pt x="19" y="135"/>
                      <a:pt x="89" y="73"/>
                    </a:cubicBezTo>
                    <a:cubicBezTo>
                      <a:pt x="160" y="12"/>
                      <a:pt x="267" y="19"/>
                      <a:pt x="329" y="90"/>
                    </a:cubicBezTo>
                    <a:cubicBezTo>
                      <a:pt x="391" y="160"/>
                      <a:pt x="383" y="268"/>
                      <a:pt x="313" y="329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7" name="Freeform 1071">
                <a:extLst>
                  <a:ext uri="{FF2B5EF4-FFF2-40B4-BE49-F238E27FC236}">
                    <a16:creationId xmlns:a16="http://schemas.microsoft.com/office/drawing/2014/main" id="{F59C7D09-5ADF-4993-854A-D1F03314E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1553"/>
                <a:ext cx="37" cy="28"/>
              </a:xfrm>
              <a:custGeom>
                <a:avLst/>
                <a:gdLst>
                  <a:gd name="T0" fmla="*/ 2 w 160"/>
                  <a:gd name="T1" fmla="*/ 88 h 118"/>
                  <a:gd name="T2" fmla="*/ 0 w 160"/>
                  <a:gd name="T3" fmla="*/ 91 h 118"/>
                  <a:gd name="T4" fmla="*/ 27 w 160"/>
                  <a:gd name="T5" fmla="*/ 118 h 118"/>
                  <a:gd name="T6" fmla="*/ 29 w 160"/>
                  <a:gd name="T7" fmla="*/ 115 h 118"/>
                  <a:gd name="T8" fmla="*/ 2 w 160"/>
                  <a:gd name="T9" fmla="*/ 88 h 118"/>
                  <a:gd name="T10" fmla="*/ 137 w 160"/>
                  <a:gd name="T11" fmla="*/ 0 h 118"/>
                  <a:gd name="T12" fmla="*/ 130 w 160"/>
                  <a:gd name="T13" fmla="*/ 0 h 118"/>
                  <a:gd name="T14" fmla="*/ 129 w 160"/>
                  <a:gd name="T15" fmla="*/ 0 h 118"/>
                  <a:gd name="T16" fmla="*/ 129 w 160"/>
                  <a:gd name="T17" fmla="*/ 0 h 118"/>
                  <a:gd name="T18" fmla="*/ 129 w 160"/>
                  <a:gd name="T19" fmla="*/ 0 h 118"/>
                  <a:gd name="T20" fmla="*/ 128 w 160"/>
                  <a:gd name="T21" fmla="*/ 0 h 118"/>
                  <a:gd name="T22" fmla="*/ 128 w 160"/>
                  <a:gd name="T23" fmla="*/ 0 h 118"/>
                  <a:gd name="T24" fmla="*/ 127 w 160"/>
                  <a:gd name="T25" fmla="*/ 0 h 118"/>
                  <a:gd name="T26" fmla="*/ 127 w 160"/>
                  <a:gd name="T27" fmla="*/ 0 h 118"/>
                  <a:gd name="T28" fmla="*/ 126 w 160"/>
                  <a:gd name="T29" fmla="*/ 0 h 118"/>
                  <a:gd name="T30" fmla="*/ 126 w 160"/>
                  <a:gd name="T31" fmla="*/ 0 h 118"/>
                  <a:gd name="T32" fmla="*/ 125 w 160"/>
                  <a:gd name="T33" fmla="*/ 0 h 118"/>
                  <a:gd name="T34" fmla="*/ 125 w 160"/>
                  <a:gd name="T35" fmla="*/ 0 h 118"/>
                  <a:gd name="T36" fmla="*/ 124 w 160"/>
                  <a:gd name="T37" fmla="*/ 0 h 118"/>
                  <a:gd name="T38" fmla="*/ 124 w 160"/>
                  <a:gd name="T39" fmla="*/ 0 h 118"/>
                  <a:gd name="T40" fmla="*/ 123 w 160"/>
                  <a:gd name="T41" fmla="*/ 0 h 118"/>
                  <a:gd name="T42" fmla="*/ 123 w 160"/>
                  <a:gd name="T43" fmla="*/ 0 h 118"/>
                  <a:gd name="T44" fmla="*/ 122 w 160"/>
                  <a:gd name="T45" fmla="*/ 0 h 118"/>
                  <a:gd name="T46" fmla="*/ 122 w 160"/>
                  <a:gd name="T47" fmla="*/ 0 h 118"/>
                  <a:gd name="T48" fmla="*/ 121 w 160"/>
                  <a:gd name="T49" fmla="*/ 0 h 118"/>
                  <a:gd name="T50" fmla="*/ 99 w 160"/>
                  <a:gd name="T51" fmla="*/ 4 h 118"/>
                  <a:gd name="T52" fmla="*/ 99 w 160"/>
                  <a:gd name="T53" fmla="*/ 4 h 118"/>
                  <a:gd name="T54" fmla="*/ 65 w 160"/>
                  <a:gd name="T55" fmla="*/ 34 h 118"/>
                  <a:gd name="T56" fmla="*/ 65 w 160"/>
                  <a:gd name="T57" fmla="*/ 84 h 118"/>
                  <a:gd name="T58" fmla="*/ 68 w 160"/>
                  <a:gd name="T59" fmla="*/ 81 h 118"/>
                  <a:gd name="T60" fmla="*/ 68 w 160"/>
                  <a:gd name="T61" fmla="*/ 39 h 118"/>
                  <a:gd name="T62" fmla="*/ 107 w 160"/>
                  <a:gd name="T63" fmla="*/ 47 h 118"/>
                  <a:gd name="T64" fmla="*/ 160 w 160"/>
                  <a:gd name="T65" fmla="*/ 1 h 118"/>
                  <a:gd name="T66" fmla="*/ 152 w 160"/>
                  <a:gd name="T67" fmla="*/ 0 h 118"/>
                  <a:gd name="T68" fmla="*/ 152 w 160"/>
                  <a:gd name="T69" fmla="*/ 0 h 118"/>
                  <a:gd name="T70" fmla="*/ 152 w 160"/>
                  <a:gd name="T71" fmla="*/ 0 h 118"/>
                  <a:gd name="T72" fmla="*/ 151 w 160"/>
                  <a:gd name="T73" fmla="*/ 0 h 118"/>
                  <a:gd name="T74" fmla="*/ 151 w 160"/>
                  <a:gd name="T75" fmla="*/ 0 h 118"/>
                  <a:gd name="T76" fmla="*/ 151 w 160"/>
                  <a:gd name="T77" fmla="*/ 0 h 118"/>
                  <a:gd name="T78" fmla="*/ 150 w 160"/>
                  <a:gd name="T79" fmla="*/ 0 h 118"/>
                  <a:gd name="T80" fmla="*/ 150 w 160"/>
                  <a:gd name="T81" fmla="*/ 0 h 118"/>
                  <a:gd name="T82" fmla="*/ 149 w 160"/>
                  <a:gd name="T83" fmla="*/ 0 h 118"/>
                  <a:gd name="T84" fmla="*/ 149 w 160"/>
                  <a:gd name="T85" fmla="*/ 0 h 118"/>
                  <a:gd name="T86" fmla="*/ 149 w 160"/>
                  <a:gd name="T87" fmla="*/ 0 h 118"/>
                  <a:gd name="T88" fmla="*/ 148 w 160"/>
                  <a:gd name="T89" fmla="*/ 0 h 118"/>
                  <a:gd name="T90" fmla="*/ 148 w 160"/>
                  <a:gd name="T91" fmla="*/ 0 h 118"/>
                  <a:gd name="T92" fmla="*/ 148 w 160"/>
                  <a:gd name="T93" fmla="*/ 0 h 118"/>
                  <a:gd name="T94" fmla="*/ 147 w 160"/>
                  <a:gd name="T95" fmla="*/ 0 h 118"/>
                  <a:gd name="T96" fmla="*/ 147 w 160"/>
                  <a:gd name="T97" fmla="*/ 0 h 118"/>
                  <a:gd name="T98" fmla="*/ 147 w 160"/>
                  <a:gd name="T99" fmla="*/ 0 h 118"/>
                  <a:gd name="T100" fmla="*/ 145 w 160"/>
                  <a:gd name="T101" fmla="*/ 0 h 118"/>
                  <a:gd name="T102" fmla="*/ 145 w 160"/>
                  <a:gd name="T103" fmla="*/ 0 h 118"/>
                  <a:gd name="T104" fmla="*/ 137 w 160"/>
                  <a:gd name="T10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" h="118">
                    <a:moveTo>
                      <a:pt x="2" y="88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" y="88"/>
                      <a:pt x="2" y="88"/>
                      <a:pt x="2" y="88"/>
                    </a:cubicBezTo>
                    <a:moveTo>
                      <a:pt x="137" y="0"/>
                    </a:moveTo>
                    <a:cubicBezTo>
                      <a:pt x="134" y="0"/>
                      <a:pt x="132" y="0"/>
                      <a:pt x="130" y="0"/>
                    </a:cubicBezTo>
                    <a:cubicBezTo>
                      <a:pt x="130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14" y="1"/>
                      <a:pt x="107" y="2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9"/>
                      <a:pt x="95" y="42"/>
                      <a:pt x="107" y="47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58" y="1"/>
                      <a:pt x="155" y="1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2" y="0"/>
                      <a:pt x="140" y="0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8" name="Freeform 1072">
                <a:extLst>
                  <a:ext uri="{FF2B5EF4-FFF2-40B4-BE49-F238E27FC236}">
                    <a16:creationId xmlns:a16="http://schemas.microsoft.com/office/drawing/2014/main" id="{CC1C567E-BE6F-4AD0-813D-E6592081B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2"/>
                <a:ext cx="33" cy="31"/>
              </a:xfrm>
              <a:custGeom>
                <a:avLst/>
                <a:gdLst>
                  <a:gd name="T0" fmla="*/ 33 w 140"/>
                  <a:gd name="T1" fmla="*/ 52 h 131"/>
                  <a:gd name="T2" fmla="*/ 11 w 140"/>
                  <a:gd name="T3" fmla="*/ 71 h 131"/>
                  <a:gd name="T4" fmla="*/ 11 w 140"/>
                  <a:gd name="T5" fmla="*/ 71 h 131"/>
                  <a:gd name="T6" fmla="*/ 0 w 140"/>
                  <a:gd name="T7" fmla="*/ 131 h 131"/>
                  <a:gd name="T8" fmla="*/ 60 w 140"/>
                  <a:gd name="T9" fmla="*/ 79 h 131"/>
                  <a:gd name="T10" fmla="*/ 33 w 140"/>
                  <a:gd name="T11" fmla="*/ 52 h 131"/>
                  <a:gd name="T12" fmla="*/ 101 w 140"/>
                  <a:gd name="T13" fmla="*/ 0 h 131"/>
                  <a:gd name="T14" fmla="*/ 101 w 140"/>
                  <a:gd name="T15" fmla="*/ 42 h 131"/>
                  <a:gd name="T16" fmla="*/ 140 w 140"/>
                  <a:gd name="T17" fmla="*/ 8 h 131"/>
                  <a:gd name="T18" fmla="*/ 101 w 140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31">
                    <a:moveTo>
                      <a:pt x="33" y="52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4" y="90"/>
                      <a:pt x="0" y="110"/>
                      <a:pt x="0" y="131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33" y="52"/>
                      <a:pt x="33" y="52"/>
                      <a:pt x="33" y="52"/>
                    </a:cubicBezTo>
                    <a:moveTo>
                      <a:pt x="101" y="0"/>
                    </a:moveTo>
                    <a:cubicBezTo>
                      <a:pt x="101" y="42"/>
                      <a:pt x="101" y="42"/>
                      <a:pt x="101" y="42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8" y="3"/>
                      <a:pt x="115" y="0"/>
                      <a:pt x="101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9" name="Freeform 1073">
                <a:extLst>
                  <a:ext uri="{FF2B5EF4-FFF2-40B4-BE49-F238E27FC236}">
                    <a16:creationId xmlns:a16="http://schemas.microsoft.com/office/drawing/2014/main" id="{B70AABDA-262D-4753-A77E-1AD668F37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1" name="Freeform 1074">
                <a:extLst>
                  <a:ext uri="{FF2B5EF4-FFF2-40B4-BE49-F238E27FC236}">
                    <a16:creationId xmlns:a16="http://schemas.microsoft.com/office/drawing/2014/main" id="{5735567B-8444-42B5-AA3E-814D6C2B3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2" name="Freeform 1075">
                <a:extLst>
                  <a:ext uri="{FF2B5EF4-FFF2-40B4-BE49-F238E27FC236}">
                    <a16:creationId xmlns:a16="http://schemas.microsoft.com/office/drawing/2014/main" id="{5BE6C2A5-AB4B-447E-86D0-14B762E41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553"/>
                <a:ext cx="7" cy="0"/>
              </a:xfrm>
              <a:custGeom>
                <a:avLst/>
                <a:gdLst>
                  <a:gd name="T0" fmla="*/ 1 w 31"/>
                  <a:gd name="T1" fmla="*/ 0 w 31"/>
                  <a:gd name="T2" fmla="*/ 1 w 31"/>
                  <a:gd name="T3" fmla="*/ 31 w 31"/>
                  <a:gd name="T4" fmla="*/ 31 w 31"/>
                  <a:gd name="T5" fmla="*/ 31 w 31"/>
                  <a:gd name="T6" fmla="*/ 30 w 31"/>
                  <a:gd name="T7" fmla="*/ 31 w 31"/>
                  <a:gd name="T8" fmla="*/ 30 w 31"/>
                  <a:gd name="T9" fmla="*/ 2 w 31"/>
                  <a:gd name="T10" fmla="*/ 1 w 31"/>
                  <a:gd name="T11" fmla="*/ 2 w 31"/>
                  <a:gd name="T12" fmla="*/ 30 w 31"/>
                  <a:gd name="T13" fmla="*/ 30 w 31"/>
                  <a:gd name="T14" fmla="*/ 30 w 31"/>
                  <a:gd name="T15" fmla="*/ 3 w 31"/>
                  <a:gd name="T16" fmla="*/ 2 w 31"/>
                  <a:gd name="T17" fmla="*/ 3 w 31"/>
                  <a:gd name="T18" fmla="*/ 29 w 31"/>
                  <a:gd name="T19" fmla="*/ 29 w 31"/>
                  <a:gd name="T20" fmla="*/ 29 w 31"/>
                  <a:gd name="T21" fmla="*/ 28 w 31"/>
                  <a:gd name="T22" fmla="*/ 28 w 31"/>
                  <a:gd name="T23" fmla="*/ 28 w 31"/>
                  <a:gd name="T24" fmla="*/ 4 w 31"/>
                  <a:gd name="T25" fmla="*/ 3 w 31"/>
                  <a:gd name="T26" fmla="*/ 4 w 31"/>
                  <a:gd name="T27" fmla="*/ 5 w 31"/>
                  <a:gd name="T28" fmla="*/ 4 w 31"/>
                  <a:gd name="T29" fmla="*/ 5 w 31"/>
                  <a:gd name="T30" fmla="*/ 27 w 31"/>
                  <a:gd name="T31" fmla="*/ 28 w 31"/>
                  <a:gd name="T32" fmla="*/ 27 w 31"/>
                  <a:gd name="T33" fmla="*/ 27 w 31"/>
                  <a:gd name="T34" fmla="*/ 27 w 31"/>
                  <a:gd name="T35" fmla="*/ 27 w 31"/>
                  <a:gd name="T36" fmla="*/ 6 w 31"/>
                  <a:gd name="T37" fmla="*/ 5 w 31"/>
                  <a:gd name="T38" fmla="*/ 6 w 31"/>
                  <a:gd name="T39" fmla="*/ 26 w 31"/>
                  <a:gd name="T40" fmla="*/ 26 w 31"/>
                  <a:gd name="T41" fmla="*/ 26 w 31"/>
                  <a:gd name="T42" fmla="*/ 7 w 31"/>
                  <a:gd name="T43" fmla="*/ 6 w 31"/>
                  <a:gd name="T44" fmla="*/ 7 w 31"/>
                  <a:gd name="T45" fmla="*/ 8 w 31"/>
                  <a:gd name="T46" fmla="*/ 7 w 31"/>
                  <a:gd name="T47" fmla="*/ 8 w 31"/>
                  <a:gd name="T48" fmla="*/ 24 w 31"/>
                  <a:gd name="T49" fmla="*/ 26 w 31"/>
                  <a:gd name="T50" fmla="*/ 24 w 31"/>
                  <a:gd name="T51" fmla="*/ 8 w 31"/>
                  <a:gd name="T52" fmla="*/ 8 w 31"/>
                  <a:gd name="T53" fmla="*/ 8 w 31"/>
                  <a:gd name="T54" fmla="*/ 16 w 31"/>
                  <a:gd name="T55" fmla="*/ 9 w 31"/>
                  <a:gd name="T56" fmla="*/ 16 w 31"/>
                  <a:gd name="T57" fmla="*/ 24 w 31"/>
                  <a:gd name="T58" fmla="*/ 16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</a:cxnLst>
                <a:rect l="0" t="0" r="r" b="b"/>
                <a:pathLst>
                  <a:path w="3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0" y="0"/>
                    </a:move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moveTo>
                      <a:pt x="27" y="0"/>
                    </a:move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24" y="0"/>
                    </a:moveTo>
                    <a:cubicBezTo>
                      <a:pt x="25" y="0"/>
                      <a:pt x="25" y="0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6" y="0"/>
                    </a:moveTo>
                    <a:cubicBezTo>
                      <a:pt x="13" y="0"/>
                      <a:pt x="11" y="0"/>
                      <a:pt x="9" y="0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9" y="0"/>
                      <a:pt x="21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3" name="Freeform 1076">
                <a:extLst>
                  <a:ext uri="{FF2B5EF4-FFF2-40B4-BE49-F238E27FC236}">
                    <a16:creationId xmlns:a16="http://schemas.microsoft.com/office/drawing/2014/main" id="{9CA76548-3735-4C4B-96A6-10A803C73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7" cy="61"/>
              </a:xfrm>
              <a:custGeom>
                <a:avLst/>
                <a:gdLst>
                  <a:gd name="T0" fmla="*/ 201 w 288"/>
                  <a:gd name="T1" fmla="*/ 48 h 262"/>
                  <a:gd name="T2" fmla="*/ 167 w 288"/>
                  <a:gd name="T3" fmla="*/ 77 h 262"/>
                  <a:gd name="T4" fmla="*/ 167 w 288"/>
                  <a:gd name="T5" fmla="*/ 81 h 262"/>
                  <a:gd name="T6" fmla="*/ 168 w 288"/>
                  <a:gd name="T7" fmla="*/ 93 h 262"/>
                  <a:gd name="T8" fmla="*/ 56 w 288"/>
                  <a:gd name="T9" fmla="*/ 205 h 262"/>
                  <a:gd name="T10" fmla="*/ 25 w 288"/>
                  <a:gd name="T11" fmla="*/ 201 h 262"/>
                  <a:gd name="T12" fmla="*/ 0 w 288"/>
                  <a:gd name="T13" fmla="*/ 223 h 262"/>
                  <a:gd name="T14" fmla="*/ 1 w 288"/>
                  <a:gd name="T15" fmla="*/ 224 h 262"/>
                  <a:gd name="T16" fmla="*/ 1 w 288"/>
                  <a:gd name="T17" fmla="*/ 224 h 262"/>
                  <a:gd name="T18" fmla="*/ 1 w 288"/>
                  <a:gd name="T19" fmla="*/ 224 h 262"/>
                  <a:gd name="T20" fmla="*/ 2 w 288"/>
                  <a:gd name="T21" fmla="*/ 225 h 262"/>
                  <a:gd name="T22" fmla="*/ 2 w 288"/>
                  <a:gd name="T23" fmla="*/ 225 h 262"/>
                  <a:gd name="T24" fmla="*/ 25 w 288"/>
                  <a:gd name="T25" fmla="*/ 246 h 262"/>
                  <a:gd name="T26" fmla="*/ 51 w 288"/>
                  <a:gd name="T27" fmla="*/ 241 h 262"/>
                  <a:gd name="T28" fmla="*/ 51 w 288"/>
                  <a:gd name="T29" fmla="*/ 262 h 262"/>
                  <a:gd name="T30" fmla="*/ 56 w 288"/>
                  <a:gd name="T31" fmla="*/ 258 h 262"/>
                  <a:gd name="T32" fmla="*/ 56 w 288"/>
                  <a:gd name="T33" fmla="*/ 241 h 262"/>
                  <a:gd name="T34" fmla="*/ 73 w 288"/>
                  <a:gd name="T35" fmla="*/ 243 h 262"/>
                  <a:gd name="T36" fmla="*/ 201 w 288"/>
                  <a:gd name="T37" fmla="*/ 131 h 262"/>
                  <a:gd name="T38" fmla="*/ 207 w 288"/>
                  <a:gd name="T39" fmla="*/ 126 h 262"/>
                  <a:gd name="T40" fmla="*/ 218 w 288"/>
                  <a:gd name="T41" fmla="*/ 116 h 262"/>
                  <a:gd name="T42" fmla="*/ 211 w 288"/>
                  <a:gd name="T43" fmla="*/ 116 h 262"/>
                  <a:gd name="T44" fmla="*/ 200 w 288"/>
                  <a:gd name="T45" fmla="*/ 105 h 262"/>
                  <a:gd name="T46" fmla="*/ 211 w 288"/>
                  <a:gd name="T47" fmla="*/ 94 h 262"/>
                  <a:gd name="T48" fmla="*/ 243 w 288"/>
                  <a:gd name="T49" fmla="*/ 94 h 262"/>
                  <a:gd name="T50" fmla="*/ 253 w 288"/>
                  <a:gd name="T51" fmla="*/ 86 h 262"/>
                  <a:gd name="T52" fmla="*/ 211 w 288"/>
                  <a:gd name="T53" fmla="*/ 86 h 262"/>
                  <a:gd name="T54" fmla="*/ 200 w 288"/>
                  <a:gd name="T55" fmla="*/ 75 h 262"/>
                  <a:gd name="T56" fmla="*/ 211 w 288"/>
                  <a:gd name="T57" fmla="*/ 63 h 262"/>
                  <a:gd name="T58" fmla="*/ 279 w 288"/>
                  <a:gd name="T59" fmla="*/ 63 h 262"/>
                  <a:gd name="T60" fmla="*/ 288 w 288"/>
                  <a:gd name="T61" fmla="*/ 55 h 262"/>
                  <a:gd name="T62" fmla="*/ 288 w 288"/>
                  <a:gd name="T63" fmla="*/ 55 h 262"/>
                  <a:gd name="T64" fmla="*/ 211 w 288"/>
                  <a:gd name="T65" fmla="*/ 55 h 262"/>
                  <a:gd name="T66" fmla="*/ 201 w 288"/>
                  <a:gd name="T67" fmla="*/ 48 h 262"/>
                  <a:gd name="T68" fmla="*/ 256 w 288"/>
                  <a:gd name="T69" fmla="*/ 0 h 262"/>
                  <a:gd name="T70" fmla="*/ 218 w 288"/>
                  <a:gd name="T71" fmla="*/ 33 h 262"/>
                  <a:gd name="T72" fmla="*/ 278 w 288"/>
                  <a:gd name="T73" fmla="*/ 33 h 262"/>
                  <a:gd name="T74" fmla="*/ 257 w 288"/>
                  <a:gd name="T75" fmla="*/ 1 h 262"/>
                  <a:gd name="T76" fmla="*/ 257 w 288"/>
                  <a:gd name="T77" fmla="*/ 1 h 262"/>
                  <a:gd name="T78" fmla="*/ 256 w 288"/>
                  <a:gd name="T79" fmla="*/ 0 h 262"/>
                  <a:gd name="T80" fmla="*/ 256 w 288"/>
                  <a:gd name="T8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262">
                    <a:moveTo>
                      <a:pt x="201" y="48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8"/>
                      <a:pt x="167" y="80"/>
                      <a:pt x="167" y="81"/>
                    </a:cubicBezTo>
                    <a:cubicBezTo>
                      <a:pt x="168" y="85"/>
                      <a:pt x="168" y="89"/>
                      <a:pt x="168" y="93"/>
                    </a:cubicBezTo>
                    <a:cubicBezTo>
                      <a:pt x="168" y="155"/>
                      <a:pt x="118" y="205"/>
                      <a:pt x="56" y="205"/>
                    </a:cubicBezTo>
                    <a:cubicBezTo>
                      <a:pt x="45" y="205"/>
                      <a:pt x="35" y="204"/>
                      <a:pt x="25" y="20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3"/>
                      <a:pt x="0" y="223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2" y="225"/>
                      <a:pt x="2" y="225"/>
                    </a:cubicBezTo>
                    <a:cubicBezTo>
                      <a:pt x="2" y="225"/>
                      <a:pt x="2" y="225"/>
                      <a:pt x="2" y="225"/>
                    </a:cubicBezTo>
                    <a:cubicBezTo>
                      <a:pt x="9" y="233"/>
                      <a:pt x="17" y="240"/>
                      <a:pt x="25" y="246"/>
                    </a:cubicBezTo>
                    <a:cubicBezTo>
                      <a:pt x="33" y="243"/>
                      <a:pt x="42" y="241"/>
                      <a:pt x="51" y="241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6" y="258"/>
                      <a:pt x="56" y="258"/>
                      <a:pt x="56" y="258"/>
                    </a:cubicBezTo>
                    <a:cubicBezTo>
                      <a:pt x="56" y="241"/>
                      <a:pt x="56" y="241"/>
                      <a:pt x="56" y="241"/>
                    </a:cubicBezTo>
                    <a:cubicBezTo>
                      <a:pt x="62" y="241"/>
                      <a:pt x="67" y="242"/>
                      <a:pt x="73" y="243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203" y="129"/>
                      <a:pt x="205" y="127"/>
                      <a:pt x="207" y="126"/>
                    </a:cubicBezTo>
                    <a:cubicBezTo>
                      <a:pt x="218" y="116"/>
                      <a:pt x="218" y="116"/>
                      <a:pt x="218" y="116"/>
                    </a:cubicBezTo>
                    <a:cubicBezTo>
                      <a:pt x="211" y="116"/>
                      <a:pt x="211" y="116"/>
                      <a:pt x="211" y="116"/>
                    </a:cubicBezTo>
                    <a:cubicBezTo>
                      <a:pt x="205" y="116"/>
                      <a:pt x="200" y="111"/>
                      <a:pt x="200" y="105"/>
                    </a:cubicBezTo>
                    <a:cubicBezTo>
                      <a:pt x="200" y="99"/>
                      <a:pt x="205" y="94"/>
                      <a:pt x="211" y="94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53" y="86"/>
                      <a:pt x="253" y="86"/>
                      <a:pt x="253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05" y="86"/>
                      <a:pt x="200" y="81"/>
                      <a:pt x="200" y="75"/>
                    </a:cubicBezTo>
                    <a:cubicBezTo>
                      <a:pt x="200" y="68"/>
                      <a:pt x="205" y="63"/>
                      <a:pt x="211" y="63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06" y="55"/>
                      <a:pt x="202" y="52"/>
                      <a:pt x="201" y="48"/>
                    </a:cubicBezTo>
                    <a:moveTo>
                      <a:pt x="256" y="0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78" y="33"/>
                      <a:pt x="278" y="33"/>
                      <a:pt x="278" y="33"/>
                    </a:cubicBezTo>
                    <a:cubicBezTo>
                      <a:pt x="273" y="22"/>
                      <a:pt x="266" y="11"/>
                      <a:pt x="257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7" y="1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4" name="Freeform 1077">
                <a:extLst>
                  <a:ext uri="{FF2B5EF4-FFF2-40B4-BE49-F238E27FC236}">
                    <a16:creationId xmlns:a16="http://schemas.microsoft.com/office/drawing/2014/main" id="{86CD1A34-9AFE-4867-A8C6-F7152CE0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585"/>
                <a:ext cx="33" cy="30"/>
              </a:xfrm>
              <a:custGeom>
                <a:avLst/>
                <a:gdLst>
                  <a:gd name="T0" fmla="*/ 142 w 143"/>
                  <a:gd name="T1" fmla="*/ 0 h 128"/>
                  <a:gd name="T2" fmla="*/ 0 w 143"/>
                  <a:gd name="T3" fmla="*/ 124 h 128"/>
                  <a:gd name="T4" fmla="*/ 31 w 143"/>
                  <a:gd name="T5" fmla="*/ 128 h 128"/>
                  <a:gd name="T6" fmla="*/ 143 w 143"/>
                  <a:gd name="T7" fmla="*/ 16 h 128"/>
                  <a:gd name="T8" fmla="*/ 142 w 143"/>
                  <a:gd name="T9" fmla="*/ 4 h 128"/>
                  <a:gd name="T10" fmla="*/ 142 w 143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28">
                    <a:moveTo>
                      <a:pt x="142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10" y="127"/>
                      <a:pt x="20" y="128"/>
                      <a:pt x="31" y="128"/>
                    </a:cubicBezTo>
                    <a:cubicBezTo>
                      <a:pt x="93" y="128"/>
                      <a:pt x="143" y="78"/>
                      <a:pt x="143" y="16"/>
                    </a:cubicBezTo>
                    <a:cubicBezTo>
                      <a:pt x="143" y="12"/>
                      <a:pt x="143" y="8"/>
                      <a:pt x="142" y="4"/>
                    </a:cubicBezTo>
                    <a:cubicBezTo>
                      <a:pt x="142" y="3"/>
                      <a:pt x="142" y="1"/>
                      <a:pt x="142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6" name="Freeform 1078">
                <a:extLst>
                  <a:ext uri="{FF2B5EF4-FFF2-40B4-BE49-F238E27FC236}">
                    <a16:creationId xmlns:a16="http://schemas.microsoft.com/office/drawing/2014/main" id="{9C4A83E2-DC0E-419C-991A-8DADE8F53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575"/>
                <a:ext cx="20" cy="5"/>
              </a:xfrm>
              <a:custGeom>
                <a:avLst/>
                <a:gdLst>
                  <a:gd name="T0" fmla="*/ 60 w 87"/>
                  <a:gd name="T1" fmla="*/ 21 h 22"/>
                  <a:gd name="T2" fmla="*/ 50 w 87"/>
                  <a:gd name="T3" fmla="*/ 11 h 22"/>
                  <a:gd name="T4" fmla="*/ 60 w 87"/>
                  <a:gd name="T5" fmla="*/ 0 h 22"/>
                  <a:gd name="T6" fmla="*/ 71 w 87"/>
                  <a:gd name="T7" fmla="*/ 11 h 22"/>
                  <a:gd name="T8" fmla="*/ 60 w 87"/>
                  <a:gd name="T9" fmla="*/ 21 h 22"/>
                  <a:gd name="T10" fmla="*/ 77 w 87"/>
                  <a:gd name="T11" fmla="*/ 0 h 22"/>
                  <a:gd name="T12" fmla="*/ 17 w 87"/>
                  <a:gd name="T13" fmla="*/ 0 h 22"/>
                  <a:gd name="T14" fmla="*/ 0 w 87"/>
                  <a:gd name="T15" fmla="*/ 15 h 22"/>
                  <a:gd name="T16" fmla="*/ 10 w 87"/>
                  <a:gd name="T17" fmla="*/ 22 h 22"/>
                  <a:gd name="T18" fmla="*/ 87 w 87"/>
                  <a:gd name="T19" fmla="*/ 22 h 22"/>
                  <a:gd name="T20" fmla="*/ 77 w 87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22">
                    <a:moveTo>
                      <a:pt x="60" y="21"/>
                    </a:moveTo>
                    <a:cubicBezTo>
                      <a:pt x="54" y="21"/>
                      <a:pt x="50" y="16"/>
                      <a:pt x="50" y="11"/>
                    </a:cubicBezTo>
                    <a:cubicBezTo>
                      <a:pt x="50" y="5"/>
                      <a:pt x="54" y="0"/>
                      <a:pt x="60" y="0"/>
                    </a:cubicBezTo>
                    <a:cubicBezTo>
                      <a:pt x="66" y="0"/>
                      <a:pt x="71" y="5"/>
                      <a:pt x="71" y="11"/>
                    </a:cubicBezTo>
                    <a:cubicBezTo>
                      <a:pt x="71" y="16"/>
                      <a:pt x="66" y="21"/>
                      <a:pt x="60" y="21"/>
                    </a:cubicBezTo>
                    <a:moveTo>
                      <a:pt x="7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9"/>
                      <a:pt x="5" y="22"/>
                      <a:pt x="10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4" y="14"/>
                      <a:pt x="81" y="7"/>
                      <a:pt x="77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7" name="Oval 1079">
                <a:extLst>
                  <a:ext uri="{FF2B5EF4-FFF2-40B4-BE49-F238E27FC236}">
                    <a16:creationId xmlns:a16="http://schemas.microsoft.com/office/drawing/2014/main" id="{389C230D-4BC8-47CA-903C-77091A5D4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" y="1575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8" name="Freeform 1080">
                <a:extLst>
                  <a:ext uri="{FF2B5EF4-FFF2-40B4-BE49-F238E27FC236}">
                    <a16:creationId xmlns:a16="http://schemas.microsoft.com/office/drawing/2014/main" id="{C7314C0D-AA3A-4FB9-AFF9-9554EC3D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2"/>
                <a:ext cx="18" cy="5"/>
              </a:xfrm>
              <a:custGeom>
                <a:avLst/>
                <a:gdLst>
                  <a:gd name="T0" fmla="*/ 79 w 79"/>
                  <a:gd name="T1" fmla="*/ 0 h 23"/>
                  <a:gd name="T2" fmla="*/ 11 w 79"/>
                  <a:gd name="T3" fmla="*/ 0 h 23"/>
                  <a:gd name="T4" fmla="*/ 0 w 79"/>
                  <a:gd name="T5" fmla="*/ 12 h 23"/>
                  <a:gd name="T6" fmla="*/ 11 w 79"/>
                  <a:gd name="T7" fmla="*/ 23 h 23"/>
                  <a:gd name="T8" fmla="*/ 53 w 79"/>
                  <a:gd name="T9" fmla="*/ 23 h 23"/>
                  <a:gd name="T10" fmla="*/ 66 w 79"/>
                  <a:gd name="T11" fmla="*/ 11 h 23"/>
                  <a:gd name="T12" fmla="*/ 77 w 79"/>
                  <a:gd name="T13" fmla="*/ 1 h 23"/>
                  <a:gd name="T14" fmla="*/ 78 w 79"/>
                  <a:gd name="T15" fmla="*/ 1 h 23"/>
                  <a:gd name="T16" fmla="*/ 79 w 7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3">
                    <a:moveTo>
                      <a:pt x="7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6"/>
                      <a:pt x="71" y="1"/>
                      <a:pt x="77" y="1"/>
                    </a:cubicBezTo>
                    <a:cubicBezTo>
                      <a:pt x="77" y="1"/>
                      <a:pt x="77" y="1"/>
                      <a:pt x="78" y="1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9DA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9" name="Freeform 1081">
                <a:extLst>
                  <a:ext uri="{FF2B5EF4-FFF2-40B4-BE49-F238E27FC236}">
                    <a16:creationId xmlns:a16="http://schemas.microsoft.com/office/drawing/2014/main" id="{5B44303C-6339-4EE9-AE7F-0C0745C6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3" cy="2"/>
              </a:xfrm>
              <a:custGeom>
                <a:avLst/>
                <a:gdLst>
                  <a:gd name="T0" fmla="*/ 11 w 12"/>
                  <a:gd name="T1" fmla="*/ 0 h 10"/>
                  <a:gd name="T2" fmla="*/ 0 w 12"/>
                  <a:gd name="T3" fmla="*/ 10 h 10"/>
                  <a:gd name="T4" fmla="*/ 12 w 12"/>
                  <a:gd name="T5" fmla="*/ 0 h 10"/>
                  <a:gd name="T6" fmla="*/ 11 w 1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1" name="Freeform 1082">
                <a:extLst>
                  <a:ext uri="{FF2B5EF4-FFF2-40B4-BE49-F238E27FC236}">
                    <a16:creationId xmlns:a16="http://schemas.microsoft.com/office/drawing/2014/main" id="{0EA0A732-0F8F-4959-A6AF-C0EA385F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9"/>
                <a:ext cx="10" cy="5"/>
              </a:xfrm>
              <a:custGeom>
                <a:avLst/>
                <a:gdLst>
                  <a:gd name="T0" fmla="*/ 43 w 43"/>
                  <a:gd name="T1" fmla="*/ 0 h 22"/>
                  <a:gd name="T2" fmla="*/ 11 w 43"/>
                  <a:gd name="T3" fmla="*/ 0 h 22"/>
                  <a:gd name="T4" fmla="*/ 0 w 43"/>
                  <a:gd name="T5" fmla="*/ 11 h 22"/>
                  <a:gd name="T6" fmla="*/ 11 w 43"/>
                  <a:gd name="T7" fmla="*/ 22 h 22"/>
                  <a:gd name="T8" fmla="*/ 18 w 43"/>
                  <a:gd name="T9" fmla="*/ 22 h 22"/>
                  <a:gd name="T10" fmla="*/ 29 w 43"/>
                  <a:gd name="T11" fmla="*/ 12 h 22"/>
                  <a:gd name="T12" fmla="*/ 29 w 43"/>
                  <a:gd name="T13" fmla="*/ 11 h 22"/>
                  <a:gd name="T14" fmla="*/ 40 w 43"/>
                  <a:gd name="T15" fmla="*/ 1 h 22"/>
                  <a:gd name="T16" fmla="*/ 42 w 43"/>
                  <a:gd name="T17" fmla="*/ 1 h 22"/>
                  <a:gd name="T18" fmla="*/ 43 w 43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">
                    <a:moveTo>
                      <a:pt x="4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29" y="6"/>
                      <a:pt x="34" y="1"/>
                      <a:pt x="40" y="1"/>
                    </a:cubicBezTo>
                    <a:cubicBezTo>
                      <a:pt x="41" y="1"/>
                      <a:pt x="41" y="1"/>
                      <a:pt x="42" y="1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2" name="Freeform 1083">
                <a:extLst>
                  <a:ext uri="{FF2B5EF4-FFF2-40B4-BE49-F238E27FC236}">
                    <a16:creationId xmlns:a16="http://schemas.microsoft.com/office/drawing/2014/main" id="{ADC8F066-9F2A-4668-806E-43F9511D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3" cy="3"/>
              </a:xfrm>
              <a:custGeom>
                <a:avLst/>
                <a:gdLst>
                  <a:gd name="T0" fmla="*/ 11 w 13"/>
                  <a:gd name="T1" fmla="*/ 0 h 11"/>
                  <a:gd name="T2" fmla="*/ 0 w 13"/>
                  <a:gd name="T3" fmla="*/ 10 h 11"/>
                  <a:gd name="T4" fmla="*/ 0 w 13"/>
                  <a:gd name="T5" fmla="*/ 11 h 11"/>
                  <a:gd name="T6" fmla="*/ 13 w 13"/>
                  <a:gd name="T7" fmla="*/ 0 h 11"/>
                  <a:gd name="T8" fmla="*/ 11 w 1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3" name="Freeform 1084">
                <a:extLst>
                  <a:ext uri="{FF2B5EF4-FFF2-40B4-BE49-F238E27FC236}">
                    <a16:creationId xmlns:a16="http://schemas.microsoft.com/office/drawing/2014/main" id="{567D055A-C9C4-4FE0-9D80-F8EABEDE1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1" cy="1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6D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4" name="Freeform 1085">
                <a:extLst>
                  <a:ext uri="{FF2B5EF4-FFF2-40B4-BE49-F238E27FC236}">
                    <a16:creationId xmlns:a16="http://schemas.microsoft.com/office/drawing/2014/main" id="{FE66D102-17A2-46A7-ADC0-B463F37D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623"/>
                <a:ext cx="6" cy="5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5 h 21"/>
                  <a:gd name="T4" fmla="*/ 20 w 26"/>
                  <a:gd name="T5" fmla="*/ 18 h 21"/>
                  <a:gd name="T6" fmla="*/ 20 w 26"/>
                  <a:gd name="T7" fmla="*/ 18 h 21"/>
                  <a:gd name="T8" fmla="*/ 21 w 26"/>
                  <a:gd name="T9" fmla="*/ 19 h 21"/>
                  <a:gd name="T10" fmla="*/ 21 w 26"/>
                  <a:gd name="T11" fmla="*/ 19 h 21"/>
                  <a:gd name="T12" fmla="*/ 21 w 26"/>
                  <a:gd name="T13" fmla="*/ 19 h 21"/>
                  <a:gd name="T14" fmla="*/ 22 w 26"/>
                  <a:gd name="T15" fmla="*/ 20 h 21"/>
                  <a:gd name="T16" fmla="*/ 22 w 26"/>
                  <a:gd name="T17" fmla="*/ 20 h 21"/>
                  <a:gd name="T18" fmla="*/ 23 w 26"/>
                  <a:gd name="T19" fmla="*/ 20 h 21"/>
                  <a:gd name="T20" fmla="*/ 23 w 26"/>
                  <a:gd name="T21" fmla="*/ 20 h 21"/>
                  <a:gd name="T22" fmla="*/ 24 w 26"/>
                  <a:gd name="T23" fmla="*/ 21 h 21"/>
                  <a:gd name="T24" fmla="*/ 24 w 26"/>
                  <a:gd name="T25" fmla="*/ 21 h 21"/>
                  <a:gd name="T26" fmla="*/ 25 w 26"/>
                  <a:gd name="T27" fmla="*/ 21 h 21"/>
                  <a:gd name="T28" fmla="*/ 25 w 26"/>
                  <a:gd name="T29" fmla="*/ 21 h 21"/>
                  <a:gd name="T30" fmla="*/ 26 w 26"/>
                  <a:gd name="T31" fmla="*/ 21 h 21"/>
                  <a:gd name="T32" fmla="*/ 26 w 26"/>
                  <a:gd name="T33" fmla="*/ 21 h 21"/>
                  <a:gd name="T34" fmla="*/ 26 w 26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17" y="0"/>
                      <a:pt x="8" y="2"/>
                      <a:pt x="0" y="5"/>
                    </a:cubicBezTo>
                    <a:cubicBezTo>
                      <a:pt x="6" y="10"/>
                      <a:pt x="13" y="15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4" y="20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8" name="Freeform 1086">
                <a:extLst>
                  <a:ext uri="{FF2B5EF4-FFF2-40B4-BE49-F238E27FC236}">
                    <a16:creationId xmlns:a16="http://schemas.microsoft.com/office/drawing/2014/main" id="{0C590608-8D05-4A93-B7AC-8095A6EB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3"/>
                <a:ext cx="4" cy="4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7 h 17"/>
                  <a:gd name="T4" fmla="*/ 17 w 17"/>
                  <a:gd name="T5" fmla="*/ 2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1"/>
                      <a:pt x="6" y="0"/>
                      <a:pt x="0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9" name="Freeform 1087">
                <a:extLst>
                  <a:ext uri="{FF2B5EF4-FFF2-40B4-BE49-F238E27FC236}">
                    <a16:creationId xmlns:a16="http://schemas.microsoft.com/office/drawing/2014/main" id="{5234D151-7444-4EF7-A40D-8CCB9628A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0" cy="61"/>
              </a:xfrm>
              <a:custGeom>
                <a:avLst/>
                <a:gdLst>
                  <a:gd name="T0" fmla="*/ 49 w 256"/>
                  <a:gd name="T1" fmla="*/ 262 h 262"/>
                  <a:gd name="T2" fmla="*/ 49 w 256"/>
                  <a:gd name="T3" fmla="*/ 262 h 262"/>
                  <a:gd name="T4" fmla="*/ 49 w 256"/>
                  <a:gd name="T5" fmla="*/ 262 h 262"/>
                  <a:gd name="T6" fmla="*/ 48 w 256"/>
                  <a:gd name="T7" fmla="*/ 262 h 262"/>
                  <a:gd name="T8" fmla="*/ 48 w 256"/>
                  <a:gd name="T9" fmla="*/ 262 h 262"/>
                  <a:gd name="T10" fmla="*/ 48 w 256"/>
                  <a:gd name="T11" fmla="*/ 262 h 262"/>
                  <a:gd name="T12" fmla="*/ 47 w 256"/>
                  <a:gd name="T13" fmla="*/ 261 h 262"/>
                  <a:gd name="T14" fmla="*/ 47 w 256"/>
                  <a:gd name="T15" fmla="*/ 261 h 262"/>
                  <a:gd name="T16" fmla="*/ 47 w 256"/>
                  <a:gd name="T17" fmla="*/ 261 h 262"/>
                  <a:gd name="T18" fmla="*/ 46 w 256"/>
                  <a:gd name="T19" fmla="*/ 261 h 262"/>
                  <a:gd name="T20" fmla="*/ 46 w 256"/>
                  <a:gd name="T21" fmla="*/ 261 h 262"/>
                  <a:gd name="T22" fmla="*/ 46 w 256"/>
                  <a:gd name="T23" fmla="*/ 261 h 262"/>
                  <a:gd name="T24" fmla="*/ 45 w 256"/>
                  <a:gd name="T25" fmla="*/ 260 h 262"/>
                  <a:gd name="T26" fmla="*/ 45 w 256"/>
                  <a:gd name="T27" fmla="*/ 260 h 262"/>
                  <a:gd name="T28" fmla="*/ 45 w 256"/>
                  <a:gd name="T29" fmla="*/ 260 h 262"/>
                  <a:gd name="T30" fmla="*/ 44 w 256"/>
                  <a:gd name="T31" fmla="*/ 259 h 262"/>
                  <a:gd name="T32" fmla="*/ 45 w 256"/>
                  <a:gd name="T33" fmla="*/ 260 h 262"/>
                  <a:gd name="T34" fmla="*/ 44 w 256"/>
                  <a:gd name="T35" fmla="*/ 259 h 262"/>
                  <a:gd name="T36" fmla="*/ 1 w 256"/>
                  <a:gd name="T37" fmla="*/ 225 h 262"/>
                  <a:gd name="T38" fmla="*/ 44 w 256"/>
                  <a:gd name="T39" fmla="*/ 259 h 262"/>
                  <a:gd name="T40" fmla="*/ 24 w 256"/>
                  <a:gd name="T41" fmla="*/ 246 h 262"/>
                  <a:gd name="T42" fmla="*/ 1 w 256"/>
                  <a:gd name="T43" fmla="*/ 225 h 262"/>
                  <a:gd name="T44" fmla="*/ 0 w 256"/>
                  <a:gd name="T45" fmla="*/ 224 h 262"/>
                  <a:gd name="T46" fmla="*/ 1 w 256"/>
                  <a:gd name="T47" fmla="*/ 225 h 262"/>
                  <a:gd name="T48" fmla="*/ 0 w 256"/>
                  <a:gd name="T49" fmla="*/ 224 h 262"/>
                  <a:gd name="T50" fmla="*/ 0 w 256"/>
                  <a:gd name="T51" fmla="*/ 224 h 262"/>
                  <a:gd name="T52" fmla="*/ 0 w 256"/>
                  <a:gd name="T53" fmla="*/ 224 h 262"/>
                  <a:gd name="T54" fmla="*/ 0 w 256"/>
                  <a:gd name="T55" fmla="*/ 224 h 262"/>
                  <a:gd name="T56" fmla="*/ 256 w 256"/>
                  <a:gd name="T57" fmla="*/ 1 h 262"/>
                  <a:gd name="T58" fmla="*/ 256 w 256"/>
                  <a:gd name="T59" fmla="*/ 1 h 262"/>
                  <a:gd name="T60" fmla="*/ 256 w 256"/>
                  <a:gd name="T61" fmla="*/ 1 h 262"/>
                  <a:gd name="T62" fmla="*/ 255 w 256"/>
                  <a:gd name="T63" fmla="*/ 0 h 262"/>
                  <a:gd name="T64" fmla="*/ 255 w 256"/>
                  <a:gd name="T65" fmla="*/ 0 h 262"/>
                  <a:gd name="T66" fmla="*/ 255 w 256"/>
                  <a:gd name="T67" fmla="*/ 0 h 262"/>
                  <a:gd name="T68" fmla="*/ 255 w 256"/>
                  <a:gd name="T69" fmla="*/ 0 h 262"/>
                  <a:gd name="T70" fmla="*/ 255 w 256"/>
                  <a:gd name="T7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62">
                    <a:moveTo>
                      <a:pt x="49" y="262"/>
                    </a:moveTo>
                    <a:cubicBezTo>
                      <a:pt x="49" y="262"/>
                      <a:pt x="49" y="262"/>
                      <a:pt x="49" y="262"/>
                    </a:cubicBezTo>
                    <a:cubicBezTo>
                      <a:pt x="49" y="262"/>
                      <a:pt x="49" y="262"/>
                      <a:pt x="49" y="262"/>
                    </a:cubicBezTo>
                    <a:moveTo>
                      <a:pt x="48" y="262"/>
                    </a:moveTo>
                    <a:cubicBezTo>
                      <a:pt x="48" y="262"/>
                      <a:pt x="48" y="262"/>
                      <a:pt x="48" y="262"/>
                    </a:cubicBezTo>
                    <a:cubicBezTo>
                      <a:pt x="48" y="262"/>
                      <a:pt x="48" y="262"/>
                      <a:pt x="48" y="262"/>
                    </a:cubicBezTo>
                    <a:moveTo>
                      <a:pt x="47" y="261"/>
                    </a:move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moveTo>
                      <a:pt x="46" y="261"/>
                    </a:moveTo>
                    <a:cubicBezTo>
                      <a:pt x="46" y="261"/>
                      <a:pt x="46" y="261"/>
                      <a:pt x="46" y="261"/>
                    </a:cubicBezTo>
                    <a:cubicBezTo>
                      <a:pt x="46" y="261"/>
                      <a:pt x="46" y="261"/>
                      <a:pt x="46" y="261"/>
                    </a:cubicBezTo>
                    <a:moveTo>
                      <a:pt x="45" y="260"/>
                    </a:move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moveTo>
                      <a:pt x="44" y="259"/>
                    </a:moveTo>
                    <a:cubicBezTo>
                      <a:pt x="44" y="260"/>
                      <a:pt x="44" y="260"/>
                      <a:pt x="45" y="260"/>
                    </a:cubicBezTo>
                    <a:cubicBezTo>
                      <a:pt x="44" y="260"/>
                      <a:pt x="44" y="260"/>
                      <a:pt x="44" y="259"/>
                    </a:cubicBezTo>
                    <a:moveTo>
                      <a:pt x="1" y="225"/>
                    </a:moveTo>
                    <a:cubicBezTo>
                      <a:pt x="13" y="239"/>
                      <a:pt x="28" y="251"/>
                      <a:pt x="44" y="259"/>
                    </a:cubicBezTo>
                    <a:cubicBezTo>
                      <a:pt x="37" y="256"/>
                      <a:pt x="30" y="251"/>
                      <a:pt x="24" y="246"/>
                    </a:cubicBezTo>
                    <a:cubicBezTo>
                      <a:pt x="16" y="240"/>
                      <a:pt x="8" y="233"/>
                      <a:pt x="1" y="225"/>
                    </a:cubicBezTo>
                    <a:moveTo>
                      <a:pt x="0" y="224"/>
                    </a:moveTo>
                    <a:cubicBezTo>
                      <a:pt x="0" y="224"/>
                      <a:pt x="1" y="225"/>
                      <a:pt x="1" y="225"/>
                    </a:cubicBezTo>
                    <a:cubicBezTo>
                      <a:pt x="1" y="225"/>
                      <a:pt x="0" y="224"/>
                      <a:pt x="0" y="224"/>
                    </a:cubicBezTo>
                    <a:moveTo>
                      <a:pt x="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moveTo>
                      <a:pt x="256" y="1"/>
                    </a:move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56" y="1"/>
                      <a:pt x="256" y="1"/>
                    </a:cubicBezTo>
                    <a:moveTo>
                      <a:pt x="255" y="0"/>
                    </a:move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1" name="Freeform 1088">
                <a:extLst>
                  <a:ext uri="{FF2B5EF4-FFF2-40B4-BE49-F238E27FC236}">
                    <a16:creationId xmlns:a16="http://schemas.microsoft.com/office/drawing/2014/main" id="{6EFAF1C0-B7C1-458D-A07F-1D197A35CD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1"/>
                <a:ext cx="62" cy="55"/>
              </a:xfrm>
              <a:custGeom>
                <a:avLst/>
                <a:gdLst>
                  <a:gd name="T0" fmla="*/ 12 w 266"/>
                  <a:gd name="T1" fmla="*/ 209 h 235"/>
                  <a:gd name="T2" fmla="*/ 0 w 266"/>
                  <a:gd name="T3" fmla="*/ 219 h 235"/>
                  <a:gd name="T4" fmla="*/ 11 w 266"/>
                  <a:gd name="T5" fmla="*/ 235 h 235"/>
                  <a:gd name="T6" fmla="*/ 29 w 266"/>
                  <a:gd name="T7" fmla="*/ 219 h 235"/>
                  <a:gd name="T8" fmla="*/ 12 w 266"/>
                  <a:gd name="T9" fmla="*/ 209 h 235"/>
                  <a:gd name="T10" fmla="*/ 251 w 266"/>
                  <a:gd name="T11" fmla="*/ 0 h 235"/>
                  <a:gd name="T12" fmla="*/ 176 w 266"/>
                  <a:gd name="T13" fmla="*/ 66 h 235"/>
                  <a:gd name="T14" fmla="*/ 183 w 266"/>
                  <a:gd name="T15" fmla="*/ 85 h 235"/>
                  <a:gd name="T16" fmla="*/ 266 w 266"/>
                  <a:gd name="T17" fmla="*/ 13 h 235"/>
                  <a:gd name="T18" fmla="*/ 264 w 266"/>
                  <a:gd name="T19" fmla="*/ 12 h 235"/>
                  <a:gd name="T20" fmla="*/ 264 w 266"/>
                  <a:gd name="T21" fmla="*/ 12 h 235"/>
                  <a:gd name="T22" fmla="*/ 264 w 266"/>
                  <a:gd name="T23" fmla="*/ 12 h 235"/>
                  <a:gd name="T24" fmla="*/ 251 w 266"/>
                  <a:gd name="T25" fmla="*/ 0 h 235"/>
                  <a:gd name="T26" fmla="*/ 251 w 266"/>
                  <a:gd name="T2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6" h="235">
                    <a:moveTo>
                      <a:pt x="12" y="209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3" y="225"/>
                      <a:pt x="7" y="230"/>
                      <a:pt x="11" y="235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3" y="216"/>
                      <a:pt x="17" y="213"/>
                      <a:pt x="12" y="209"/>
                    </a:cubicBezTo>
                    <a:moveTo>
                      <a:pt x="251" y="0"/>
                    </a:moveTo>
                    <a:cubicBezTo>
                      <a:pt x="176" y="66"/>
                      <a:pt x="176" y="66"/>
                      <a:pt x="176" y="66"/>
                    </a:cubicBezTo>
                    <a:cubicBezTo>
                      <a:pt x="179" y="72"/>
                      <a:pt x="181" y="78"/>
                      <a:pt x="183" y="85"/>
                    </a:cubicBezTo>
                    <a:cubicBezTo>
                      <a:pt x="266" y="13"/>
                      <a:pt x="266" y="13"/>
                      <a:pt x="266" y="13"/>
                    </a:cubicBezTo>
                    <a:cubicBezTo>
                      <a:pt x="265" y="13"/>
                      <a:pt x="265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0" y="8"/>
                      <a:pt x="256" y="4"/>
                      <a:pt x="251" y="0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2" name="Freeform 1089">
                <a:extLst>
                  <a:ext uri="{FF2B5EF4-FFF2-40B4-BE49-F238E27FC236}">
                    <a16:creationId xmlns:a16="http://schemas.microsoft.com/office/drawing/2014/main" id="{C21DA961-867D-4D70-8B7A-70F767A6E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77"/>
                <a:ext cx="40" cy="35"/>
              </a:xfrm>
              <a:custGeom>
                <a:avLst/>
                <a:gdLst>
                  <a:gd name="T0" fmla="*/ 164 w 171"/>
                  <a:gd name="T1" fmla="*/ 0 h 153"/>
                  <a:gd name="T2" fmla="*/ 0 w 171"/>
                  <a:gd name="T3" fmla="*/ 143 h 153"/>
                  <a:gd name="T4" fmla="*/ 17 w 171"/>
                  <a:gd name="T5" fmla="*/ 153 h 153"/>
                  <a:gd name="T6" fmla="*/ 171 w 171"/>
                  <a:gd name="T7" fmla="*/ 19 h 153"/>
                  <a:gd name="T8" fmla="*/ 164 w 171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3">
                    <a:moveTo>
                      <a:pt x="164" y="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5" y="147"/>
                      <a:pt x="11" y="150"/>
                      <a:pt x="17" y="153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69" y="12"/>
                      <a:pt x="167" y="6"/>
                      <a:pt x="164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3" name="Freeform 1090">
                <a:extLst>
                  <a:ext uri="{FF2B5EF4-FFF2-40B4-BE49-F238E27FC236}">
                    <a16:creationId xmlns:a16="http://schemas.microsoft.com/office/drawing/2014/main" id="{76063463-FA08-47D3-8FC7-2647EE8C2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4"/>
                <a:ext cx="62" cy="52"/>
              </a:xfrm>
              <a:custGeom>
                <a:avLst/>
                <a:gdLst>
                  <a:gd name="T0" fmla="*/ 0 w 266"/>
                  <a:gd name="T1" fmla="*/ 207 h 223"/>
                  <a:gd name="T2" fmla="*/ 0 w 266"/>
                  <a:gd name="T3" fmla="*/ 207 h 223"/>
                  <a:gd name="T4" fmla="*/ 11 w 266"/>
                  <a:gd name="T5" fmla="*/ 223 h 223"/>
                  <a:gd name="T6" fmla="*/ 11 w 266"/>
                  <a:gd name="T7" fmla="*/ 223 h 223"/>
                  <a:gd name="T8" fmla="*/ 0 w 266"/>
                  <a:gd name="T9" fmla="*/ 207 h 223"/>
                  <a:gd name="T10" fmla="*/ 264 w 266"/>
                  <a:gd name="T11" fmla="*/ 0 h 223"/>
                  <a:gd name="T12" fmla="*/ 266 w 266"/>
                  <a:gd name="T13" fmla="*/ 1 h 223"/>
                  <a:gd name="T14" fmla="*/ 266 w 266"/>
                  <a:gd name="T15" fmla="*/ 1 h 223"/>
                  <a:gd name="T16" fmla="*/ 264 w 266"/>
                  <a:gd name="T17" fmla="*/ 0 h 223"/>
                  <a:gd name="T18" fmla="*/ 264 w 266"/>
                  <a:gd name="T19" fmla="*/ 0 h 223"/>
                  <a:gd name="T20" fmla="*/ 264 w 266"/>
                  <a:gd name="T21" fmla="*/ 0 h 223"/>
                  <a:gd name="T22" fmla="*/ 264 w 266"/>
                  <a:gd name="T2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6" h="223">
                    <a:moveTo>
                      <a:pt x="0" y="207"/>
                    </a:moveTo>
                    <a:cubicBezTo>
                      <a:pt x="0" y="207"/>
                      <a:pt x="0" y="207"/>
                      <a:pt x="0" y="207"/>
                    </a:cubicBezTo>
                    <a:cubicBezTo>
                      <a:pt x="3" y="213"/>
                      <a:pt x="7" y="218"/>
                      <a:pt x="11" y="223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7" y="218"/>
                      <a:pt x="3" y="213"/>
                      <a:pt x="0" y="207"/>
                    </a:cubicBezTo>
                    <a:moveTo>
                      <a:pt x="264" y="0"/>
                    </a:moveTo>
                    <a:cubicBezTo>
                      <a:pt x="265" y="0"/>
                      <a:pt x="265" y="1"/>
                      <a:pt x="266" y="1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265" y="1"/>
                      <a:pt x="265" y="0"/>
                      <a:pt x="264" y="0"/>
                    </a:cubicBezTo>
                    <a:moveTo>
                      <a:pt x="264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4" name="Freeform 1091">
                <a:extLst>
                  <a:ext uri="{FF2B5EF4-FFF2-40B4-BE49-F238E27FC236}">
                    <a16:creationId xmlns:a16="http://schemas.microsoft.com/office/drawing/2014/main" id="{E2AB383B-4C92-4A16-8501-CBB7EA4B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423"/>
                <a:ext cx="140" cy="36"/>
              </a:xfrm>
              <a:custGeom>
                <a:avLst/>
                <a:gdLst>
                  <a:gd name="T0" fmla="*/ 595 w 596"/>
                  <a:gd name="T1" fmla="*/ 2 h 153"/>
                  <a:gd name="T2" fmla="*/ 596 w 596"/>
                  <a:gd name="T3" fmla="*/ 25 h 153"/>
                  <a:gd name="T4" fmla="*/ 595 w 596"/>
                  <a:gd name="T5" fmla="*/ 28 h 153"/>
                  <a:gd name="T6" fmla="*/ 594 w 596"/>
                  <a:gd name="T7" fmla="*/ 28 h 153"/>
                  <a:gd name="T8" fmla="*/ 349 w 596"/>
                  <a:gd name="T9" fmla="*/ 36 h 153"/>
                  <a:gd name="T10" fmla="*/ 289 w 596"/>
                  <a:gd name="T11" fmla="*/ 38 h 153"/>
                  <a:gd name="T12" fmla="*/ 147 w 596"/>
                  <a:gd name="T13" fmla="*/ 63 h 153"/>
                  <a:gd name="T14" fmla="*/ 80 w 596"/>
                  <a:gd name="T15" fmla="*/ 109 h 153"/>
                  <a:gd name="T16" fmla="*/ 30 w 596"/>
                  <a:gd name="T17" fmla="*/ 147 h 153"/>
                  <a:gd name="T18" fmla="*/ 8 w 596"/>
                  <a:gd name="T19" fmla="*/ 137 h 153"/>
                  <a:gd name="T20" fmla="*/ 11 w 596"/>
                  <a:gd name="T21" fmla="*/ 112 h 153"/>
                  <a:gd name="T22" fmla="*/ 105 w 596"/>
                  <a:gd name="T23" fmla="*/ 59 h 153"/>
                  <a:gd name="T24" fmla="*/ 233 w 596"/>
                  <a:gd name="T25" fmla="*/ 20 h 153"/>
                  <a:gd name="T26" fmla="*/ 368 w 596"/>
                  <a:gd name="T27" fmla="*/ 12 h 153"/>
                  <a:gd name="T28" fmla="*/ 595 w 596"/>
                  <a:gd name="T29" fmla="*/ 0 h 153"/>
                  <a:gd name="T30" fmla="*/ 595 w 596"/>
                  <a:gd name="T31" fmla="*/ 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6" h="153">
                    <a:moveTo>
                      <a:pt x="595" y="2"/>
                    </a:moveTo>
                    <a:cubicBezTo>
                      <a:pt x="596" y="25"/>
                      <a:pt x="596" y="25"/>
                      <a:pt x="596" y="25"/>
                    </a:cubicBezTo>
                    <a:cubicBezTo>
                      <a:pt x="596" y="26"/>
                      <a:pt x="595" y="27"/>
                      <a:pt x="595" y="28"/>
                    </a:cubicBezTo>
                    <a:cubicBezTo>
                      <a:pt x="594" y="28"/>
                      <a:pt x="594" y="28"/>
                      <a:pt x="594" y="28"/>
                    </a:cubicBezTo>
                    <a:cubicBezTo>
                      <a:pt x="576" y="29"/>
                      <a:pt x="454" y="33"/>
                      <a:pt x="349" y="36"/>
                    </a:cubicBezTo>
                    <a:cubicBezTo>
                      <a:pt x="328" y="36"/>
                      <a:pt x="307" y="37"/>
                      <a:pt x="289" y="38"/>
                    </a:cubicBezTo>
                    <a:cubicBezTo>
                      <a:pt x="170" y="41"/>
                      <a:pt x="161" y="55"/>
                      <a:pt x="147" y="63"/>
                    </a:cubicBezTo>
                    <a:cubicBezTo>
                      <a:pt x="133" y="71"/>
                      <a:pt x="89" y="102"/>
                      <a:pt x="80" y="109"/>
                    </a:cubicBezTo>
                    <a:cubicBezTo>
                      <a:pt x="71" y="116"/>
                      <a:pt x="38" y="142"/>
                      <a:pt x="30" y="147"/>
                    </a:cubicBezTo>
                    <a:cubicBezTo>
                      <a:pt x="23" y="153"/>
                      <a:pt x="16" y="149"/>
                      <a:pt x="8" y="137"/>
                    </a:cubicBezTo>
                    <a:cubicBezTo>
                      <a:pt x="0" y="126"/>
                      <a:pt x="5" y="116"/>
                      <a:pt x="11" y="112"/>
                    </a:cubicBezTo>
                    <a:cubicBezTo>
                      <a:pt x="18" y="107"/>
                      <a:pt x="64" y="82"/>
                      <a:pt x="105" y="59"/>
                    </a:cubicBezTo>
                    <a:cubicBezTo>
                      <a:pt x="145" y="37"/>
                      <a:pt x="192" y="23"/>
                      <a:pt x="233" y="20"/>
                    </a:cubicBezTo>
                    <a:cubicBezTo>
                      <a:pt x="249" y="19"/>
                      <a:pt x="305" y="16"/>
                      <a:pt x="368" y="12"/>
                    </a:cubicBezTo>
                    <a:cubicBezTo>
                      <a:pt x="467" y="7"/>
                      <a:pt x="584" y="0"/>
                      <a:pt x="595" y="0"/>
                    </a:cubicBezTo>
                    <a:cubicBezTo>
                      <a:pt x="595" y="1"/>
                      <a:pt x="595" y="1"/>
                      <a:pt x="595" y="2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5" name="Freeform 1092">
                <a:extLst>
                  <a:ext uri="{FF2B5EF4-FFF2-40B4-BE49-F238E27FC236}">
                    <a16:creationId xmlns:a16="http://schemas.microsoft.com/office/drawing/2014/main" id="{0E09F5D5-9399-4481-92C4-B05491350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1424"/>
                <a:ext cx="139" cy="35"/>
              </a:xfrm>
              <a:custGeom>
                <a:avLst/>
                <a:gdLst>
                  <a:gd name="T0" fmla="*/ 589 w 597"/>
                  <a:gd name="T1" fmla="*/ 133 h 148"/>
                  <a:gd name="T2" fmla="*/ 567 w 597"/>
                  <a:gd name="T3" fmla="*/ 142 h 148"/>
                  <a:gd name="T4" fmla="*/ 517 w 597"/>
                  <a:gd name="T5" fmla="*/ 105 h 148"/>
                  <a:gd name="T6" fmla="*/ 450 w 597"/>
                  <a:gd name="T7" fmla="*/ 59 h 148"/>
                  <a:gd name="T8" fmla="*/ 308 w 597"/>
                  <a:gd name="T9" fmla="*/ 35 h 148"/>
                  <a:gd name="T10" fmla="*/ 247 w 597"/>
                  <a:gd name="T11" fmla="*/ 34 h 148"/>
                  <a:gd name="T12" fmla="*/ 2 w 597"/>
                  <a:gd name="T13" fmla="*/ 28 h 148"/>
                  <a:gd name="T14" fmla="*/ 2 w 597"/>
                  <a:gd name="T15" fmla="*/ 28 h 148"/>
                  <a:gd name="T16" fmla="*/ 1 w 597"/>
                  <a:gd name="T17" fmla="*/ 25 h 148"/>
                  <a:gd name="T18" fmla="*/ 0 w 597"/>
                  <a:gd name="T19" fmla="*/ 3 h 148"/>
                  <a:gd name="T20" fmla="*/ 1 w 597"/>
                  <a:gd name="T21" fmla="*/ 0 h 148"/>
                  <a:gd name="T22" fmla="*/ 228 w 597"/>
                  <a:gd name="T23" fmla="*/ 11 h 148"/>
                  <a:gd name="T24" fmla="*/ 363 w 597"/>
                  <a:gd name="T25" fmla="*/ 17 h 148"/>
                  <a:gd name="T26" fmla="*/ 492 w 597"/>
                  <a:gd name="T27" fmla="*/ 55 h 148"/>
                  <a:gd name="T28" fmla="*/ 586 w 597"/>
                  <a:gd name="T29" fmla="*/ 107 h 148"/>
                  <a:gd name="T30" fmla="*/ 589 w 597"/>
                  <a:gd name="T31" fmla="*/ 13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7" h="148">
                    <a:moveTo>
                      <a:pt x="589" y="133"/>
                    </a:moveTo>
                    <a:cubicBezTo>
                      <a:pt x="582" y="144"/>
                      <a:pt x="575" y="148"/>
                      <a:pt x="567" y="142"/>
                    </a:cubicBezTo>
                    <a:cubicBezTo>
                      <a:pt x="560" y="137"/>
                      <a:pt x="526" y="111"/>
                      <a:pt x="517" y="105"/>
                    </a:cubicBezTo>
                    <a:cubicBezTo>
                      <a:pt x="508" y="98"/>
                      <a:pt x="464" y="67"/>
                      <a:pt x="450" y="59"/>
                    </a:cubicBezTo>
                    <a:cubicBezTo>
                      <a:pt x="435" y="51"/>
                      <a:pt x="427" y="38"/>
                      <a:pt x="308" y="35"/>
                    </a:cubicBezTo>
                    <a:cubicBezTo>
                      <a:pt x="289" y="35"/>
                      <a:pt x="268" y="34"/>
                      <a:pt x="247" y="34"/>
                    </a:cubicBezTo>
                    <a:cubicBezTo>
                      <a:pt x="142" y="32"/>
                      <a:pt x="19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0" y="1"/>
                      <a:pt x="128" y="6"/>
                      <a:pt x="228" y="11"/>
                    </a:cubicBezTo>
                    <a:cubicBezTo>
                      <a:pt x="291" y="14"/>
                      <a:pt x="347" y="16"/>
                      <a:pt x="363" y="17"/>
                    </a:cubicBezTo>
                    <a:cubicBezTo>
                      <a:pt x="404" y="19"/>
                      <a:pt x="451" y="33"/>
                      <a:pt x="492" y="55"/>
                    </a:cubicBezTo>
                    <a:cubicBezTo>
                      <a:pt x="533" y="77"/>
                      <a:pt x="579" y="102"/>
                      <a:pt x="586" y="107"/>
                    </a:cubicBezTo>
                    <a:cubicBezTo>
                      <a:pt x="593" y="111"/>
                      <a:pt x="597" y="121"/>
                      <a:pt x="589" y="133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6" name="Freeform 1093">
                <a:extLst>
                  <a:ext uri="{FF2B5EF4-FFF2-40B4-BE49-F238E27FC236}">
                    <a16:creationId xmlns:a16="http://schemas.microsoft.com/office/drawing/2014/main" id="{39E33849-6297-4298-820B-8AC6FE4C6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" y="1422"/>
                <a:ext cx="43" cy="21"/>
              </a:xfrm>
              <a:custGeom>
                <a:avLst/>
                <a:gdLst>
                  <a:gd name="T0" fmla="*/ 171 w 184"/>
                  <a:gd name="T1" fmla="*/ 34 h 90"/>
                  <a:gd name="T2" fmla="*/ 73 w 184"/>
                  <a:gd name="T3" fmla="*/ 37 h 90"/>
                  <a:gd name="T4" fmla="*/ 133 w 184"/>
                  <a:gd name="T5" fmla="*/ 62 h 90"/>
                  <a:gd name="T6" fmla="*/ 184 w 184"/>
                  <a:gd name="T7" fmla="*/ 90 h 90"/>
                  <a:gd name="T8" fmla="*/ 184 w 184"/>
                  <a:gd name="T9" fmla="*/ 89 h 90"/>
                  <a:gd name="T10" fmla="*/ 171 w 184"/>
                  <a:gd name="T11" fmla="*/ 34 h 90"/>
                  <a:gd name="T12" fmla="*/ 89 w 184"/>
                  <a:gd name="T13" fmla="*/ 0 h 90"/>
                  <a:gd name="T14" fmla="*/ 78 w 184"/>
                  <a:gd name="T15" fmla="*/ 0 h 90"/>
                  <a:gd name="T16" fmla="*/ 0 w 184"/>
                  <a:gd name="T17" fmla="*/ 16 h 90"/>
                  <a:gd name="T18" fmla="*/ 138 w 184"/>
                  <a:gd name="T19" fmla="*/ 8 h 90"/>
                  <a:gd name="T20" fmla="*/ 89 w 18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0">
                    <a:moveTo>
                      <a:pt x="171" y="34"/>
                    </a:moveTo>
                    <a:cubicBezTo>
                      <a:pt x="148" y="35"/>
                      <a:pt x="112" y="36"/>
                      <a:pt x="73" y="37"/>
                    </a:cubicBezTo>
                    <a:cubicBezTo>
                      <a:pt x="93" y="43"/>
                      <a:pt x="114" y="52"/>
                      <a:pt x="133" y="62"/>
                    </a:cubicBezTo>
                    <a:cubicBezTo>
                      <a:pt x="150" y="72"/>
                      <a:pt x="169" y="81"/>
                      <a:pt x="184" y="90"/>
                    </a:cubicBezTo>
                    <a:cubicBezTo>
                      <a:pt x="184" y="90"/>
                      <a:pt x="184" y="89"/>
                      <a:pt x="184" y="89"/>
                    </a:cubicBezTo>
                    <a:cubicBezTo>
                      <a:pt x="184" y="67"/>
                      <a:pt x="180" y="48"/>
                      <a:pt x="171" y="34"/>
                    </a:cubicBezTo>
                    <a:moveTo>
                      <a:pt x="89" y="0"/>
                    </a:moveTo>
                    <a:cubicBezTo>
                      <a:pt x="85" y="0"/>
                      <a:pt x="82" y="0"/>
                      <a:pt x="78" y="0"/>
                    </a:cubicBezTo>
                    <a:cubicBezTo>
                      <a:pt x="51" y="1"/>
                      <a:pt x="22" y="5"/>
                      <a:pt x="0" y="16"/>
                    </a:cubicBezTo>
                    <a:cubicBezTo>
                      <a:pt x="49" y="13"/>
                      <a:pt x="100" y="10"/>
                      <a:pt x="138" y="8"/>
                    </a:cubicBezTo>
                    <a:cubicBezTo>
                      <a:pt x="125" y="3"/>
                      <a:pt x="108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7" name="Freeform 1094">
                <a:extLst>
                  <a:ext uri="{FF2B5EF4-FFF2-40B4-BE49-F238E27FC236}">
                    <a16:creationId xmlns:a16="http://schemas.microsoft.com/office/drawing/2014/main" id="{51B34CAB-9BFE-4FB4-B64B-940339918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424"/>
                <a:ext cx="44" cy="7"/>
              </a:xfrm>
              <a:custGeom>
                <a:avLst/>
                <a:gdLst>
                  <a:gd name="T0" fmla="*/ 152 w 185"/>
                  <a:gd name="T1" fmla="*/ 0 h 29"/>
                  <a:gd name="T2" fmla="*/ 14 w 185"/>
                  <a:gd name="T3" fmla="*/ 8 h 29"/>
                  <a:gd name="T4" fmla="*/ 0 w 185"/>
                  <a:gd name="T5" fmla="*/ 15 h 29"/>
                  <a:gd name="T6" fmla="*/ 18 w 185"/>
                  <a:gd name="T7" fmla="*/ 16 h 29"/>
                  <a:gd name="T8" fmla="*/ 87 w 185"/>
                  <a:gd name="T9" fmla="*/ 29 h 29"/>
                  <a:gd name="T10" fmla="*/ 185 w 185"/>
                  <a:gd name="T11" fmla="*/ 26 h 29"/>
                  <a:gd name="T12" fmla="*/ 152 w 18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9">
                    <a:moveTo>
                      <a:pt x="152" y="0"/>
                    </a:moveTo>
                    <a:cubicBezTo>
                      <a:pt x="114" y="2"/>
                      <a:pt x="63" y="5"/>
                      <a:pt x="14" y="8"/>
                    </a:cubicBezTo>
                    <a:cubicBezTo>
                      <a:pt x="9" y="10"/>
                      <a:pt x="4" y="12"/>
                      <a:pt x="0" y="15"/>
                    </a:cubicBezTo>
                    <a:cubicBezTo>
                      <a:pt x="8" y="16"/>
                      <a:pt x="14" y="16"/>
                      <a:pt x="18" y="16"/>
                    </a:cubicBezTo>
                    <a:cubicBezTo>
                      <a:pt x="40" y="17"/>
                      <a:pt x="63" y="22"/>
                      <a:pt x="87" y="29"/>
                    </a:cubicBezTo>
                    <a:cubicBezTo>
                      <a:pt x="126" y="28"/>
                      <a:pt x="162" y="27"/>
                      <a:pt x="185" y="26"/>
                    </a:cubicBezTo>
                    <a:cubicBezTo>
                      <a:pt x="177" y="14"/>
                      <a:pt x="166" y="6"/>
                      <a:pt x="15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0" name="Freeform 1095">
                <a:extLst>
                  <a:ext uri="{FF2B5EF4-FFF2-40B4-BE49-F238E27FC236}">
                    <a16:creationId xmlns:a16="http://schemas.microsoft.com/office/drawing/2014/main" id="{E7742566-E3E4-44BC-A7BF-06D580AEF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32"/>
                <a:ext cx="51" cy="37"/>
              </a:xfrm>
              <a:custGeom>
                <a:avLst/>
                <a:gdLst>
                  <a:gd name="T0" fmla="*/ 11 w 221"/>
                  <a:gd name="T1" fmla="*/ 0 h 155"/>
                  <a:gd name="T2" fmla="*/ 4 w 221"/>
                  <a:gd name="T3" fmla="*/ 48 h 155"/>
                  <a:gd name="T4" fmla="*/ 119 w 221"/>
                  <a:gd name="T5" fmla="*/ 155 h 155"/>
                  <a:gd name="T6" fmla="*/ 119 w 221"/>
                  <a:gd name="T7" fmla="*/ 155 h 155"/>
                  <a:gd name="T8" fmla="*/ 221 w 221"/>
                  <a:gd name="T9" fmla="*/ 84 h 155"/>
                  <a:gd name="T10" fmla="*/ 201 w 221"/>
                  <a:gd name="T11" fmla="*/ 69 h 155"/>
                  <a:gd name="T12" fmla="*/ 134 w 221"/>
                  <a:gd name="T13" fmla="*/ 23 h 155"/>
                  <a:gd name="T14" fmla="*/ 11 w 221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55">
                    <a:moveTo>
                      <a:pt x="11" y="0"/>
                    </a:moveTo>
                    <a:cubicBezTo>
                      <a:pt x="3" y="12"/>
                      <a:pt x="0" y="28"/>
                      <a:pt x="4" y="48"/>
                    </a:cubicBezTo>
                    <a:cubicBezTo>
                      <a:pt x="14" y="107"/>
                      <a:pt x="5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66" y="155"/>
                      <a:pt x="206" y="125"/>
                      <a:pt x="221" y="84"/>
                    </a:cubicBezTo>
                    <a:cubicBezTo>
                      <a:pt x="212" y="77"/>
                      <a:pt x="205" y="71"/>
                      <a:pt x="201" y="69"/>
                    </a:cubicBezTo>
                    <a:cubicBezTo>
                      <a:pt x="192" y="62"/>
                      <a:pt x="148" y="31"/>
                      <a:pt x="134" y="23"/>
                    </a:cubicBezTo>
                    <a:cubicBezTo>
                      <a:pt x="120" y="16"/>
                      <a:pt x="112" y="3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1" name="Freeform 1096">
                <a:extLst>
                  <a:ext uri="{FF2B5EF4-FFF2-40B4-BE49-F238E27FC236}">
                    <a16:creationId xmlns:a16="http://schemas.microsoft.com/office/drawing/2014/main" id="{11E51980-E4EE-417E-A059-FF1D8520A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428"/>
                <a:ext cx="51" cy="24"/>
              </a:xfrm>
              <a:custGeom>
                <a:avLst/>
                <a:gdLst>
                  <a:gd name="T0" fmla="*/ 18 w 216"/>
                  <a:gd name="T1" fmla="*/ 0 h 104"/>
                  <a:gd name="T2" fmla="*/ 0 w 216"/>
                  <a:gd name="T3" fmla="*/ 20 h 104"/>
                  <a:gd name="T4" fmla="*/ 123 w 216"/>
                  <a:gd name="T5" fmla="*/ 43 h 104"/>
                  <a:gd name="T6" fmla="*/ 190 w 216"/>
                  <a:gd name="T7" fmla="*/ 89 h 104"/>
                  <a:gd name="T8" fmla="*/ 210 w 216"/>
                  <a:gd name="T9" fmla="*/ 104 h 104"/>
                  <a:gd name="T10" fmla="*/ 216 w 216"/>
                  <a:gd name="T11" fmla="*/ 67 h 104"/>
                  <a:gd name="T12" fmla="*/ 165 w 216"/>
                  <a:gd name="T13" fmla="*/ 39 h 104"/>
                  <a:gd name="T14" fmla="*/ 105 w 216"/>
                  <a:gd name="T15" fmla="*/ 14 h 104"/>
                  <a:gd name="T16" fmla="*/ 36 w 216"/>
                  <a:gd name="T17" fmla="*/ 1 h 104"/>
                  <a:gd name="T18" fmla="*/ 18 w 216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104">
                    <a:moveTo>
                      <a:pt x="18" y="0"/>
                    </a:moveTo>
                    <a:cubicBezTo>
                      <a:pt x="11" y="5"/>
                      <a:pt x="4" y="12"/>
                      <a:pt x="0" y="20"/>
                    </a:cubicBezTo>
                    <a:cubicBezTo>
                      <a:pt x="101" y="23"/>
                      <a:pt x="109" y="36"/>
                      <a:pt x="123" y="43"/>
                    </a:cubicBezTo>
                    <a:cubicBezTo>
                      <a:pt x="137" y="51"/>
                      <a:pt x="181" y="82"/>
                      <a:pt x="190" y="89"/>
                    </a:cubicBezTo>
                    <a:cubicBezTo>
                      <a:pt x="194" y="91"/>
                      <a:pt x="201" y="97"/>
                      <a:pt x="210" y="104"/>
                    </a:cubicBezTo>
                    <a:cubicBezTo>
                      <a:pt x="214" y="92"/>
                      <a:pt x="216" y="80"/>
                      <a:pt x="216" y="67"/>
                    </a:cubicBezTo>
                    <a:cubicBezTo>
                      <a:pt x="201" y="58"/>
                      <a:pt x="182" y="49"/>
                      <a:pt x="165" y="39"/>
                    </a:cubicBezTo>
                    <a:cubicBezTo>
                      <a:pt x="146" y="29"/>
                      <a:pt x="125" y="20"/>
                      <a:pt x="105" y="14"/>
                    </a:cubicBezTo>
                    <a:cubicBezTo>
                      <a:pt x="81" y="7"/>
                      <a:pt x="58" y="2"/>
                      <a:pt x="36" y="1"/>
                    </a:cubicBezTo>
                    <a:cubicBezTo>
                      <a:pt x="32" y="1"/>
                      <a:pt x="26" y="1"/>
                      <a:pt x="18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2" name="Freeform 1097">
                <a:extLst>
                  <a:ext uri="{FF2B5EF4-FFF2-40B4-BE49-F238E27FC236}">
                    <a16:creationId xmlns:a16="http://schemas.microsoft.com/office/drawing/2014/main" id="{22B33448-0782-48EA-8BC5-E1236CAB3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420"/>
                <a:ext cx="59" cy="50"/>
              </a:xfrm>
              <a:custGeom>
                <a:avLst/>
                <a:gdLst>
                  <a:gd name="T0" fmla="*/ 252 w 253"/>
                  <a:gd name="T1" fmla="*/ 17 h 218"/>
                  <a:gd name="T2" fmla="*/ 248 w 253"/>
                  <a:gd name="T3" fmla="*/ 14 h 218"/>
                  <a:gd name="T4" fmla="*/ 215 w 253"/>
                  <a:gd name="T5" fmla="*/ 6 h 218"/>
                  <a:gd name="T6" fmla="*/ 199 w 253"/>
                  <a:gd name="T7" fmla="*/ 3 h 218"/>
                  <a:gd name="T8" fmla="*/ 143 w 253"/>
                  <a:gd name="T9" fmla="*/ 0 h 218"/>
                  <a:gd name="T10" fmla="*/ 134 w 253"/>
                  <a:gd name="T11" fmla="*/ 0 h 218"/>
                  <a:gd name="T12" fmla="*/ 25 w 253"/>
                  <a:gd name="T13" fmla="*/ 29 h 218"/>
                  <a:gd name="T14" fmla="*/ 14 w 253"/>
                  <a:gd name="T15" fmla="*/ 40 h 218"/>
                  <a:gd name="T16" fmla="*/ 6 w 253"/>
                  <a:gd name="T17" fmla="*/ 53 h 218"/>
                  <a:gd name="T18" fmla="*/ 4 w 253"/>
                  <a:gd name="T19" fmla="*/ 102 h 218"/>
                  <a:gd name="T20" fmla="*/ 49 w 253"/>
                  <a:gd name="T21" fmla="*/ 184 h 218"/>
                  <a:gd name="T22" fmla="*/ 86 w 253"/>
                  <a:gd name="T23" fmla="*/ 209 h 218"/>
                  <a:gd name="T24" fmla="*/ 131 w 253"/>
                  <a:gd name="T25" fmla="*/ 218 h 218"/>
                  <a:gd name="T26" fmla="*/ 177 w 253"/>
                  <a:gd name="T27" fmla="*/ 208 h 218"/>
                  <a:gd name="T28" fmla="*/ 214 w 253"/>
                  <a:gd name="T29" fmla="*/ 183 h 218"/>
                  <a:gd name="T30" fmla="*/ 239 w 253"/>
                  <a:gd name="T31" fmla="*/ 146 h 218"/>
                  <a:gd name="T32" fmla="*/ 248 w 253"/>
                  <a:gd name="T33" fmla="*/ 100 h 218"/>
                  <a:gd name="T34" fmla="*/ 249 w 253"/>
                  <a:gd name="T35" fmla="*/ 50 h 218"/>
                  <a:gd name="T36" fmla="*/ 250 w 253"/>
                  <a:gd name="T37" fmla="*/ 48 h 218"/>
                  <a:gd name="T38" fmla="*/ 251 w 253"/>
                  <a:gd name="T39" fmla="*/ 45 h 218"/>
                  <a:gd name="T40" fmla="*/ 252 w 253"/>
                  <a:gd name="T41" fmla="*/ 45 h 218"/>
                  <a:gd name="T42" fmla="*/ 253 w 253"/>
                  <a:gd name="T43" fmla="*/ 42 h 218"/>
                  <a:gd name="T44" fmla="*/ 252 w 253"/>
                  <a:gd name="T45" fmla="*/ 19 h 218"/>
                  <a:gd name="T46" fmla="*/ 252 w 253"/>
                  <a:gd name="T47" fmla="*/ 17 h 218"/>
                  <a:gd name="T48" fmla="*/ 131 w 253"/>
                  <a:gd name="T49" fmla="*/ 210 h 218"/>
                  <a:gd name="T50" fmla="*/ 16 w 253"/>
                  <a:gd name="T51" fmla="*/ 103 h 218"/>
                  <a:gd name="T52" fmla="*/ 133 w 253"/>
                  <a:gd name="T53" fmla="*/ 12 h 218"/>
                  <a:gd name="T54" fmla="*/ 239 w 253"/>
                  <a:gd name="T55" fmla="*/ 101 h 218"/>
                  <a:gd name="T56" fmla="*/ 131 w 253"/>
                  <a:gd name="T57" fmla="*/ 21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52" y="17"/>
                    </a:moveTo>
                    <a:cubicBezTo>
                      <a:pt x="251" y="15"/>
                      <a:pt x="250" y="14"/>
                      <a:pt x="248" y="14"/>
                    </a:cubicBezTo>
                    <a:cubicBezTo>
                      <a:pt x="240" y="12"/>
                      <a:pt x="225" y="7"/>
                      <a:pt x="215" y="6"/>
                    </a:cubicBezTo>
                    <a:cubicBezTo>
                      <a:pt x="210" y="5"/>
                      <a:pt x="205" y="4"/>
                      <a:pt x="199" y="3"/>
                    </a:cubicBezTo>
                    <a:cubicBezTo>
                      <a:pt x="185" y="1"/>
                      <a:pt x="161" y="0"/>
                      <a:pt x="143" y="0"/>
                    </a:cubicBezTo>
                    <a:cubicBezTo>
                      <a:pt x="140" y="0"/>
                      <a:pt x="137" y="0"/>
                      <a:pt x="134" y="0"/>
                    </a:cubicBezTo>
                    <a:cubicBezTo>
                      <a:pt x="86" y="2"/>
                      <a:pt x="48" y="12"/>
                      <a:pt x="25" y="29"/>
                    </a:cubicBezTo>
                    <a:cubicBezTo>
                      <a:pt x="21" y="33"/>
                      <a:pt x="17" y="36"/>
                      <a:pt x="14" y="40"/>
                    </a:cubicBezTo>
                    <a:cubicBezTo>
                      <a:pt x="11" y="44"/>
                      <a:pt x="8" y="48"/>
                      <a:pt x="6" y="53"/>
                    </a:cubicBezTo>
                    <a:cubicBezTo>
                      <a:pt x="1" y="67"/>
                      <a:pt x="0" y="83"/>
                      <a:pt x="4" y="102"/>
                    </a:cubicBezTo>
                    <a:cubicBezTo>
                      <a:pt x="9" y="133"/>
                      <a:pt x="28" y="163"/>
                      <a:pt x="49" y="184"/>
                    </a:cubicBezTo>
                    <a:cubicBezTo>
                      <a:pt x="60" y="194"/>
                      <a:pt x="72" y="203"/>
                      <a:pt x="86" y="209"/>
                    </a:cubicBezTo>
                    <a:cubicBezTo>
                      <a:pt x="100" y="215"/>
                      <a:pt x="115" y="218"/>
                      <a:pt x="131" y="218"/>
                    </a:cubicBezTo>
                    <a:cubicBezTo>
                      <a:pt x="147" y="217"/>
                      <a:pt x="162" y="214"/>
                      <a:pt x="177" y="208"/>
                    </a:cubicBezTo>
                    <a:cubicBezTo>
                      <a:pt x="190" y="202"/>
                      <a:pt x="203" y="194"/>
                      <a:pt x="214" y="183"/>
                    </a:cubicBezTo>
                    <a:cubicBezTo>
                      <a:pt x="224" y="172"/>
                      <a:pt x="233" y="160"/>
                      <a:pt x="239" y="146"/>
                    </a:cubicBezTo>
                    <a:cubicBezTo>
                      <a:pt x="245" y="131"/>
                      <a:pt x="248" y="116"/>
                      <a:pt x="248" y="100"/>
                    </a:cubicBezTo>
                    <a:cubicBezTo>
                      <a:pt x="248" y="84"/>
                      <a:pt x="247" y="58"/>
                      <a:pt x="249" y="50"/>
                    </a:cubicBezTo>
                    <a:cubicBezTo>
                      <a:pt x="250" y="50"/>
                      <a:pt x="250" y="49"/>
                      <a:pt x="250" y="48"/>
                    </a:cubicBezTo>
                    <a:cubicBezTo>
                      <a:pt x="250" y="47"/>
                      <a:pt x="251" y="46"/>
                      <a:pt x="251" y="45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52" y="44"/>
                      <a:pt x="253" y="43"/>
                      <a:pt x="253" y="42"/>
                    </a:cubicBezTo>
                    <a:cubicBezTo>
                      <a:pt x="252" y="19"/>
                      <a:pt x="252" y="19"/>
                      <a:pt x="252" y="19"/>
                    </a:cubicBezTo>
                    <a:cubicBezTo>
                      <a:pt x="252" y="18"/>
                      <a:pt x="252" y="18"/>
                      <a:pt x="252" y="17"/>
                    </a:cubicBezTo>
                    <a:close/>
                    <a:moveTo>
                      <a:pt x="131" y="210"/>
                    </a:moveTo>
                    <a:cubicBezTo>
                      <a:pt x="71" y="211"/>
                      <a:pt x="26" y="162"/>
                      <a:pt x="16" y="103"/>
                    </a:cubicBezTo>
                    <a:cubicBezTo>
                      <a:pt x="3" y="30"/>
                      <a:pt x="74" y="15"/>
                      <a:pt x="133" y="12"/>
                    </a:cubicBezTo>
                    <a:cubicBezTo>
                      <a:pt x="209" y="9"/>
                      <a:pt x="239" y="41"/>
                      <a:pt x="239" y="101"/>
                    </a:cubicBezTo>
                    <a:cubicBezTo>
                      <a:pt x="240" y="161"/>
                      <a:pt x="191" y="210"/>
                      <a:pt x="131" y="210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3" name="Freeform 1098">
                <a:extLst>
                  <a:ext uri="{FF2B5EF4-FFF2-40B4-BE49-F238E27FC236}">
                    <a16:creationId xmlns:a16="http://schemas.microsoft.com/office/drawing/2014/main" id="{CFD4BD9A-7915-44F9-8B3B-BA2015D7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22"/>
                <a:ext cx="53" cy="22"/>
              </a:xfrm>
              <a:custGeom>
                <a:avLst/>
                <a:gdLst>
                  <a:gd name="T0" fmla="*/ 120 w 226"/>
                  <a:gd name="T1" fmla="*/ 7 h 94"/>
                  <a:gd name="T2" fmla="*/ 226 w 226"/>
                  <a:gd name="T3" fmla="*/ 94 h 94"/>
                  <a:gd name="T4" fmla="*/ 226 w 226"/>
                  <a:gd name="T5" fmla="*/ 92 h 94"/>
                  <a:gd name="T6" fmla="*/ 120 w 226"/>
                  <a:gd name="T7" fmla="*/ 3 h 94"/>
                  <a:gd name="T8" fmla="*/ 2 w 226"/>
                  <a:gd name="T9" fmla="*/ 80 h 94"/>
                  <a:gd name="T10" fmla="*/ 120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20" y="7"/>
                    </a:moveTo>
                    <a:cubicBezTo>
                      <a:pt x="195" y="4"/>
                      <a:pt x="225" y="35"/>
                      <a:pt x="226" y="94"/>
                    </a:cubicBezTo>
                    <a:cubicBezTo>
                      <a:pt x="226" y="93"/>
                      <a:pt x="226" y="93"/>
                      <a:pt x="226" y="92"/>
                    </a:cubicBezTo>
                    <a:cubicBezTo>
                      <a:pt x="226" y="32"/>
                      <a:pt x="196" y="0"/>
                      <a:pt x="120" y="3"/>
                    </a:cubicBezTo>
                    <a:cubicBezTo>
                      <a:pt x="65" y="6"/>
                      <a:pt x="0" y="19"/>
                      <a:pt x="2" y="80"/>
                    </a:cubicBezTo>
                    <a:cubicBezTo>
                      <a:pt x="3" y="23"/>
                      <a:pt x="66" y="10"/>
                      <a:pt x="120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4" name="Freeform 1099">
                <a:extLst>
                  <a:ext uri="{FF2B5EF4-FFF2-40B4-BE49-F238E27FC236}">
                    <a16:creationId xmlns:a16="http://schemas.microsoft.com/office/drawing/2014/main" id="{CC460C2D-655E-4BB5-8FF1-0050FB019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" y="1423"/>
                <a:ext cx="53" cy="46"/>
              </a:xfrm>
              <a:custGeom>
                <a:avLst/>
                <a:gdLst>
                  <a:gd name="T0" fmla="*/ 217 w 227"/>
                  <a:gd name="T1" fmla="*/ 41 h 198"/>
                  <a:gd name="T2" fmla="*/ 94 w 227"/>
                  <a:gd name="T3" fmla="*/ 66 h 198"/>
                  <a:gd name="T4" fmla="*/ 27 w 227"/>
                  <a:gd name="T5" fmla="*/ 112 h 198"/>
                  <a:gd name="T6" fmla="*/ 7 w 227"/>
                  <a:gd name="T7" fmla="*/ 127 h 198"/>
                  <a:gd name="T8" fmla="*/ 109 w 227"/>
                  <a:gd name="T9" fmla="*/ 198 h 198"/>
                  <a:gd name="T10" fmla="*/ 109 w 227"/>
                  <a:gd name="T11" fmla="*/ 198 h 198"/>
                  <a:gd name="T12" fmla="*/ 224 w 227"/>
                  <a:gd name="T13" fmla="*/ 89 h 198"/>
                  <a:gd name="T14" fmla="*/ 217 w 227"/>
                  <a:gd name="T15" fmla="*/ 41 h 198"/>
                  <a:gd name="T16" fmla="*/ 14 w 227"/>
                  <a:gd name="T17" fmla="*/ 34 h 198"/>
                  <a:gd name="T18" fmla="*/ 0 w 227"/>
                  <a:gd name="T19" fmla="*/ 90 h 198"/>
                  <a:gd name="T20" fmla="*/ 0 w 227"/>
                  <a:gd name="T21" fmla="*/ 91 h 198"/>
                  <a:gd name="T22" fmla="*/ 52 w 227"/>
                  <a:gd name="T23" fmla="*/ 62 h 198"/>
                  <a:gd name="T24" fmla="*/ 112 w 227"/>
                  <a:gd name="T25" fmla="*/ 36 h 198"/>
                  <a:gd name="T26" fmla="*/ 14 w 227"/>
                  <a:gd name="T27" fmla="*/ 34 h 198"/>
                  <a:gd name="T28" fmla="*/ 97 w 227"/>
                  <a:gd name="T29" fmla="*/ 0 h 198"/>
                  <a:gd name="T30" fmla="*/ 46 w 227"/>
                  <a:gd name="T31" fmla="*/ 8 h 198"/>
                  <a:gd name="T32" fmla="*/ 184 w 227"/>
                  <a:gd name="T33" fmla="*/ 14 h 198"/>
                  <a:gd name="T34" fmla="*/ 105 w 227"/>
                  <a:gd name="T35" fmla="*/ 0 h 198"/>
                  <a:gd name="T36" fmla="*/ 97 w 227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198">
                    <a:moveTo>
                      <a:pt x="217" y="41"/>
                    </a:moveTo>
                    <a:cubicBezTo>
                      <a:pt x="116" y="45"/>
                      <a:pt x="108" y="58"/>
                      <a:pt x="94" y="66"/>
                    </a:cubicBezTo>
                    <a:cubicBezTo>
                      <a:pt x="80" y="74"/>
                      <a:pt x="36" y="105"/>
                      <a:pt x="27" y="112"/>
                    </a:cubicBezTo>
                    <a:cubicBezTo>
                      <a:pt x="24" y="115"/>
                      <a:pt x="16" y="121"/>
                      <a:pt x="7" y="127"/>
                    </a:cubicBezTo>
                    <a:cubicBezTo>
                      <a:pt x="23" y="168"/>
                      <a:pt x="62" y="198"/>
                      <a:pt x="109" y="198"/>
                    </a:cubicBez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69" y="197"/>
                      <a:pt x="214" y="149"/>
                      <a:pt x="224" y="89"/>
                    </a:cubicBezTo>
                    <a:cubicBezTo>
                      <a:pt x="227" y="69"/>
                      <a:pt x="224" y="53"/>
                      <a:pt x="217" y="41"/>
                    </a:cubicBezTo>
                    <a:moveTo>
                      <a:pt x="14" y="34"/>
                    </a:moveTo>
                    <a:cubicBezTo>
                      <a:pt x="4" y="48"/>
                      <a:pt x="0" y="67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16" y="82"/>
                      <a:pt x="34" y="72"/>
                      <a:pt x="52" y="62"/>
                    </a:cubicBezTo>
                    <a:cubicBezTo>
                      <a:pt x="71" y="52"/>
                      <a:pt x="91" y="43"/>
                      <a:pt x="112" y="36"/>
                    </a:cubicBezTo>
                    <a:cubicBezTo>
                      <a:pt x="72" y="35"/>
                      <a:pt x="37" y="35"/>
                      <a:pt x="14" y="34"/>
                    </a:cubicBezTo>
                    <a:moveTo>
                      <a:pt x="97" y="0"/>
                    </a:moveTo>
                    <a:cubicBezTo>
                      <a:pt x="77" y="0"/>
                      <a:pt x="60" y="2"/>
                      <a:pt x="46" y="8"/>
                    </a:cubicBezTo>
                    <a:cubicBezTo>
                      <a:pt x="84" y="10"/>
                      <a:pt x="135" y="12"/>
                      <a:pt x="184" y="14"/>
                    </a:cubicBezTo>
                    <a:cubicBezTo>
                      <a:pt x="161" y="4"/>
                      <a:pt x="132" y="1"/>
                      <a:pt x="105" y="0"/>
                    </a:cubicBezTo>
                    <a:cubicBezTo>
                      <a:pt x="103" y="0"/>
                      <a:pt x="100" y="0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5" name="Freeform 1100">
                <a:extLst>
                  <a:ext uri="{FF2B5EF4-FFF2-40B4-BE49-F238E27FC236}">
                    <a16:creationId xmlns:a16="http://schemas.microsoft.com/office/drawing/2014/main" id="{4A80A5F0-D289-42B6-8734-CB5A42A4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31"/>
                <a:ext cx="51" cy="21"/>
              </a:xfrm>
              <a:custGeom>
                <a:avLst/>
                <a:gdLst>
                  <a:gd name="T0" fmla="*/ 112 w 217"/>
                  <a:gd name="T1" fmla="*/ 0 h 91"/>
                  <a:gd name="T2" fmla="*/ 52 w 217"/>
                  <a:gd name="T3" fmla="*/ 26 h 91"/>
                  <a:gd name="T4" fmla="*/ 0 w 217"/>
                  <a:gd name="T5" fmla="*/ 55 h 91"/>
                  <a:gd name="T6" fmla="*/ 7 w 217"/>
                  <a:gd name="T7" fmla="*/ 91 h 91"/>
                  <a:gd name="T8" fmla="*/ 27 w 217"/>
                  <a:gd name="T9" fmla="*/ 76 h 91"/>
                  <a:gd name="T10" fmla="*/ 94 w 217"/>
                  <a:gd name="T11" fmla="*/ 30 h 91"/>
                  <a:gd name="T12" fmla="*/ 217 w 217"/>
                  <a:gd name="T13" fmla="*/ 5 h 91"/>
                  <a:gd name="T14" fmla="*/ 215 w 217"/>
                  <a:gd name="T15" fmla="*/ 3 h 91"/>
                  <a:gd name="T16" fmla="*/ 112 w 217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91">
                    <a:moveTo>
                      <a:pt x="112" y="0"/>
                    </a:moveTo>
                    <a:cubicBezTo>
                      <a:pt x="91" y="7"/>
                      <a:pt x="71" y="16"/>
                      <a:pt x="52" y="26"/>
                    </a:cubicBezTo>
                    <a:cubicBezTo>
                      <a:pt x="34" y="36"/>
                      <a:pt x="16" y="46"/>
                      <a:pt x="0" y="55"/>
                    </a:cubicBezTo>
                    <a:cubicBezTo>
                      <a:pt x="1" y="68"/>
                      <a:pt x="3" y="80"/>
                      <a:pt x="7" y="91"/>
                    </a:cubicBezTo>
                    <a:cubicBezTo>
                      <a:pt x="16" y="85"/>
                      <a:pt x="24" y="79"/>
                      <a:pt x="27" y="76"/>
                    </a:cubicBezTo>
                    <a:cubicBezTo>
                      <a:pt x="36" y="69"/>
                      <a:pt x="80" y="38"/>
                      <a:pt x="94" y="30"/>
                    </a:cubicBezTo>
                    <a:cubicBezTo>
                      <a:pt x="108" y="22"/>
                      <a:pt x="116" y="9"/>
                      <a:pt x="217" y="5"/>
                    </a:cubicBezTo>
                    <a:cubicBezTo>
                      <a:pt x="216" y="4"/>
                      <a:pt x="216" y="3"/>
                      <a:pt x="215" y="3"/>
                    </a:cubicBezTo>
                    <a:cubicBezTo>
                      <a:pt x="180" y="2"/>
                      <a:pt x="145" y="1"/>
                      <a:pt x="11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6" name="Freeform 1101">
                <a:extLst>
                  <a:ext uri="{FF2B5EF4-FFF2-40B4-BE49-F238E27FC236}">
                    <a16:creationId xmlns:a16="http://schemas.microsoft.com/office/drawing/2014/main" id="{E496BB09-0284-47A1-80C1-61873D1EA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425"/>
                <a:ext cx="47" cy="7"/>
              </a:xfrm>
              <a:custGeom>
                <a:avLst/>
                <a:gdLst>
                  <a:gd name="T0" fmla="*/ 32 w 201"/>
                  <a:gd name="T1" fmla="*/ 0 h 31"/>
                  <a:gd name="T2" fmla="*/ 0 w 201"/>
                  <a:gd name="T3" fmla="*/ 26 h 31"/>
                  <a:gd name="T4" fmla="*/ 98 w 201"/>
                  <a:gd name="T5" fmla="*/ 28 h 31"/>
                  <a:gd name="T6" fmla="*/ 201 w 201"/>
                  <a:gd name="T7" fmla="*/ 31 h 31"/>
                  <a:gd name="T8" fmla="*/ 170 w 201"/>
                  <a:gd name="T9" fmla="*/ 6 h 31"/>
                  <a:gd name="T10" fmla="*/ 32 w 20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31">
                    <a:moveTo>
                      <a:pt x="32" y="0"/>
                    </a:moveTo>
                    <a:cubicBezTo>
                      <a:pt x="18" y="6"/>
                      <a:pt x="7" y="15"/>
                      <a:pt x="0" y="26"/>
                    </a:cubicBezTo>
                    <a:cubicBezTo>
                      <a:pt x="23" y="27"/>
                      <a:pt x="58" y="27"/>
                      <a:pt x="98" y="28"/>
                    </a:cubicBezTo>
                    <a:cubicBezTo>
                      <a:pt x="131" y="29"/>
                      <a:pt x="166" y="30"/>
                      <a:pt x="201" y="31"/>
                    </a:cubicBezTo>
                    <a:cubicBezTo>
                      <a:pt x="194" y="20"/>
                      <a:pt x="183" y="12"/>
                      <a:pt x="170" y="6"/>
                    </a:cubicBezTo>
                    <a:cubicBezTo>
                      <a:pt x="121" y="4"/>
                      <a:pt x="70" y="2"/>
                      <a:pt x="3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7" name="Freeform 1102">
                <a:extLst>
                  <a:ext uri="{FF2B5EF4-FFF2-40B4-BE49-F238E27FC236}">
                    <a16:creationId xmlns:a16="http://schemas.microsoft.com/office/drawing/2014/main" id="{6216ACB9-CAEA-4948-A705-97D0F49D2D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9" y="1420"/>
                <a:ext cx="59" cy="51"/>
              </a:xfrm>
              <a:custGeom>
                <a:avLst/>
                <a:gdLst>
                  <a:gd name="T0" fmla="*/ 247 w 253"/>
                  <a:gd name="T1" fmla="*/ 52 h 218"/>
                  <a:gd name="T2" fmla="*/ 239 w 253"/>
                  <a:gd name="T3" fmla="*/ 39 h 218"/>
                  <a:gd name="T4" fmla="*/ 228 w 253"/>
                  <a:gd name="T5" fmla="*/ 29 h 218"/>
                  <a:gd name="T6" fmla="*/ 119 w 253"/>
                  <a:gd name="T7" fmla="*/ 1 h 218"/>
                  <a:gd name="T8" fmla="*/ 110 w 253"/>
                  <a:gd name="T9" fmla="*/ 1 h 218"/>
                  <a:gd name="T10" fmla="*/ 54 w 253"/>
                  <a:gd name="T11" fmla="*/ 4 h 218"/>
                  <a:gd name="T12" fmla="*/ 37 w 253"/>
                  <a:gd name="T13" fmla="*/ 7 h 218"/>
                  <a:gd name="T14" fmla="*/ 4 w 253"/>
                  <a:gd name="T15" fmla="*/ 15 h 218"/>
                  <a:gd name="T16" fmla="*/ 1 w 253"/>
                  <a:gd name="T17" fmla="*/ 18 h 218"/>
                  <a:gd name="T18" fmla="*/ 0 w 253"/>
                  <a:gd name="T19" fmla="*/ 21 h 218"/>
                  <a:gd name="T20" fmla="*/ 1 w 253"/>
                  <a:gd name="T21" fmla="*/ 43 h 218"/>
                  <a:gd name="T22" fmla="*/ 2 w 253"/>
                  <a:gd name="T23" fmla="*/ 46 h 218"/>
                  <a:gd name="T24" fmla="*/ 2 w 253"/>
                  <a:gd name="T25" fmla="*/ 47 h 218"/>
                  <a:gd name="T26" fmla="*/ 3 w 253"/>
                  <a:gd name="T27" fmla="*/ 50 h 218"/>
                  <a:gd name="T28" fmla="*/ 4 w 253"/>
                  <a:gd name="T29" fmla="*/ 52 h 218"/>
                  <a:gd name="T30" fmla="*/ 6 w 253"/>
                  <a:gd name="T31" fmla="*/ 101 h 218"/>
                  <a:gd name="T32" fmla="*/ 15 w 253"/>
                  <a:gd name="T33" fmla="*/ 147 h 218"/>
                  <a:gd name="T34" fmla="*/ 41 w 253"/>
                  <a:gd name="T35" fmla="*/ 184 h 218"/>
                  <a:gd name="T36" fmla="*/ 78 w 253"/>
                  <a:gd name="T37" fmla="*/ 209 h 218"/>
                  <a:gd name="T38" fmla="*/ 124 w 253"/>
                  <a:gd name="T39" fmla="*/ 218 h 218"/>
                  <a:gd name="T40" fmla="*/ 169 w 253"/>
                  <a:gd name="T41" fmla="*/ 209 h 218"/>
                  <a:gd name="T42" fmla="*/ 205 w 253"/>
                  <a:gd name="T43" fmla="*/ 183 h 218"/>
                  <a:gd name="T44" fmla="*/ 250 w 253"/>
                  <a:gd name="T45" fmla="*/ 101 h 218"/>
                  <a:gd name="T46" fmla="*/ 247 w 253"/>
                  <a:gd name="T47" fmla="*/ 52 h 218"/>
                  <a:gd name="T48" fmla="*/ 238 w 253"/>
                  <a:gd name="T49" fmla="*/ 102 h 218"/>
                  <a:gd name="T50" fmla="*/ 123 w 253"/>
                  <a:gd name="T51" fmla="*/ 211 h 218"/>
                  <a:gd name="T52" fmla="*/ 14 w 253"/>
                  <a:gd name="T53" fmla="*/ 103 h 218"/>
                  <a:gd name="T54" fmla="*/ 119 w 253"/>
                  <a:gd name="T55" fmla="*/ 13 h 218"/>
                  <a:gd name="T56" fmla="*/ 238 w 253"/>
                  <a:gd name="T57" fmla="*/ 10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47" y="52"/>
                    </a:moveTo>
                    <a:cubicBezTo>
                      <a:pt x="245" y="47"/>
                      <a:pt x="242" y="43"/>
                      <a:pt x="239" y="39"/>
                    </a:cubicBezTo>
                    <a:cubicBezTo>
                      <a:pt x="236" y="35"/>
                      <a:pt x="232" y="32"/>
                      <a:pt x="228" y="29"/>
                    </a:cubicBezTo>
                    <a:cubicBezTo>
                      <a:pt x="205" y="12"/>
                      <a:pt x="166" y="2"/>
                      <a:pt x="119" y="1"/>
                    </a:cubicBezTo>
                    <a:cubicBezTo>
                      <a:pt x="116" y="0"/>
                      <a:pt x="113" y="1"/>
                      <a:pt x="110" y="1"/>
                    </a:cubicBezTo>
                    <a:cubicBezTo>
                      <a:pt x="92" y="1"/>
                      <a:pt x="67" y="2"/>
                      <a:pt x="54" y="4"/>
                    </a:cubicBezTo>
                    <a:cubicBezTo>
                      <a:pt x="48" y="5"/>
                      <a:pt x="43" y="6"/>
                      <a:pt x="37" y="7"/>
                    </a:cubicBezTo>
                    <a:cubicBezTo>
                      <a:pt x="28" y="9"/>
                      <a:pt x="13" y="13"/>
                      <a:pt x="4" y="15"/>
                    </a:cubicBezTo>
                    <a:cubicBezTo>
                      <a:pt x="3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4"/>
                      <a:pt x="1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3" y="48"/>
                      <a:pt x="3" y="50"/>
                    </a:cubicBezTo>
                    <a:cubicBezTo>
                      <a:pt x="3" y="51"/>
                      <a:pt x="4" y="51"/>
                      <a:pt x="4" y="52"/>
                    </a:cubicBezTo>
                    <a:cubicBezTo>
                      <a:pt x="6" y="60"/>
                      <a:pt x="6" y="86"/>
                      <a:pt x="6" y="101"/>
                    </a:cubicBezTo>
                    <a:cubicBezTo>
                      <a:pt x="6" y="117"/>
                      <a:pt x="9" y="133"/>
                      <a:pt x="15" y="147"/>
                    </a:cubicBezTo>
                    <a:cubicBezTo>
                      <a:pt x="21" y="161"/>
                      <a:pt x="30" y="173"/>
                      <a:pt x="41" y="184"/>
                    </a:cubicBezTo>
                    <a:cubicBezTo>
                      <a:pt x="52" y="195"/>
                      <a:pt x="64" y="203"/>
                      <a:pt x="78" y="209"/>
                    </a:cubicBezTo>
                    <a:cubicBezTo>
                      <a:pt x="93" y="215"/>
                      <a:pt x="108" y="218"/>
                      <a:pt x="124" y="218"/>
                    </a:cubicBezTo>
                    <a:cubicBezTo>
                      <a:pt x="139" y="218"/>
                      <a:pt x="155" y="215"/>
                      <a:pt x="169" y="209"/>
                    </a:cubicBezTo>
                    <a:cubicBezTo>
                      <a:pt x="182" y="203"/>
                      <a:pt x="195" y="194"/>
                      <a:pt x="205" y="183"/>
                    </a:cubicBezTo>
                    <a:cubicBezTo>
                      <a:pt x="227" y="163"/>
                      <a:pt x="245" y="132"/>
                      <a:pt x="250" y="101"/>
                    </a:cubicBezTo>
                    <a:cubicBezTo>
                      <a:pt x="253" y="82"/>
                      <a:pt x="253" y="66"/>
                      <a:pt x="247" y="52"/>
                    </a:cubicBezTo>
                    <a:close/>
                    <a:moveTo>
                      <a:pt x="238" y="102"/>
                    </a:moveTo>
                    <a:cubicBezTo>
                      <a:pt x="228" y="162"/>
                      <a:pt x="183" y="210"/>
                      <a:pt x="123" y="211"/>
                    </a:cubicBezTo>
                    <a:cubicBezTo>
                      <a:pt x="63" y="211"/>
                      <a:pt x="15" y="163"/>
                      <a:pt x="14" y="103"/>
                    </a:cubicBezTo>
                    <a:cubicBezTo>
                      <a:pt x="14" y="43"/>
                      <a:pt x="44" y="10"/>
                      <a:pt x="119" y="13"/>
                    </a:cubicBezTo>
                    <a:cubicBezTo>
                      <a:pt x="179" y="15"/>
                      <a:pt x="250" y="29"/>
                      <a:pt x="238" y="10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8" name="Freeform 1103">
                <a:extLst>
                  <a:ext uri="{FF2B5EF4-FFF2-40B4-BE49-F238E27FC236}">
                    <a16:creationId xmlns:a16="http://schemas.microsoft.com/office/drawing/2014/main" id="{40A0745C-F971-4EA7-8C52-8C2B52119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22"/>
                <a:ext cx="53" cy="22"/>
              </a:xfrm>
              <a:custGeom>
                <a:avLst/>
                <a:gdLst>
                  <a:gd name="T0" fmla="*/ 105 w 226"/>
                  <a:gd name="T1" fmla="*/ 7 h 94"/>
                  <a:gd name="T2" fmla="*/ 0 w 226"/>
                  <a:gd name="T3" fmla="*/ 94 h 94"/>
                  <a:gd name="T4" fmla="*/ 0 w 226"/>
                  <a:gd name="T5" fmla="*/ 93 h 94"/>
                  <a:gd name="T6" fmla="*/ 105 w 226"/>
                  <a:gd name="T7" fmla="*/ 3 h 94"/>
                  <a:gd name="T8" fmla="*/ 225 w 226"/>
                  <a:gd name="T9" fmla="*/ 78 h 94"/>
                  <a:gd name="T10" fmla="*/ 105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05" y="7"/>
                    </a:moveTo>
                    <a:cubicBezTo>
                      <a:pt x="31" y="4"/>
                      <a:pt x="1" y="36"/>
                      <a:pt x="0" y="94"/>
                    </a:cubicBezTo>
                    <a:cubicBezTo>
                      <a:pt x="0" y="94"/>
                      <a:pt x="0" y="93"/>
                      <a:pt x="0" y="93"/>
                    </a:cubicBezTo>
                    <a:cubicBezTo>
                      <a:pt x="0" y="33"/>
                      <a:pt x="30" y="0"/>
                      <a:pt x="105" y="3"/>
                    </a:cubicBezTo>
                    <a:cubicBezTo>
                      <a:pt x="161" y="5"/>
                      <a:pt x="226" y="18"/>
                      <a:pt x="225" y="78"/>
                    </a:cubicBezTo>
                    <a:cubicBezTo>
                      <a:pt x="223" y="21"/>
                      <a:pt x="160" y="8"/>
                      <a:pt x="105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9" name="Freeform 1104">
                <a:extLst>
                  <a:ext uri="{FF2B5EF4-FFF2-40B4-BE49-F238E27FC236}">
                    <a16:creationId xmlns:a16="http://schemas.microsoft.com/office/drawing/2014/main" id="{7AE9703A-D53F-496C-83AC-36CA359B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429"/>
                <a:ext cx="15" cy="9"/>
              </a:xfrm>
              <a:custGeom>
                <a:avLst/>
                <a:gdLst>
                  <a:gd name="T0" fmla="*/ 0 w 64"/>
                  <a:gd name="T1" fmla="*/ 12 h 40"/>
                  <a:gd name="T2" fmla="*/ 0 w 64"/>
                  <a:gd name="T3" fmla="*/ 12 h 40"/>
                  <a:gd name="T4" fmla="*/ 5 w 64"/>
                  <a:gd name="T5" fmla="*/ 40 h 40"/>
                  <a:gd name="T6" fmla="*/ 58 w 64"/>
                  <a:gd name="T7" fmla="*/ 38 h 40"/>
                  <a:gd name="T8" fmla="*/ 63 w 64"/>
                  <a:gd name="T9" fmla="*/ 12 h 40"/>
                  <a:gd name="T10" fmla="*/ 64 w 64"/>
                  <a:gd name="T11" fmla="*/ 11 h 40"/>
                  <a:gd name="T12" fmla="*/ 0 w 64"/>
                  <a:gd name="T1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0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20"/>
                      <a:pt x="5" y="30"/>
                      <a:pt x="5" y="40"/>
                    </a:cubicBezTo>
                    <a:cubicBezTo>
                      <a:pt x="26" y="24"/>
                      <a:pt x="51" y="34"/>
                      <a:pt x="58" y="38"/>
                    </a:cubicBezTo>
                    <a:cubicBezTo>
                      <a:pt x="59" y="28"/>
                      <a:pt x="60" y="20"/>
                      <a:pt x="63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37" y="0"/>
                      <a:pt x="13" y="6"/>
                      <a:pt x="0" y="1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0" name="Freeform 1105">
                <a:extLst>
                  <a:ext uri="{FF2B5EF4-FFF2-40B4-BE49-F238E27FC236}">
                    <a16:creationId xmlns:a16="http://schemas.microsoft.com/office/drawing/2014/main" id="{63695C0D-EC19-4A54-93B4-E5BDB29EC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435"/>
                <a:ext cx="12" cy="4"/>
              </a:xfrm>
              <a:custGeom>
                <a:avLst/>
                <a:gdLst>
                  <a:gd name="T0" fmla="*/ 53 w 54"/>
                  <a:gd name="T1" fmla="*/ 14 h 19"/>
                  <a:gd name="T2" fmla="*/ 0 w 54"/>
                  <a:gd name="T3" fmla="*/ 16 h 19"/>
                  <a:gd name="T4" fmla="*/ 0 w 54"/>
                  <a:gd name="T5" fmla="*/ 19 h 19"/>
                  <a:gd name="T6" fmla="*/ 54 w 54"/>
                  <a:gd name="T7" fmla="*/ 17 h 19"/>
                  <a:gd name="T8" fmla="*/ 53 w 54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">
                    <a:moveTo>
                      <a:pt x="53" y="14"/>
                    </a:moveTo>
                    <a:cubicBezTo>
                      <a:pt x="46" y="10"/>
                      <a:pt x="21" y="0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21" y="3"/>
                      <a:pt x="46" y="13"/>
                      <a:pt x="54" y="17"/>
                    </a:cubicBezTo>
                    <a:cubicBezTo>
                      <a:pt x="53" y="16"/>
                      <a:pt x="53" y="15"/>
                      <a:pt x="53" y="14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1" name="Freeform 1106">
                <a:extLst>
                  <a:ext uri="{FF2B5EF4-FFF2-40B4-BE49-F238E27FC236}">
                    <a16:creationId xmlns:a16="http://schemas.microsoft.com/office/drawing/2014/main" id="{EAACA204-3081-43F5-94B9-CF4FD351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681"/>
                <a:ext cx="31" cy="43"/>
              </a:xfrm>
              <a:custGeom>
                <a:avLst/>
                <a:gdLst>
                  <a:gd name="T0" fmla="*/ 128 w 131"/>
                  <a:gd name="T1" fmla="*/ 22 h 186"/>
                  <a:gd name="T2" fmla="*/ 127 w 131"/>
                  <a:gd name="T3" fmla="*/ 21 h 186"/>
                  <a:gd name="T4" fmla="*/ 110 w 131"/>
                  <a:gd name="T5" fmla="*/ 10 h 186"/>
                  <a:gd name="T6" fmla="*/ 92 w 131"/>
                  <a:gd name="T7" fmla="*/ 2 h 186"/>
                  <a:gd name="T8" fmla="*/ 91 w 131"/>
                  <a:gd name="T9" fmla="*/ 2 h 186"/>
                  <a:gd name="T10" fmla="*/ 85 w 131"/>
                  <a:gd name="T11" fmla="*/ 3 h 186"/>
                  <a:gd name="T12" fmla="*/ 1 w 131"/>
                  <a:gd name="T13" fmla="*/ 161 h 186"/>
                  <a:gd name="T14" fmla="*/ 22 w 131"/>
                  <a:gd name="T15" fmla="*/ 175 h 186"/>
                  <a:gd name="T16" fmla="*/ 46 w 131"/>
                  <a:gd name="T17" fmla="*/ 185 h 186"/>
                  <a:gd name="T18" fmla="*/ 45 w 131"/>
                  <a:gd name="T19" fmla="*/ 184 h 186"/>
                  <a:gd name="T20" fmla="*/ 46 w 131"/>
                  <a:gd name="T21" fmla="*/ 185 h 186"/>
                  <a:gd name="T22" fmla="*/ 130 w 131"/>
                  <a:gd name="T23" fmla="*/ 27 h 186"/>
                  <a:gd name="T24" fmla="*/ 128 w 131"/>
                  <a:gd name="T25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6">
                    <a:moveTo>
                      <a:pt x="128" y="22"/>
                    </a:move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0"/>
                      <a:pt x="120" y="15"/>
                      <a:pt x="110" y="10"/>
                    </a:cubicBezTo>
                    <a:cubicBezTo>
                      <a:pt x="101" y="5"/>
                      <a:pt x="92" y="2"/>
                      <a:pt x="92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6" y="1"/>
                      <a:pt x="85" y="3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2"/>
                      <a:pt x="9" y="168"/>
                      <a:pt x="22" y="175"/>
                    </a:cubicBezTo>
                    <a:cubicBezTo>
                      <a:pt x="34" y="181"/>
                      <a:pt x="45" y="186"/>
                      <a:pt x="46" y="185"/>
                    </a:cubicBezTo>
                    <a:cubicBezTo>
                      <a:pt x="46" y="185"/>
                      <a:pt x="46" y="184"/>
                      <a:pt x="45" y="184"/>
                    </a:cubicBezTo>
                    <a:cubicBezTo>
                      <a:pt x="46" y="184"/>
                      <a:pt x="46" y="185"/>
                      <a:pt x="46" y="185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1" y="25"/>
                      <a:pt x="130" y="23"/>
                      <a:pt x="128" y="22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2" name="Freeform 1107">
                <a:extLst>
                  <a:ext uri="{FF2B5EF4-FFF2-40B4-BE49-F238E27FC236}">
                    <a16:creationId xmlns:a16="http://schemas.microsoft.com/office/drawing/2014/main" id="{760142FE-E1C5-46BD-AD8C-2FA88E82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678"/>
                <a:ext cx="9" cy="7"/>
              </a:xfrm>
              <a:custGeom>
                <a:avLst/>
                <a:gdLst>
                  <a:gd name="T0" fmla="*/ 18 w 41"/>
                  <a:gd name="T1" fmla="*/ 20 h 31"/>
                  <a:gd name="T2" fmla="*/ 35 w 41"/>
                  <a:gd name="T3" fmla="*/ 31 h 31"/>
                  <a:gd name="T4" fmla="*/ 41 w 41"/>
                  <a:gd name="T5" fmla="*/ 20 h 31"/>
                  <a:gd name="T6" fmla="*/ 24 w 41"/>
                  <a:gd name="T7" fmla="*/ 8 h 31"/>
                  <a:gd name="T8" fmla="*/ 6 w 41"/>
                  <a:gd name="T9" fmla="*/ 1 h 31"/>
                  <a:gd name="T10" fmla="*/ 0 w 41"/>
                  <a:gd name="T11" fmla="*/ 12 h 31"/>
                  <a:gd name="T12" fmla="*/ 18 w 41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18" y="20"/>
                    </a:moveTo>
                    <a:cubicBezTo>
                      <a:pt x="28" y="25"/>
                      <a:pt x="35" y="30"/>
                      <a:pt x="35" y="3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34" y="14"/>
                      <a:pt x="24" y="8"/>
                    </a:cubicBezTo>
                    <a:cubicBezTo>
                      <a:pt x="15" y="3"/>
                      <a:pt x="7" y="0"/>
                      <a:pt x="6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9" y="15"/>
                      <a:pt x="18" y="20"/>
                    </a:cubicBez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3" name="Freeform 1108">
                <a:extLst>
                  <a:ext uri="{FF2B5EF4-FFF2-40B4-BE49-F238E27FC236}">
                    <a16:creationId xmlns:a16="http://schemas.microsoft.com/office/drawing/2014/main" id="{9FE94771-542D-4885-BAE6-1B9BE0337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680"/>
                <a:ext cx="22" cy="37"/>
              </a:xfrm>
              <a:custGeom>
                <a:avLst/>
                <a:gdLst>
                  <a:gd name="T0" fmla="*/ 96 w 98"/>
                  <a:gd name="T1" fmla="*/ 12 h 157"/>
                  <a:gd name="T2" fmla="*/ 98 w 98"/>
                  <a:gd name="T3" fmla="*/ 7 h 157"/>
                  <a:gd name="T4" fmla="*/ 91 w 98"/>
                  <a:gd name="T5" fmla="*/ 4 h 157"/>
                  <a:gd name="T6" fmla="*/ 87 w 98"/>
                  <a:gd name="T7" fmla="*/ 1 h 157"/>
                  <a:gd name="T8" fmla="*/ 86 w 98"/>
                  <a:gd name="T9" fmla="*/ 1 h 157"/>
                  <a:gd name="T10" fmla="*/ 79 w 98"/>
                  <a:gd name="T11" fmla="*/ 3 h 157"/>
                  <a:gd name="T12" fmla="*/ 1 w 98"/>
                  <a:gd name="T13" fmla="*/ 150 h 157"/>
                  <a:gd name="T14" fmla="*/ 2 w 98"/>
                  <a:gd name="T15" fmla="*/ 154 h 157"/>
                  <a:gd name="T16" fmla="*/ 6 w 98"/>
                  <a:gd name="T17" fmla="*/ 156 h 157"/>
                  <a:gd name="T18" fmla="*/ 10 w 98"/>
                  <a:gd name="T19" fmla="*/ 155 h 157"/>
                  <a:gd name="T20" fmla="*/ 12 w 98"/>
                  <a:gd name="T21" fmla="*/ 152 h 157"/>
                  <a:gd name="T22" fmla="*/ 19 w 98"/>
                  <a:gd name="T23" fmla="*/ 150 h 157"/>
                  <a:gd name="T24" fmla="*/ 17 w 98"/>
                  <a:gd name="T25" fmla="*/ 143 h 157"/>
                  <a:gd name="T26" fmla="*/ 89 w 98"/>
                  <a:gd name="T27" fmla="*/ 9 h 157"/>
                  <a:gd name="T28" fmla="*/ 96 w 98"/>
                  <a:gd name="T29" fmla="*/ 1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57">
                    <a:moveTo>
                      <a:pt x="96" y="12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4" y="0"/>
                      <a:pt x="80" y="1"/>
                      <a:pt x="79" y="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0" y="151"/>
                      <a:pt x="0" y="153"/>
                      <a:pt x="2" y="154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8" y="157"/>
                      <a:pt x="10" y="156"/>
                      <a:pt x="10" y="155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5" y="154"/>
                      <a:pt x="18" y="153"/>
                      <a:pt x="19" y="150"/>
                    </a:cubicBezTo>
                    <a:cubicBezTo>
                      <a:pt x="21" y="148"/>
                      <a:pt x="20" y="145"/>
                      <a:pt x="17" y="143"/>
                    </a:cubicBezTo>
                    <a:cubicBezTo>
                      <a:pt x="89" y="9"/>
                      <a:pt x="89" y="9"/>
                      <a:pt x="89" y="9"/>
                    </a:cubicBez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4" name="Freeform 1109">
                <a:extLst>
                  <a:ext uri="{FF2B5EF4-FFF2-40B4-BE49-F238E27FC236}">
                    <a16:creationId xmlns:a16="http://schemas.microsoft.com/office/drawing/2014/main" id="{BACF2820-A994-4397-8BDF-36FB3F10F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718"/>
                <a:ext cx="55" cy="89"/>
              </a:xfrm>
              <a:custGeom>
                <a:avLst/>
                <a:gdLst>
                  <a:gd name="T0" fmla="*/ 236 w 236"/>
                  <a:gd name="T1" fmla="*/ 24 h 380"/>
                  <a:gd name="T2" fmla="*/ 212 w 236"/>
                  <a:gd name="T3" fmla="*/ 14 h 380"/>
                  <a:gd name="T4" fmla="*/ 191 w 236"/>
                  <a:gd name="T5" fmla="*/ 0 h 380"/>
                  <a:gd name="T6" fmla="*/ 0 w 236"/>
                  <a:gd name="T7" fmla="*/ 355 h 380"/>
                  <a:gd name="T8" fmla="*/ 22 w 236"/>
                  <a:gd name="T9" fmla="*/ 369 h 380"/>
                  <a:gd name="T10" fmla="*/ 45 w 236"/>
                  <a:gd name="T11" fmla="*/ 379 h 380"/>
                  <a:gd name="T12" fmla="*/ 236 w 236"/>
                  <a:gd name="T13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80">
                    <a:moveTo>
                      <a:pt x="236" y="24"/>
                    </a:moveTo>
                    <a:cubicBezTo>
                      <a:pt x="235" y="25"/>
                      <a:pt x="224" y="20"/>
                      <a:pt x="212" y="14"/>
                    </a:cubicBezTo>
                    <a:cubicBezTo>
                      <a:pt x="199" y="7"/>
                      <a:pt x="190" y="1"/>
                      <a:pt x="191" y="0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56"/>
                      <a:pt x="9" y="362"/>
                      <a:pt x="22" y="369"/>
                    </a:cubicBezTo>
                    <a:cubicBezTo>
                      <a:pt x="34" y="375"/>
                      <a:pt x="45" y="380"/>
                      <a:pt x="45" y="379"/>
                    </a:cubicBezTo>
                    <a:lnTo>
                      <a:pt x="236" y="24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5" name="Freeform 1110">
                <a:extLst>
                  <a:ext uri="{FF2B5EF4-FFF2-40B4-BE49-F238E27FC236}">
                    <a16:creationId xmlns:a16="http://schemas.microsoft.com/office/drawing/2014/main" id="{65768F5E-930A-4B66-8E96-27D800EF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801"/>
                <a:ext cx="12" cy="15"/>
              </a:xfrm>
              <a:custGeom>
                <a:avLst/>
                <a:gdLst>
                  <a:gd name="T0" fmla="*/ 30 w 53"/>
                  <a:gd name="T1" fmla="*/ 14 h 65"/>
                  <a:gd name="T2" fmla="*/ 8 w 53"/>
                  <a:gd name="T3" fmla="*/ 0 h 65"/>
                  <a:gd name="T4" fmla="*/ 0 w 53"/>
                  <a:gd name="T5" fmla="*/ 61 h 65"/>
                  <a:gd name="T6" fmla="*/ 0 w 53"/>
                  <a:gd name="T7" fmla="*/ 62 h 65"/>
                  <a:gd name="T8" fmla="*/ 3 w 53"/>
                  <a:gd name="T9" fmla="*/ 63 h 65"/>
                  <a:gd name="T10" fmla="*/ 6 w 53"/>
                  <a:gd name="T11" fmla="*/ 65 h 65"/>
                  <a:gd name="T12" fmla="*/ 7 w 53"/>
                  <a:gd name="T13" fmla="*/ 65 h 65"/>
                  <a:gd name="T14" fmla="*/ 53 w 53"/>
                  <a:gd name="T15" fmla="*/ 24 h 65"/>
                  <a:gd name="T16" fmla="*/ 30 w 53"/>
                  <a:gd name="T17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5">
                    <a:moveTo>
                      <a:pt x="30" y="14"/>
                    </a:moveTo>
                    <a:cubicBezTo>
                      <a:pt x="18" y="7"/>
                      <a:pt x="8" y="1"/>
                      <a:pt x="8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2" y="25"/>
                      <a:pt x="42" y="20"/>
                      <a:pt x="30" y="14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6" name="Freeform 1111">
                <a:extLst>
                  <a:ext uri="{FF2B5EF4-FFF2-40B4-BE49-F238E27FC236}">
                    <a16:creationId xmlns:a16="http://schemas.microsoft.com/office/drawing/2014/main" id="{DE3C5BEC-944D-435D-A24D-C9F42A0CC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8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7" name="Freeform 1112">
                <a:extLst>
                  <a:ext uri="{FF2B5EF4-FFF2-40B4-BE49-F238E27FC236}">
                    <a16:creationId xmlns:a16="http://schemas.microsoft.com/office/drawing/2014/main" id="{62795A96-93D5-4AED-A6A4-D7EA0A166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1427"/>
                <a:ext cx="137" cy="151"/>
              </a:xfrm>
              <a:custGeom>
                <a:avLst/>
                <a:gdLst>
                  <a:gd name="T0" fmla="*/ 275 w 585"/>
                  <a:gd name="T1" fmla="*/ 9 h 647"/>
                  <a:gd name="T2" fmla="*/ 580 w 585"/>
                  <a:gd name="T3" fmla="*/ 452 h 647"/>
                  <a:gd name="T4" fmla="*/ 576 w 585"/>
                  <a:gd name="T5" fmla="*/ 475 h 647"/>
                  <a:gd name="T6" fmla="*/ 333 w 585"/>
                  <a:gd name="T7" fmla="*/ 642 h 647"/>
                  <a:gd name="T8" fmla="*/ 310 w 585"/>
                  <a:gd name="T9" fmla="*/ 638 h 647"/>
                  <a:gd name="T10" fmla="*/ 5 w 585"/>
                  <a:gd name="T11" fmla="*/ 195 h 647"/>
                  <a:gd name="T12" fmla="*/ 9 w 585"/>
                  <a:gd name="T13" fmla="*/ 173 h 647"/>
                  <a:gd name="T14" fmla="*/ 252 w 585"/>
                  <a:gd name="T15" fmla="*/ 5 h 647"/>
                  <a:gd name="T16" fmla="*/ 275 w 585"/>
                  <a:gd name="T17" fmla="*/ 9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647">
                    <a:moveTo>
                      <a:pt x="275" y="9"/>
                    </a:moveTo>
                    <a:cubicBezTo>
                      <a:pt x="580" y="452"/>
                      <a:pt x="580" y="452"/>
                      <a:pt x="580" y="452"/>
                    </a:cubicBezTo>
                    <a:cubicBezTo>
                      <a:pt x="585" y="460"/>
                      <a:pt x="583" y="470"/>
                      <a:pt x="576" y="475"/>
                    </a:cubicBezTo>
                    <a:cubicBezTo>
                      <a:pt x="333" y="642"/>
                      <a:pt x="333" y="642"/>
                      <a:pt x="333" y="642"/>
                    </a:cubicBezTo>
                    <a:cubicBezTo>
                      <a:pt x="325" y="647"/>
                      <a:pt x="315" y="645"/>
                      <a:pt x="310" y="638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0" y="188"/>
                      <a:pt x="2" y="178"/>
                      <a:pt x="9" y="173"/>
                    </a:cubicBezTo>
                    <a:cubicBezTo>
                      <a:pt x="252" y="5"/>
                      <a:pt x="252" y="5"/>
                      <a:pt x="252" y="5"/>
                    </a:cubicBezTo>
                    <a:cubicBezTo>
                      <a:pt x="260" y="0"/>
                      <a:pt x="270" y="2"/>
                      <a:pt x="275" y="9"/>
                    </a:cubicBezTo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8" name="Freeform 1113">
                <a:extLst>
                  <a:ext uri="{FF2B5EF4-FFF2-40B4-BE49-F238E27FC236}">
                    <a16:creationId xmlns:a16="http://schemas.microsoft.com/office/drawing/2014/main" id="{A7162CCB-1841-4044-94BC-5AEAF2EEB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497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9" name="Freeform 1114">
                <a:extLst>
                  <a:ext uri="{FF2B5EF4-FFF2-40B4-BE49-F238E27FC236}">
                    <a16:creationId xmlns:a16="http://schemas.microsoft.com/office/drawing/2014/main" id="{3492313C-4033-4D9D-AA9C-451F58E0B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0" name="Freeform 1115">
                <a:extLst>
                  <a:ext uri="{FF2B5EF4-FFF2-40B4-BE49-F238E27FC236}">
                    <a16:creationId xmlns:a16="http://schemas.microsoft.com/office/drawing/2014/main" id="{F8EE6380-1766-4A2B-B535-6BC8D68B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445"/>
                <a:ext cx="21" cy="15"/>
              </a:xfrm>
              <a:custGeom>
                <a:avLst/>
                <a:gdLst>
                  <a:gd name="T0" fmla="*/ 89 w 90"/>
                  <a:gd name="T1" fmla="*/ 7 h 65"/>
                  <a:gd name="T2" fmla="*/ 6 w 90"/>
                  <a:gd name="T3" fmla="*/ 64 h 65"/>
                  <a:gd name="T4" fmla="*/ 4 w 90"/>
                  <a:gd name="T5" fmla="*/ 64 h 65"/>
                  <a:gd name="T6" fmla="*/ 1 w 90"/>
                  <a:gd name="T7" fmla="*/ 60 h 65"/>
                  <a:gd name="T8" fmla="*/ 2 w 90"/>
                  <a:gd name="T9" fmla="*/ 57 h 65"/>
                  <a:gd name="T10" fmla="*/ 84 w 90"/>
                  <a:gd name="T11" fmla="*/ 0 h 65"/>
                  <a:gd name="T12" fmla="*/ 87 w 90"/>
                  <a:gd name="T13" fmla="*/ 1 h 65"/>
                  <a:gd name="T14" fmla="*/ 90 w 90"/>
                  <a:gd name="T15" fmla="*/ 4 h 65"/>
                  <a:gd name="T16" fmla="*/ 89 w 90"/>
                  <a:gd name="T1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5">
                    <a:moveTo>
                      <a:pt x="89" y="7"/>
                    </a:moveTo>
                    <a:cubicBezTo>
                      <a:pt x="6" y="64"/>
                      <a:pt x="6" y="64"/>
                      <a:pt x="6" y="64"/>
                    </a:cubicBezTo>
                    <a:cubicBezTo>
                      <a:pt x="5" y="65"/>
                      <a:pt x="4" y="65"/>
                      <a:pt x="4" y="64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59"/>
                      <a:pt x="1" y="58"/>
                      <a:pt x="2" y="57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0"/>
                      <a:pt x="87" y="0"/>
                      <a:pt x="87" y="1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0" y="5"/>
                      <a:pt x="90" y="7"/>
                      <a:pt x="89" y="7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1" name="Freeform 1116">
                <a:extLst>
                  <a:ext uri="{FF2B5EF4-FFF2-40B4-BE49-F238E27FC236}">
                    <a16:creationId xmlns:a16="http://schemas.microsoft.com/office/drawing/2014/main" id="{927D181E-84DD-4A34-A5A2-6B6D1982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1548"/>
                <a:ext cx="10" cy="9"/>
              </a:xfrm>
              <a:custGeom>
                <a:avLst/>
                <a:gdLst>
                  <a:gd name="T0" fmla="*/ 34 w 39"/>
                  <a:gd name="T1" fmla="*/ 10 h 39"/>
                  <a:gd name="T2" fmla="*/ 29 w 39"/>
                  <a:gd name="T3" fmla="*/ 34 h 39"/>
                  <a:gd name="T4" fmla="*/ 5 w 39"/>
                  <a:gd name="T5" fmla="*/ 29 h 39"/>
                  <a:gd name="T6" fmla="*/ 10 w 39"/>
                  <a:gd name="T7" fmla="*/ 5 h 39"/>
                  <a:gd name="T8" fmla="*/ 34 w 39"/>
                  <a:gd name="T9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4" y="10"/>
                    </a:moveTo>
                    <a:cubicBezTo>
                      <a:pt x="39" y="17"/>
                      <a:pt x="37" y="28"/>
                      <a:pt x="29" y="34"/>
                    </a:cubicBezTo>
                    <a:cubicBezTo>
                      <a:pt x="22" y="39"/>
                      <a:pt x="11" y="37"/>
                      <a:pt x="5" y="29"/>
                    </a:cubicBezTo>
                    <a:cubicBezTo>
                      <a:pt x="0" y="21"/>
                      <a:pt x="2" y="11"/>
                      <a:pt x="10" y="5"/>
                    </a:cubicBezTo>
                    <a:cubicBezTo>
                      <a:pt x="18" y="0"/>
                      <a:pt x="28" y="2"/>
                      <a:pt x="34" y="10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2" name="Freeform 1117">
                <a:extLst>
                  <a:ext uri="{FF2B5EF4-FFF2-40B4-BE49-F238E27FC236}">
                    <a16:creationId xmlns:a16="http://schemas.microsoft.com/office/drawing/2014/main" id="{BA9F70B0-26C5-480B-8A24-4B7CC5B50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72"/>
                <a:ext cx="5" cy="5"/>
              </a:xfrm>
              <a:custGeom>
                <a:avLst/>
                <a:gdLst>
                  <a:gd name="T0" fmla="*/ 20 w 23"/>
                  <a:gd name="T1" fmla="*/ 10 h 19"/>
                  <a:gd name="T2" fmla="*/ 9 w 23"/>
                  <a:gd name="T3" fmla="*/ 18 h 19"/>
                  <a:gd name="T4" fmla="*/ 2 w 23"/>
                  <a:gd name="T5" fmla="*/ 17 h 19"/>
                  <a:gd name="T6" fmla="*/ 3 w 23"/>
                  <a:gd name="T7" fmla="*/ 10 h 19"/>
                  <a:gd name="T8" fmla="*/ 15 w 23"/>
                  <a:gd name="T9" fmla="*/ 2 h 19"/>
                  <a:gd name="T10" fmla="*/ 21 w 23"/>
                  <a:gd name="T11" fmla="*/ 3 h 19"/>
                  <a:gd name="T12" fmla="*/ 20 w 23"/>
                  <a:gd name="T1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20" y="10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6" y="19"/>
                      <a:pt x="3" y="19"/>
                      <a:pt x="2" y="17"/>
                    </a:cubicBezTo>
                    <a:cubicBezTo>
                      <a:pt x="0" y="14"/>
                      <a:pt x="1" y="11"/>
                      <a:pt x="3" y="1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1"/>
                      <a:pt x="21" y="3"/>
                    </a:cubicBezTo>
                    <a:cubicBezTo>
                      <a:pt x="23" y="5"/>
                      <a:pt x="22" y="8"/>
                      <a:pt x="20" y="10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3" name="Freeform 1118">
                <a:extLst>
                  <a:ext uri="{FF2B5EF4-FFF2-40B4-BE49-F238E27FC236}">
                    <a16:creationId xmlns:a16="http://schemas.microsoft.com/office/drawing/2014/main" id="{C2415E82-3874-40BA-B760-2877A1450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7 w 50"/>
                  <a:gd name="T1" fmla="*/ 9 h 37"/>
                  <a:gd name="T2" fmla="*/ 8 w 50"/>
                  <a:gd name="T3" fmla="*/ 36 h 37"/>
                  <a:gd name="T4" fmla="*/ 2 w 50"/>
                  <a:gd name="T5" fmla="*/ 34 h 37"/>
                  <a:gd name="T6" fmla="*/ 3 w 50"/>
                  <a:gd name="T7" fmla="*/ 28 h 37"/>
                  <a:gd name="T8" fmla="*/ 41 w 50"/>
                  <a:gd name="T9" fmla="*/ 1 h 37"/>
                  <a:gd name="T10" fmla="*/ 48 w 50"/>
                  <a:gd name="T11" fmla="*/ 2 h 37"/>
                  <a:gd name="T12" fmla="*/ 47 w 50"/>
                  <a:gd name="T1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7">
                    <a:moveTo>
                      <a:pt x="47" y="9"/>
                    </a:moveTo>
                    <a:cubicBezTo>
                      <a:pt x="8" y="36"/>
                      <a:pt x="8" y="36"/>
                      <a:pt x="8" y="36"/>
                    </a:cubicBezTo>
                    <a:cubicBezTo>
                      <a:pt x="6" y="37"/>
                      <a:pt x="3" y="37"/>
                      <a:pt x="2" y="34"/>
                    </a:cubicBezTo>
                    <a:cubicBezTo>
                      <a:pt x="0" y="32"/>
                      <a:pt x="1" y="29"/>
                      <a:pt x="3" y="28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0"/>
                      <a:pt x="47" y="0"/>
                      <a:pt x="48" y="2"/>
                    </a:cubicBezTo>
                    <a:cubicBezTo>
                      <a:pt x="50" y="5"/>
                      <a:pt x="49" y="8"/>
                      <a:pt x="47" y="9"/>
                    </a:cubicBezTo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4" name="Freeform 1119">
                <a:extLst>
                  <a:ext uri="{FF2B5EF4-FFF2-40B4-BE49-F238E27FC236}">
                    <a16:creationId xmlns:a16="http://schemas.microsoft.com/office/drawing/2014/main" id="{C5CF132B-3F05-422C-968B-F4900B29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1466"/>
                <a:ext cx="9" cy="7"/>
              </a:xfrm>
              <a:custGeom>
                <a:avLst/>
                <a:gdLst>
                  <a:gd name="T0" fmla="*/ 37 w 40"/>
                  <a:gd name="T1" fmla="*/ 9 h 31"/>
                  <a:gd name="T2" fmla="*/ 8 w 40"/>
                  <a:gd name="T3" fmla="*/ 29 h 31"/>
                  <a:gd name="T4" fmla="*/ 1 w 40"/>
                  <a:gd name="T5" fmla="*/ 28 h 31"/>
                  <a:gd name="T6" fmla="*/ 3 w 40"/>
                  <a:gd name="T7" fmla="*/ 21 h 31"/>
                  <a:gd name="T8" fmla="*/ 32 w 40"/>
                  <a:gd name="T9" fmla="*/ 1 h 31"/>
                  <a:gd name="T10" fmla="*/ 38 w 40"/>
                  <a:gd name="T11" fmla="*/ 3 h 31"/>
                  <a:gd name="T12" fmla="*/ 37 w 40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37" y="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6" y="31"/>
                      <a:pt x="3" y="30"/>
                      <a:pt x="1" y="28"/>
                    </a:cubicBezTo>
                    <a:cubicBezTo>
                      <a:pt x="0" y="26"/>
                      <a:pt x="0" y="23"/>
                      <a:pt x="3" y="2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0"/>
                      <a:pt x="37" y="0"/>
                      <a:pt x="38" y="3"/>
                    </a:cubicBezTo>
                    <a:cubicBezTo>
                      <a:pt x="40" y="5"/>
                      <a:pt x="39" y="8"/>
                      <a:pt x="37" y="9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5" name="Freeform 1120">
                <a:extLst>
                  <a:ext uri="{FF2B5EF4-FFF2-40B4-BE49-F238E27FC236}">
                    <a16:creationId xmlns:a16="http://schemas.microsoft.com/office/drawing/2014/main" id="{6C1576B5-B936-4D3F-B4DC-0308500DD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62"/>
                <a:ext cx="5" cy="5"/>
              </a:xfrm>
              <a:custGeom>
                <a:avLst/>
                <a:gdLst>
                  <a:gd name="T0" fmla="*/ 19 w 23"/>
                  <a:gd name="T1" fmla="*/ 5 h 23"/>
                  <a:gd name="T2" fmla="*/ 17 w 23"/>
                  <a:gd name="T3" fmla="*/ 20 h 23"/>
                  <a:gd name="T4" fmla="*/ 3 w 23"/>
                  <a:gd name="T5" fmla="*/ 17 h 23"/>
                  <a:gd name="T6" fmla="*/ 5 w 23"/>
                  <a:gd name="T7" fmla="*/ 3 h 23"/>
                  <a:gd name="T8" fmla="*/ 19 w 2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5"/>
                    </a:moveTo>
                    <a:cubicBezTo>
                      <a:pt x="23" y="10"/>
                      <a:pt x="21" y="16"/>
                      <a:pt x="17" y="20"/>
                    </a:cubicBezTo>
                    <a:cubicBezTo>
                      <a:pt x="12" y="23"/>
                      <a:pt x="6" y="22"/>
                      <a:pt x="3" y="17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10" y="0"/>
                      <a:pt x="16" y="1"/>
                      <a:pt x="19" y="5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6" name="Freeform 1121">
                <a:extLst>
                  <a:ext uri="{FF2B5EF4-FFF2-40B4-BE49-F238E27FC236}">
                    <a16:creationId xmlns:a16="http://schemas.microsoft.com/office/drawing/2014/main" id="{D89ED6A7-06C2-4FBC-B389-C7D84320E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463"/>
                <a:ext cx="2" cy="3"/>
              </a:xfrm>
              <a:custGeom>
                <a:avLst/>
                <a:gdLst>
                  <a:gd name="T0" fmla="*/ 9 w 10"/>
                  <a:gd name="T1" fmla="*/ 3 h 10"/>
                  <a:gd name="T2" fmla="*/ 8 w 10"/>
                  <a:gd name="T3" fmla="*/ 9 h 10"/>
                  <a:gd name="T4" fmla="*/ 2 w 10"/>
                  <a:gd name="T5" fmla="*/ 8 h 10"/>
                  <a:gd name="T6" fmla="*/ 3 w 10"/>
                  <a:gd name="T7" fmla="*/ 2 h 10"/>
                  <a:gd name="T8" fmla="*/ 9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10" y="5"/>
                      <a:pt x="9" y="7"/>
                      <a:pt x="8" y="9"/>
                    </a:cubicBezTo>
                    <a:cubicBezTo>
                      <a:pt x="6" y="10"/>
                      <a:pt x="3" y="9"/>
                      <a:pt x="2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7" y="1"/>
                      <a:pt x="9" y="3"/>
                    </a:cubicBezTo>
                    <a:close/>
                  </a:path>
                </a:pathLst>
              </a:custGeom>
              <a:solidFill>
                <a:srgbClr val="393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7" name="Freeform 1122">
                <a:extLst>
                  <a:ext uri="{FF2B5EF4-FFF2-40B4-BE49-F238E27FC236}">
                    <a16:creationId xmlns:a16="http://schemas.microsoft.com/office/drawing/2014/main" id="{31473D25-A1F7-41F8-A1A9-FC542C299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39"/>
                <a:ext cx="3" cy="2"/>
              </a:xfrm>
              <a:custGeom>
                <a:avLst/>
                <a:gdLst>
                  <a:gd name="T0" fmla="*/ 8 w 9"/>
                  <a:gd name="T1" fmla="*/ 2 h 10"/>
                  <a:gd name="T2" fmla="*/ 7 w 9"/>
                  <a:gd name="T3" fmla="*/ 8 h 10"/>
                  <a:gd name="T4" fmla="*/ 1 w 9"/>
                  <a:gd name="T5" fmla="*/ 7 h 10"/>
                  <a:gd name="T6" fmla="*/ 2 w 9"/>
                  <a:gd name="T7" fmla="*/ 1 h 10"/>
                  <a:gd name="T8" fmla="*/ 8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8" y="2"/>
                    </a:moveTo>
                    <a:cubicBezTo>
                      <a:pt x="9" y="4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8" name="Freeform 1123">
                <a:extLst>
                  <a:ext uri="{FF2B5EF4-FFF2-40B4-BE49-F238E27FC236}">
                    <a16:creationId xmlns:a16="http://schemas.microsoft.com/office/drawing/2014/main" id="{668E1088-414F-4F15-A066-7C150AF5B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37"/>
                <a:ext cx="3" cy="3"/>
              </a:xfrm>
              <a:custGeom>
                <a:avLst/>
                <a:gdLst>
                  <a:gd name="T0" fmla="*/ 8 w 10"/>
                  <a:gd name="T1" fmla="*/ 3 h 10"/>
                  <a:gd name="T2" fmla="*/ 7 w 10"/>
                  <a:gd name="T3" fmla="*/ 8 h 10"/>
                  <a:gd name="T4" fmla="*/ 1 w 10"/>
                  <a:gd name="T5" fmla="*/ 7 h 10"/>
                  <a:gd name="T6" fmla="*/ 3 w 10"/>
                  <a:gd name="T7" fmla="*/ 2 h 10"/>
                  <a:gd name="T8" fmla="*/ 8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cubicBezTo>
                      <a:pt x="10" y="5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9" name="Freeform 1124">
                <a:extLst>
                  <a:ext uri="{FF2B5EF4-FFF2-40B4-BE49-F238E27FC236}">
                    <a16:creationId xmlns:a16="http://schemas.microsoft.com/office/drawing/2014/main" id="{63E2E086-E5DC-437C-B936-77DFF16F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477"/>
                <a:ext cx="47" cy="38"/>
              </a:xfrm>
              <a:custGeom>
                <a:avLst/>
                <a:gdLst>
                  <a:gd name="T0" fmla="*/ 157 w 201"/>
                  <a:gd name="T1" fmla="*/ 3 h 165"/>
                  <a:gd name="T2" fmla="*/ 6 w 201"/>
                  <a:gd name="T3" fmla="*/ 106 h 165"/>
                  <a:gd name="T4" fmla="*/ 4 w 201"/>
                  <a:gd name="T5" fmla="*/ 121 h 165"/>
                  <a:gd name="T6" fmla="*/ 30 w 201"/>
                  <a:gd name="T7" fmla="*/ 159 h 165"/>
                  <a:gd name="T8" fmla="*/ 45 w 201"/>
                  <a:gd name="T9" fmla="*/ 162 h 165"/>
                  <a:gd name="T10" fmla="*/ 154 w 201"/>
                  <a:gd name="T11" fmla="*/ 86 h 165"/>
                  <a:gd name="T12" fmla="*/ 167 w 201"/>
                  <a:gd name="T13" fmla="*/ 78 h 165"/>
                  <a:gd name="T14" fmla="*/ 195 w 201"/>
                  <a:gd name="T15" fmla="*/ 58 h 165"/>
                  <a:gd name="T16" fmla="*/ 197 w 201"/>
                  <a:gd name="T17" fmla="*/ 44 h 165"/>
                  <a:gd name="T18" fmla="*/ 171 w 201"/>
                  <a:gd name="T19" fmla="*/ 5 h 165"/>
                  <a:gd name="T20" fmla="*/ 157 w 201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" h="165">
                    <a:moveTo>
                      <a:pt x="157" y="3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2" y="110"/>
                      <a:pt x="0" y="116"/>
                      <a:pt x="4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4" y="164"/>
                      <a:pt x="40" y="165"/>
                      <a:pt x="45" y="162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95" y="58"/>
                      <a:pt x="195" y="58"/>
                      <a:pt x="195" y="58"/>
                    </a:cubicBezTo>
                    <a:cubicBezTo>
                      <a:pt x="199" y="55"/>
                      <a:pt x="201" y="49"/>
                      <a:pt x="197" y="4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1"/>
                      <a:pt x="161" y="0"/>
                      <a:pt x="157" y="3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0" name="Freeform 1125">
                <a:extLst>
                  <a:ext uri="{FF2B5EF4-FFF2-40B4-BE49-F238E27FC236}">
                    <a16:creationId xmlns:a16="http://schemas.microsoft.com/office/drawing/2014/main" id="{211027D1-CD21-445C-A8A0-D04759E62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498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7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0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7" y="54"/>
                    </a:cubicBezTo>
                    <a:cubicBezTo>
                      <a:pt x="20" y="53"/>
                      <a:pt x="12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5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1" name="Freeform 1126">
                <a:extLst>
                  <a:ext uri="{FF2B5EF4-FFF2-40B4-BE49-F238E27FC236}">
                    <a16:creationId xmlns:a16="http://schemas.microsoft.com/office/drawing/2014/main" id="{D42BBCEE-809E-4E5C-9E31-884297DE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7"/>
                <a:ext cx="6" cy="4"/>
              </a:xfrm>
              <a:custGeom>
                <a:avLst/>
                <a:gdLst>
                  <a:gd name="T0" fmla="*/ 25 w 25"/>
                  <a:gd name="T1" fmla="*/ 1 h 18"/>
                  <a:gd name="T2" fmla="*/ 16 w 25"/>
                  <a:gd name="T3" fmla="*/ 13 h 18"/>
                  <a:gd name="T4" fmla="*/ 0 w 25"/>
                  <a:gd name="T5" fmla="*/ 18 h 18"/>
                  <a:gd name="T6" fmla="*/ 10 w 25"/>
                  <a:gd name="T7" fmla="*/ 5 h 18"/>
                  <a:gd name="T8" fmla="*/ 25 w 25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1"/>
                    </a:moveTo>
                    <a:cubicBezTo>
                      <a:pt x="23" y="6"/>
                      <a:pt x="20" y="10"/>
                      <a:pt x="16" y="13"/>
                    </a:cubicBezTo>
                    <a:cubicBezTo>
                      <a:pt x="11" y="16"/>
                      <a:pt x="6" y="18"/>
                      <a:pt x="0" y="18"/>
                    </a:cubicBezTo>
                    <a:cubicBezTo>
                      <a:pt x="2" y="13"/>
                      <a:pt x="5" y="8"/>
                      <a:pt x="10" y="5"/>
                    </a:cubicBezTo>
                    <a:cubicBezTo>
                      <a:pt x="15" y="2"/>
                      <a:pt x="20" y="0"/>
                      <a:pt x="25" y="1"/>
                    </a:cubicBezTo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2" name="Freeform 1127">
                <a:extLst>
                  <a:ext uri="{FF2B5EF4-FFF2-40B4-BE49-F238E27FC236}">
                    <a16:creationId xmlns:a16="http://schemas.microsoft.com/office/drawing/2014/main" id="{CC7296D1-173A-48BE-BAB1-25FCF2D1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2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3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1"/>
                      <a:pt x="7" y="11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3" name="Freeform 1128">
                <a:extLst>
                  <a:ext uri="{FF2B5EF4-FFF2-40B4-BE49-F238E27FC236}">
                    <a16:creationId xmlns:a16="http://schemas.microsoft.com/office/drawing/2014/main" id="{B4C72603-79B2-4C8C-AEC8-2A224A234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3 w 10"/>
                  <a:gd name="T1" fmla="*/ 1 h 7"/>
                  <a:gd name="T2" fmla="*/ 0 w 10"/>
                  <a:gd name="T3" fmla="*/ 2 h 7"/>
                  <a:gd name="T4" fmla="*/ 7 w 10"/>
                  <a:gd name="T5" fmla="*/ 5 h 7"/>
                  <a:gd name="T6" fmla="*/ 3 w 10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3" y="1"/>
                    </a:moveTo>
                    <a:cubicBezTo>
                      <a:pt x="3" y="1"/>
                      <a:pt x="0" y="0"/>
                      <a:pt x="0" y="2"/>
                    </a:cubicBezTo>
                    <a:cubicBezTo>
                      <a:pt x="1" y="4"/>
                      <a:pt x="4" y="7"/>
                      <a:pt x="7" y="5"/>
                    </a:cubicBezTo>
                    <a:cubicBezTo>
                      <a:pt x="1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4" name="Freeform 1129">
                <a:extLst>
                  <a:ext uri="{FF2B5EF4-FFF2-40B4-BE49-F238E27FC236}">
                    <a16:creationId xmlns:a16="http://schemas.microsoft.com/office/drawing/2014/main" id="{628F11E4-61E2-44AD-9263-B0D777B0F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3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5"/>
                      <a:pt x="4" y="3"/>
                    </a:cubicBezTo>
                    <a:cubicBezTo>
                      <a:pt x="7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5" name="Freeform 1130">
                <a:extLst>
                  <a:ext uri="{FF2B5EF4-FFF2-40B4-BE49-F238E27FC236}">
                    <a16:creationId xmlns:a16="http://schemas.microsoft.com/office/drawing/2014/main" id="{50CA0E30-7327-4C43-83F5-C6FA1790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2" cy="2"/>
              </a:xfrm>
              <a:custGeom>
                <a:avLst/>
                <a:gdLst>
                  <a:gd name="T0" fmla="*/ 1 w 6"/>
                  <a:gd name="T1" fmla="*/ 3 h 10"/>
                  <a:gd name="T2" fmla="*/ 3 w 6"/>
                  <a:gd name="T3" fmla="*/ 1 h 10"/>
                  <a:gd name="T4" fmla="*/ 3 w 6"/>
                  <a:gd name="T5" fmla="*/ 8 h 10"/>
                  <a:gd name="T6" fmla="*/ 1 w 6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3"/>
                    </a:moveTo>
                    <a:cubicBezTo>
                      <a:pt x="1" y="3"/>
                      <a:pt x="1" y="0"/>
                      <a:pt x="3" y="1"/>
                    </a:cubicBezTo>
                    <a:cubicBezTo>
                      <a:pt x="5" y="2"/>
                      <a:pt x="6" y="6"/>
                      <a:pt x="3" y="8"/>
                    </a:cubicBezTo>
                    <a:cubicBezTo>
                      <a:pt x="0" y="10"/>
                      <a:pt x="1" y="3"/>
                      <a:pt x="1" y="3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6" name="Freeform 1131">
                <a:extLst>
                  <a:ext uri="{FF2B5EF4-FFF2-40B4-BE49-F238E27FC236}">
                    <a16:creationId xmlns:a16="http://schemas.microsoft.com/office/drawing/2014/main" id="{E6687F8C-9F4B-4097-B000-23803197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1" cy="2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1" y="0"/>
                      <a:pt x="3" y="1"/>
                    </a:cubicBezTo>
                    <a:cubicBezTo>
                      <a:pt x="4" y="2"/>
                      <a:pt x="5" y="4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7" name="Freeform 1132">
                <a:extLst>
                  <a:ext uri="{FF2B5EF4-FFF2-40B4-BE49-F238E27FC236}">
                    <a16:creationId xmlns:a16="http://schemas.microsoft.com/office/drawing/2014/main" id="{A9531AC4-6CAE-4160-9652-FB47CA76F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1501"/>
                <a:ext cx="8" cy="8"/>
              </a:xfrm>
              <a:custGeom>
                <a:avLst/>
                <a:gdLst>
                  <a:gd name="T0" fmla="*/ 26 w 31"/>
                  <a:gd name="T1" fmla="*/ 9 h 32"/>
                  <a:gd name="T2" fmla="*/ 24 w 31"/>
                  <a:gd name="T3" fmla="*/ 28 h 32"/>
                  <a:gd name="T4" fmla="*/ 5 w 31"/>
                  <a:gd name="T5" fmla="*/ 24 h 32"/>
                  <a:gd name="T6" fmla="*/ 7 w 31"/>
                  <a:gd name="T7" fmla="*/ 4 h 32"/>
                  <a:gd name="T8" fmla="*/ 26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6" y="9"/>
                    </a:moveTo>
                    <a:cubicBezTo>
                      <a:pt x="31" y="15"/>
                      <a:pt x="30" y="24"/>
                      <a:pt x="24" y="28"/>
                    </a:cubicBezTo>
                    <a:cubicBezTo>
                      <a:pt x="18" y="32"/>
                      <a:pt x="9" y="30"/>
                      <a:pt x="5" y="24"/>
                    </a:cubicBezTo>
                    <a:cubicBezTo>
                      <a:pt x="0" y="17"/>
                      <a:pt x="1" y="8"/>
                      <a:pt x="7" y="4"/>
                    </a:cubicBezTo>
                    <a:cubicBezTo>
                      <a:pt x="13" y="0"/>
                      <a:pt x="22" y="2"/>
                      <a:pt x="26" y="9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8" name="Freeform 1133">
                <a:extLst>
                  <a:ext uri="{FF2B5EF4-FFF2-40B4-BE49-F238E27FC236}">
                    <a16:creationId xmlns:a16="http://schemas.microsoft.com/office/drawing/2014/main" id="{CE071246-56CA-474A-A0FA-7BD28AE6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" y="1506"/>
                <a:ext cx="1" cy="1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4 h 4"/>
                  <a:gd name="T4" fmla="*/ 0 w 3"/>
                  <a:gd name="T5" fmla="*/ 3 h 4"/>
                  <a:gd name="T6" fmla="*/ 0 w 3"/>
                  <a:gd name="T7" fmla="*/ 1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9" name="Rectangle 1134">
                <a:extLst>
                  <a:ext uri="{FF2B5EF4-FFF2-40B4-BE49-F238E27FC236}">
                    <a16:creationId xmlns:a16="http://schemas.microsoft.com/office/drawing/2014/main" id="{60F11D42-A140-4CFF-9590-58FD30846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5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0" name="Freeform 1135">
                <a:extLst>
                  <a:ext uri="{FF2B5EF4-FFF2-40B4-BE49-F238E27FC236}">
                    <a16:creationId xmlns:a16="http://schemas.microsoft.com/office/drawing/2014/main" id="{79C8133B-C358-45DB-AE8D-F270A9E10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4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3 h 4"/>
                  <a:gd name="T4" fmla="*/ 1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1" name="Rectangle 1136">
                <a:extLst>
                  <a:ext uri="{FF2B5EF4-FFF2-40B4-BE49-F238E27FC236}">
                    <a16:creationId xmlns:a16="http://schemas.microsoft.com/office/drawing/2014/main" id="{5CB4BF0B-79D1-4DC7-B6E4-5F9CBFFA3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50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2" name="Freeform 1137">
                <a:extLst>
                  <a:ext uri="{FF2B5EF4-FFF2-40B4-BE49-F238E27FC236}">
                    <a16:creationId xmlns:a16="http://schemas.microsoft.com/office/drawing/2014/main" id="{130348EB-95B9-4C37-B6DB-DC8D2767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0" cy="1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3" name="Freeform 1138">
                <a:extLst>
                  <a:ext uri="{FF2B5EF4-FFF2-40B4-BE49-F238E27FC236}">
                    <a16:creationId xmlns:a16="http://schemas.microsoft.com/office/drawing/2014/main" id="{1AFBB731-9656-47CB-A5D9-8ACBB636B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15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1 w 1"/>
                  <a:gd name="T39" fmla="*/ 1 h 1"/>
                  <a:gd name="T40" fmla="*/ 1 w 1"/>
                  <a:gd name="T41" fmla="*/ 1 h 1"/>
                  <a:gd name="T42" fmla="*/ 1 w 1"/>
                  <a:gd name="T43" fmla="*/ 1 h 1"/>
                  <a:gd name="T44" fmla="*/ 1 w 1"/>
                  <a:gd name="T45" fmla="*/ 1 h 1"/>
                  <a:gd name="T46" fmla="*/ 1 w 1"/>
                  <a:gd name="T47" fmla="*/ 1 h 1"/>
                  <a:gd name="T48" fmla="*/ 1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1 h 1"/>
                  <a:gd name="T58" fmla="*/ 1 w 1"/>
                  <a:gd name="T59" fmla="*/ 1 h 1"/>
                  <a:gd name="T60" fmla="*/ 1 w 1"/>
                  <a:gd name="T61" fmla="*/ 1 h 1"/>
                  <a:gd name="T62" fmla="*/ 1 w 1"/>
                  <a:gd name="T63" fmla="*/ 1 h 1"/>
                  <a:gd name="T64" fmla="*/ 1 w 1"/>
                  <a:gd name="T65" fmla="*/ 1 h 1"/>
                  <a:gd name="T66" fmla="*/ 1 w 1"/>
                  <a:gd name="T67" fmla="*/ 1 h 1"/>
                  <a:gd name="T68" fmla="*/ 1 w 1"/>
                  <a:gd name="T69" fmla="*/ 1 h 1"/>
                  <a:gd name="T70" fmla="*/ 1 w 1"/>
                  <a:gd name="T71" fmla="*/ 1 h 1"/>
                  <a:gd name="T72" fmla="*/ 1 w 1"/>
                  <a:gd name="T73" fmla="*/ 1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  <a:gd name="T88" fmla="*/ 1 w 1"/>
                  <a:gd name="T89" fmla="*/ 0 h 1"/>
                  <a:gd name="T90" fmla="*/ 1 w 1"/>
                  <a:gd name="T91" fmla="*/ 0 h 1"/>
                  <a:gd name="T92" fmla="*/ 1 w 1"/>
                  <a:gd name="T93" fmla="*/ 0 h 1"/>
                  <a:gd name="T94" fmla="*/ 1 w 1"/>
                  <a:gd name="T95" fmla="*/ 0 h 1"/>
                  <a:gd name="T96" fmla="*/ 1 w 1"/>
                  <a:gd name="T97" fmla="*/ 0 h 1"/>
                  <a:gd name="T98" fmla="*/ 1 w 1"/>
                  <a:gd name="T99" fmla="*/ 0 h 1"/>
                  <a:gd name="T100" fmla="*/ 1 w 1"/>
                  <a:gd name="T101" fmla="*/ 0 h 1"/>
                  <a:gd name="T102" fmla="*/ 1 w 1"/>
                  <a:gd name="T103" fmla="*/ 0 h 1"/>
                  <a:gd name="T104" fmla="*/ 1 w 1"/>
                  <a:gd name="T105" fmla="*/ 0 h 1"/>
                  <a:gd name="T106" fmla="*/ 1 w 1"/>
                  <a:gd name="T10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4" name="Freeform 1139">
                <a:extLst>
                  <a:ext uri="{FF2B5EF4-FFF2-40B4-BE49-F238E27FC236}">
                    <a16:creationId xmlns:a16="http://schemas.microsoft.com/office/drawing/2014/main" id="{33DB30E3-C0CB-4FC4-B1EA-F93183A7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0 w 1"/>
                  <a:gd name="T85" fmla="*/ 0 h 1"/>
                  <a:gd name="T86" fmla="*/ 0 w 1"/>
                  <a:gd name="T87" fmla="*/ 0 h 1"/>
                  <a:gd name="T88" fmla="*/ 0 w 1"/>
                  <a:gd name="T89" fmla="*/ 0 h 1"/>
                  <a:gd name="T90" fmla="*/ 0 w 1"/>
                  <a:gd name="T91" fmla="*/ 0 h 1"/>
                  <a:gd name="T92" fmla="*/ 0 w 1"/>
                  <a:gd name="T93" fmla="*/ 0 h 1"/>
                  <a:gd name="T94" fmla="*/ 0 w 1"/>
                  <a:gd name="T95" fmla="*/ 1 h 1"/>
                  <a:gd name="T96" fmla="*/ 0 w 1"/>
                  <a:gd name="T97" fmla="*/ 1 h 1"/>
                  <a:gd name="T98" fmla="*/ 0 w 1"/>
                  <a:gd name="T99" fmla="*/ 1 h 1"/>
                  <a:gd name="T100" fmla="*/ 0 w 1"/>
                  <a:gd name="T101" fmla="*/ 1 h 1"/>
                  <a:gd name="T102" fmla="*/ 0 w 1"/>
                  <a:gd name="T103" fmla="*/ 1 h 1"/>
                  <a:gd name="T104" fmla="*/ 0 w 1"/>
                  <a:gd name="T105" fmla="*/ 1 h 1"/>
                  <a:gd name="T106" fmla="*/ 0 w 1"/>
                  <a:gd name="T10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5" name="Freeform 1140">
                <a:extLst>
                  <a:ext uri="{FF2B5EF4-FFF2-40B4-BE49-F238E27FC236}">
                    <a16:creationId xmlns:a16="http://schemas.microsoft.com/office/drawing/2014/main" id="{61EC175E-4231-476B-8BC4-EAEB5D882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5"/>
                  <a:gd name="T2" fmla="*/ 2 w 5"/>
                  <a:gd name="T3" fmla="*/ 2 h 5"/>
                  <a:gd name="T4" fmla="*/ 2 w 5"/>
                  <a:gd name="T5" fmla="*/ 2 h 5"/>
                  <a:gd name="T6" fmla="*/ 1 w 5"/>
                  <a:gd name="T7" fmla="*/ 3 h 5"/>
                  <a:gd name="T8" fmla="*/ 0 w 5"/>
                  <a:gd name="T9" fmla="*/ 4 h 5"/>
                  <a:gd name="T10" fmla="*/ 3 w 5"/>
                  <a:gd name="T11" fmla="*/ 4 h 5"/>
                  <a:gd name="T12" fmla="*/ 3 w 5"/>
                  <a:gd name="T13" fmla="*/ 4 h 5"/>
                  <a:gd name="T14" fmla="*/ 4 w 5"/>
                  <a:gd name="T15" fmla="*/ 4 h 5"/>
                  <a:gd name="T16" fmla="*/ 4 w 5"/>
                  <a:gd name="T17" fmla="*/ 4 h 5"/>
                  <a:gd name="T18" fmla="*/ 4 w 5"/>
                  <a:gd name="T19" fmla="*/ 4 h 5"/>
                  <a:gd name="T20" fmla="*/ 5 w 5"/>
                  <a:gd name="T21" fmla="*/ 1 h 5"/>
                  <a:gd name="T22" fmla="*/ 4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DC8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6" name="Freeform 1141">
                <a:extLst>
                  <a:ext uri="{FF2B5EF4-FFF2-40B4-BE49-F238E27FC236}">
                    <a16:creationId xmlns:a16="http://schemas.microsoft.com/office/drawing/2014/main" id="{4E9E9EA2-9118-4594-8261-67E61683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1" cy="0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2 h 2"/>
                  <a:gd name="T8" fmla="*/ 2 w 3"/>
                  <a:gd name="T9" fmla="*/ 2 h 2"/>
                  <a:gd name="T10" fmla="*/ 3 w 3"/>
                  <a:gd name="T11" fmla="*/ 0 h 2"/>
                  <a:gd name="T12" fmla="*/ 0 w 3"/>
                  <a:gd name="T13" fmla="*/ 2 h 2"/>
                  <a:gd name="T14" fmla="*/ 1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0A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7" name="Freeform 1142">
                <a:extLst>
                  <a:ext uri="{FF2B5EF4-FFF2-40B4-BE49-F238E27FC236}">
                    <a16:creationId xmlns:a16="http://schemas.microsoft.com/office/drawing/2014/main" id="{3E5FC2DB-7F49-4F3A-9A0F-F73144F6F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4"/>
                  <a:gd name="T2" fmla="*/ 2 w 5"/>
                  <a:gd name="T3" fmla="*/ 2 h 4"/>
                  <a:gd name="T4" fmla="*/ 2 w 5"/>
                  <a:gd name="T5" fmla="*/ 2 h 4"/>
                  <a:gd name="T6" fmla="*/ 1 w 5"/>
                  <a:gd name="T7" fmla="*/ 3 h 4"/>
                  <a:gd name="T8" fmla="*/ 0 w 5"/>
                  <a:gd name="T9" fmla="*/ 4 h 4"/>
                  <a:gd name="T10" fmla="*/ 4 w 5"/>
                  <a:gd name="T11" fmla="*/ 1 h 4"/>
                  <a:gd name="T12" fmla="*/ 5 w 5"/>
                  <a:gd name="T13" fmla="*/ 1 h 4"/>
                  <a:gd name="T14" fmla="*/ 4 w 5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8" name="Freeform 1143">
                <a:extLst>
                  <a:ext uri="{FF2B5EF4-FFF2-40B4-BE49-F238E27FC236}">
                    <a16:creationId xmlns:a16="http://schemas.microsoft.com/office/drawing/2014/main" id="{18FF949A-026C-4E6E-A39E-5A8EE6F0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1500"/>
                <a:ext cx="8" cy="7"/>
              </a:xfrm>
              <a:custGeom>
                <a:avLst/>
                <a:gdLst>
                  <a:gd name="T0" fmla="*/ 31 w 31"/>
                  <a:gd name="T1" fmla="*/ 16 h 31"/>
                  <a:gd name="T2" fmla="*/ 20 w 31"/>
                  <a:gd name="T3" fmla="*/ 15 h 31"/>
                  <a:gd name="T4" fmla="*/ 8 w 31"/>
                  <a:gd name="T5" fmla="*/ 24 h 31"/>
                  <a:gd name="T6" fmla="*/ 10 w 31"/>
                  <a:gd name="T7" fmla="*/ 31 h 31"/>
                  <a:gd name="T8" fmla="*/ 1 w 31"/>
                  <a:gd name="T9" fmla="*/ 23 h 31"/>
                  <a:gd name="T10" fmla="*/ 3 w 31"/>
                  <a:gd name="T11" fmla="*/ 22 h 31"/>
                  <a:gd name="T12" fmla="*/ 1 w 31"/>
                  <a:gd name="T13" fmla="*/ 15 h 31"/>
                  <a:gd name="T14" fmla="*/ 3 w 31"/>
                  <a:gd name="T15" fmla="*/ 16 h 31"/>
                  <a:gd name="T16" fmla="*/ 14 w 31"/>
                  <a:gd name="T17" fmla="*/ 5 h 31"/>
                  <a:gd name="T18" fmla="*/ 17 w 31"/>
                  <a:gd name="T19" fmla="*/ 0 h 31"/>
                  <a:gd name="T20" fmla="*/ 20 w 31"/>
                  <a:gd name="T21" fmla="*/ 4 h 31"/>
                  <a:gd name="T22" fmla="*/ 31 w 31"/>
                  <a:gd name="T2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16"/>
                      <a:pt x="25" y="12"/>
                      <a:pt x="20" y="15"/>
                    </a:cubicBezTo>
                    <a:cubicBezTo>
                      <a:pt x="15" y="18"/>
                      <a:pt x="15" y="25"/>
                      <a:pt x="8" y="24"/>
                    </a:cubicBezTo>
                    <a:cubicBezTo>
                      <a:pt x="8" y="24"/>
                      <a:pt x="8" y="28"/>
                      <a:pt x="10" y="31"/>
                    </a:cubicBezTo>
                    <a:cubicBezTo>
                      <a:pt x="10" y="31"/>
                      <a:pt x="2" y="28"/>
                      <a:pt x="1" y="23"/>
                    </a:cubicBezTo>
                    <a:cubicBezTo>
                      <a:pt x="1" y="23"/>
                      <a:pt x="2" y="22"/>
                      <a:pt x="3" y="22"/>
                    </a:cubicBezTo>
                    <a:cubicBezTo>
                      <a:pt x="3" y="22"/>
                      <a:pt x="0" y="18"/>
                      <a:pt x="1" y="15"/>
                    </a:cubicBezTo>
                    <a:cubicBezTo>
                      <a:pt x="1" y="15"/>
                      <a:pt x="2" y="15"/>
                      <a:pt x="3" y="16"/>
                    </a:cubicBezTo>
                    <a:cubicBezTo>
                      <a:pt x="3" y="16"/>
                      <a:pt x="3" y="6"/>
                      <a:pt x="14" y="5"/>
                    </a:cubicBezTo>
                    <a:cubicBezTo>
                      <a:pt x="14" y="5"/>
                      <a:pt x="15" y="2"/>
                      <a:pt x="17" y="0"/>
                    </a:cubicBezTo>
                    <a:cubicBezTo>
                      <a:pt x="17" y="0"/>
                      <a:pt x="19" y="2"/>
                      <a:pt x="20" y="4"/>
                    </a:cubicBezTo>
                    <a:cubicBezTo>
                      <a:pt x="20" y="4"/>
                      <a:pt x="29" y="5"/>
                      <a:pt x="31" y="16"/>
                    </a:cubicBez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9" name="Freeform 1144">
                <a:extLst>
                  <a:ext uri="{FF2B5EF4-FFF2-40B4-BE49-F238E27FC236}">
                    <a16:creationId xmlns:a16="http://schemas.microsoft.com/office/drawing/2014/main" id="{B51B6C89-3D85-4DB3-A792-F04C9678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" y="1481"/>
                <a:ext cx="22" cy="16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1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8"/>
                      <a:pt x="1" y="67"/>
                    </a:cubicBezTo>
                    <a:cubicBezTo>
                      <a:pt x="0" y="66"/>
                      <a:pt x="0" y="64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0"/>
                      <a:pt x="96" y="1"/>
                    </a:cubicBezTo>
                    <a:cubicBezTo>
                      <a:pt x="97" y="2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0" name="Freeform 1145">
                <a:extLst>
                  <a:ext uri="{FF2B5EF4-FFF2-40B4-BE49-F238E27FC236}">
                    <a16:creationId xmlns:a16="http://schemas.microsoft.com/office/drawing/2014/main" id="{0328DEE4-81D0-4EF7-8F65-B98BA0F0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482"/>
                <a:ext cx="22" cy="17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1" y="67"/>
                    </a:cubicBezTo>
                    <a:cubicBezTo>
                      <a:pt x="0" y="66"/>
                      <a:pt x="0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6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1" name="Freeform 1146">
                <a:extLst>
                  <a:ext uri="{FF2B5EF4-FFF2-40B4-BE49-F238E27FC236}">
                    <a16:creationId xmlns:a16="http://schemas.microsoft.com/office/drawing/2014/main" id="{20989509-8EB4-4FB1-B7DF-2E5567CBA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84"/>
                <a:ext cx="23" cy="16"/>
              </a:xfrm>
              <a:custGeom>
                <a:avLst/>
                <a:gdLst>
                  <a:gd name="T0" fmla="*/ 97 w 98"/>
                  <a:gd name="T1" fmla="*/ 5 h 69"/>
                  <a:gd name="T2" fmla="*/ 3 w 98"/>
                  <a:gd name="T3" fmla="*/ 69 h 69"/>
                  <a:gd name="T4" fmla="*/ 2 w 98"/>
                  <a:gd name="T5" fmla="*/ 69 h 69"/>
                  <a:gd name="T6" fmla="*/ 0 w 98"/>
                  <a:gd name="T7" fmla="*/ 67 h 69"/>
                  <a:gd name="T8" fmla="*/ 1 w 98"/>
                  <a:gd name="T9" fmla="*/ 65 h 69"/>
                  <a:gd name="T10" fmla="*/ 94 w 98"/>
                  <a:gd name="T11" fmla="*/ 1 h 69"/>
                  <a:gd name="T12" fmla="*/ 96 w 98"/>
                  <a:gd name="T13" fmla="*/ 1 h 69"/>
                  <a:gd name="T14" fmla="*/ 97 w 98"/>
                  <a:gd name="T15" fmla="*/ 3 h 69"/>
                  <a:gd name="T16" fmla="*/ 97 w 98"/>
                  <a:gd name="T17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2" name="Freeform 1147">
                <a:extLst>
                  <a:ext uri="{FF2B5EF4-FFF2-40B4-BE49-F238E27FC236}">
                    <a16:creationId xmlns:a16="http://schemas.microsoft.com/office/drawing/2014/main" id="{52651391-9CD8-4806-89C8-99CE0A643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148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3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2" y="70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6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1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5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3" name="Freeform 1148">
                <a:extLst>
                  <a:ext uri="{FF2B5EF4-FFF2-40B4-BE49-F238E27FC236}">
                    <a16:creationId xmlns:a16="http://schemas.microsoft.com/office/drawing/2014/main" id="{675FD2E6-04FF-4695-8DD2-715DD2ABF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93"/>
                <a:ext cx="15" cy="11"/>
              </a:xfrm>
              <a:custGeom>
                <a:avLst/>
                <a:gdLst>
                  <a:gd name="T0" fmla="*/ 64 w 64"/>
                  <a:gd name="T1" fmla="*/ 4 h 46"/>
                  <a:gd name="T2" fmla="*/ 3 w 64"/>
                  <a:gd name="T3" fmla="*/ 46 h 46"/>
                  <a:gd name="T4" fmla="*/ 2 w 64"/>
                  <a:gd name="T5" fmla="*/ 45 h 46"/>
                  <a:gd name="T6" fmla="*/ 0 w 64"/>
                  <a:gd name="T7" fmla="*/ 43 h 46"/>
                  <a:gd name="T8" fmla="*/ 1 w 64"/>
                  <a:gd name="T9" fmla="*/ 42 h 46"/>
                  <a:gd name="T10" fmla="*/ 61 w 64"/>
                  <a:gd name="T11" fmla="*/ 0 h 46"/>
                  <a:gd name="T12" fmla="*/ 62 w 64"/>
                  <a:gd name="T13" fmla="*/ 0 h 46"/>
                  <a:gd name="T14" fmla="*/ 64 w 64"/>
                  <a:gd name="T15" fmla="*/ 3 h 46"/>
                  <a:gd name="T16" fmla="*/ 64 w 64"/>
                  <a:gd name="T1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6">
                    <a:moveTo>
                      <a:pt x="64" y="4"/>
                    </a:move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2" y="46"/>
                      <a:pt x="2" y="4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2"/>
                      <a:pt x="1" y="4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4" name="Freeform 1149">
                <a:extLst>
                  <a:ext uri="{FF2B5EF4-FFF2-40B4-BE49-F238E27FC236}">
                    <a16:creationId xmlns:a16="http://schemas.microsoft.com/office/drawing/2014/main" id="{AA5A3009-5BE8-44D7-BC17-07C2F7AF9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1490"/>
                <a:ext cx="47" cy="38"/>
              </a:xfrm>
              <a:custGeom>
                <a:avLst/>
                <a:gdLst>
                  <a:gd name="T0" fmla="*/ 156 w 200"/>
                  <a:gd name="T1" fmla="*/ 3 h 165"/>
                  <a:gd name="T2" fmla="*/ 6 w 200"/>
                  <a:gd name="T3" fmla="*/ 107 h 165"/>
                  <a:gd name="T4" fmla="*/ 3 w 200"/>
                  <a:gd name="T5" fmla="*/ 121 h 165"/>
                  <a:gd name="T6" fmla="*/ 30 w 200"/>
                  <a:gd name="T7" fmla="*/ 159 h 165"/>
                  <a:gd name="T8" fmla="*/ 44 w 200"/>
                  <a:gd name="T9" fmla="*/ 162 h 165"/>
                  <a:gd name="T10" fmla="*/ 72 w 200"/>
                  <a:gd name="T11" fmla="*/ 143 h 165"/>
                  <a:gd name="T12" fmla="*/ 84 w 200"/>
                  <a:gd name="T13" fmla="*/ 134 h 165"/>
                  <a:gd name="T14" fmla="*/ 194 w 200"/>
                  <a:gd name="T15" fmla="*/ 59 h 165"/>
                  <a:gd name="T16" fmla="*/ 197 w 200"/>
                  <a:gd name="T17" fmla="*/ 44 h 165"/>
                  <a:gd name="T18" fmla="*/ 170 w 200"/>
                  <a:gd name="T19" fmla="*/ 6 h 165"/>
                  <a:gd name="T20" fmla="*/ 156 w 200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" h="165">
                    <a:moveTo>
                      <a:pt x="156" y="3"/>
                    </a:moveTo>
                    <a:cubicBezTo>
                      <a:pt x="6" y="107"/>
                      <a:pt x="6" y="107"/>
                      <a:pt x="6" y="107"/>
                    </a:cubicBezTo>
                    <a:cubicBezTo>
                      <a:pt x="1" y="110"/>
                      <a:pt x="0" y="116"/>
                      <a:pt x="3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3" y="164"/>
                      <a:pt x="39" y="165"/>
                      <a:pt x="44" y="162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84" y="134"/>
                      <a:pt x="84" y="134"/>
                      <a:pt x="84" y="134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99" y="55"/>
                      <a:pt x="200" y="49"/>
                      <a:pt x="197" y="44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67" y="1"/>
                      <a:pt x="161" y="0"/>
                      <a:pt x="156" y="3"/>
                    </a:cubicBezTo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5" name="Freeform 1150">
                <a:extLst>
                  <a:ext uri="{FF2B5EF4-FFF2-40B4-BE49-F238E27FC236}">
                    <a16:creationId xmlns:a16="http://schemas.microsoft.com/office/drawing/2014/main" id="{1E4AD199-42B1-4078-9197-181B4B18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1511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8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1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8" y="54"/>
                    </a:cubicBezTo>
                    <a:cubicBezTo>
                      <a:pt x="20" y="53"/>
                      <a:pt x="13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6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6" name="Freeform 1151">
                <a:extLst>
                  <a:ext uri="{FF2B5EF4-FFF2-40B4-BE49-F238E27FC236}">
                    <a16:creationId xmlns:a16="http://schemas.microsoft.com/office/drawing/2014/main" id="{37F759EB-14F2-4CF3-9BA5-ABD8FAC65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24 w 24"/>
                  <a:gd name="T1" fmla="*/ 1 h 18"/>
                  <a:gd name="T2" fmla="*/ 20 w 24"/>
                  <a:gd name="T3" fmla="*/ 9 h 18"/>
                  <a:gd name="T4" fmla="*/ 20 w 24"/>
                  <a:gd name="T5" fmla="*/ 9 h 18"/>
                  <a:gd name="T6" fmla="*/ 15 w 24"/>
                  <a:gd name="T7" fmla="*/ 13 h 18"/>
                  <a:gd name="T8" fmla="*/ 9 w 24"/>
                  <a:gd name="T9" fmla="*/ 16 h 18"/>
                  <a:gd name="T10" fmla="*/ 9 w 24"/>
                  <a:gd name="T11" fmla="*/ 16 h 18"/>
                  <a:gd name="T12" fmla="*/ 0 w 24"/>
                  <a:gd name="T13" fmla="*/ 18 h 18"/>
                  <a:gd name="T14" fmla="*/ 9 w 24"/>
                  <a:gd name="T15" fmla="*/ 5 h 18"/>
                  <a:gd name="T16" fmla="*/ 24 w 24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24" y="1"/>
                    </a:moveTo>
                    <a:cubicBezTo>
                      <a:pt x="23" y="3"/>
                      <a:pt x="22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2"/>
                      <a:pt x="15" y="13"/>
                    </a:cubicBezTo>
                    <a:cubicBezTo>
                      <a:pt x="13" y="15"/>
                      <a:pt x="11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7"/>
                      <a:pt x="3" y="18"/>
                      <a:pt x="0" y="18"/>
                    </a:cubicBezTo>
                    <a:cubicBezTo>
                      <a:pt x="1" y="13"/>
                      <a:pt x="4" y="8"/>
                      <a:pt x="9" y="5"/>
                    </a:cubicBezTo>
                    <a:cubicBezTo>
                      <a:pt x="14" y="2"/>
                      <a:pt x="19" y="0"/>
                      <a:pt x="24" y="1"/>
                    </a:cubicBezTo>
                  </a:path>
                </a:pathLst>
              </a:custGeom>
              <a:solidFill>
                <a:srgbClr val="E85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7" name="Freeform 1152">
                <a:extLst>
                  <a:ext uri="{FF2B5EF4-FFF2-40B4-BE49-F238E27FC236}">
                    <a16:creationId xmlns:a16="http://schemas.microsoft.com/office/drawing/2014/main" id="{08943449-586B-40F1-9976-6F0B639E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20"/>
                <a:ext cx="3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4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7" y="10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8" name="Freeform 1153">
                <a:extLst>
                  <a:ext uri="{FF2B5EF4-FFF2-40B4-BE49-F238E27FC236}">
                    <a16:creationId xmlns:a16="http://schemas.microsoft.com/office/drawing/2014/main" id="{F9E64F85-2635-4C2A-9CE8-5468CCD17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13 w 13"/>
                  <a:gd name="T1" fmla="*/ 4 h 11"/>
                  <a:gd name="T2" fmla="*/ 13 w 13"/>
                  <a:gd name="T3" fmla="*/ 4 h 11"/>
                  <a:gd name="T4" fmla="*/ 13 w 13"/>
                  <a:gd name="T5" fmla="*/ 4 h 11"/>
                  <a:gd name="T6" fmla="*/ 8 w 13"/>
                  <a:gd name="T7" fmla="*/ 8 h 11"/>
                  <a:gd name="T8" fmla="*/ 2 w 13"/>
                  <a:gd name="T9" fmla="*/ 11 h 11"/>
                  <a:gd name="T10" fmla="*/ 2 w 13"/>
                  <a:gd name="T11" fmla="*/ 11 h 11"/>
                  <a:gd name="T12" fmla="*/ 0 w 13"/>
                  <a:gd name="T13" fmla="*/ 5 h 11"/>
                  <a:gd name="T14" fmla="*/ 2 w 13"/>
                  <a:gd name="T15" fmla="*/ 5 h 11"/>
                  <a:gd name="T16" fmla="*/ 5 w 13"/>
                  <a:gd name="T17" fmla="*/ 4 h 11"/>
                  <a:gd name="T18" fmla="*/ 7 w 13"/>
                  <a:gd name="T19" fmla="*/ 0 h 11"/>
                  <a:gd name="T20" fmla="*/ 13 w 13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5"/>
                      <a:pt x="10" y="7"/>
                      <a:pt x="8" y="8"/>
                    </a:cubicBezTo>
                    <a:cubicBezTo>
                      <a:pt x="6" y="10"/>
                      <a:pt x="4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7" y="3"/>
                      <a:pt x="8" y="1"/>
                      <a:pt x="7" y="0"/>
                    </a:cubicBezTo>
                    <a:cubicBezTo>
                      <a:pt x="13" y="4"/>
                      <a:pt x="13" y="4"/>
                      <a:pt x="13" y="4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9" name="Freeform 1154">
                <a:extLst>
                  <a:ext uri="{FF2B5EF4-FFF2-40B4-BE49-F238E27FC236}">
                    <a16:creationId xmlns:a16="http://schemas.microsoft.com/office/drawing/2014/main" id="{3FB49B5C-8880-48AE-B879-1C1BAEAE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2" y="0"/>
                      <a:pt x="3" y="1"/>
                    </a:cubicBezTo>
                    <a:cubicBezTo>
                      <a:pt x="5" y="2"/>
                      <a:pt x="5" y="5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0" name="Freeform 1155">
                <a:extLst>
                  <a:ext uri="{FF2B5EF4-FFF2-40B4-BE49-F238E27FC236}">
                    <a16:creationId xmlns:a16="http://schemas.microsoft.com/office/drawing/2014/main" id="{640DDDBB-BDAA-45FD-B862-89BE184D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0 h 4"/>
                  <a:gd name="T4" fmla="*/ 2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0" y="4"/>
                      <a:pt x="1" y="1"/>
                      <a:pt x="1" y="1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1" name="Freeform 1156">
                <a:extLst>
                  <a:ext uri="{FF2B5EF4-FFF2-40B4-BE49-F238E27FC236}">
                    <a16:creationId xmlns:a16="http://schemas.microsoft.com/office/drawing/2014/main" id="{9A9C9A23-1F72-4B9A-9A35-DC331831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20"/>
                <a:ext cx="2" cy="1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2 h 5"/>
                  <a:gd name="T4" fmla="*/ 6 w 8"/>
                  <a:gd name="T5" fmla="*/ 4 h 5"/>
                  <a:gd name="T6" fmla="*/ 3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3" y="0"/>
                      <a:pt x="0" y="0"/>
                      <a:pt x="1" y="2"/>
                    </a:cubicBezTo>
                    <a:cubicBezTo>
                      <a:pt x="1" y="3"/>
                      <a:pt x="3" y="5"/>
                      <a:pt x="6" y="4"/>
                    </a:cubicBezTo>
                    <a:cubicBezTo>
                      <a:pt x="8" y="2"/>
                      <a:pt x="3" y="0"/>
                      <a:pt x="3" y="0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2" name="Freeform 1157">
                <a:extLst>
                  <a:ext uri="{FF2B5EF4-FFF2-40B4-BE49-F238E27FC236}">
                    <a16:creationId xmlns:a16="http://schemas.microsoft.com/office/drawing/2014/main" id="{0A610C9D-365D-446A-A4AD-B2B99000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3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2" y="3"/>
                      <a:pt x="3" y="2"/>
                    </a:cubicBezTo>
                    <a:cubicBezTo>
                      <a:pt x="4" y="1"/>
                      <a:pt x="1" y="0"/>
                      <a:pt x="1" y="0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3" name="Freeform 1158">
                <a:extLst>
                  <a:ext uri="{FF2B5EF4-FFF2-40B4-BE49-F238E27FC236}">
                    <a16:creationId xmlns:a16="http://schemas.microsoft.com/office/drawing/2014/main" id="{30F3F1C5-0462-4C09-9978-A90CC1090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15"/>
                <a:ext cx="6" cy="6"/>
              </a:xfrm>
              <a:custGeom>
                <a:avLst/>
                <a:gdLst>
                  <a:gd name="T0" fmla="*/ 21 w 25"/>
                  <a:gd name="T1" fmla="*/ 6 h 25"/>
                  <a:gd name="T2" fmla="*/ 6 w 25"/>
                  <a:gd name="T3" fmla="*/ 4 h 25"/>
                  <a:gd name="T4" fmla="*/ 6 w 25"/>
                  <a:gd name="T5" fmla="*/ 4 h 25"/>
                  <a:gd name="T6" fmla="*/ 6 w 25"/>
                  <a:gd name="T7" fmla="*/ 4 h 25"/>
                  <a:gd name="T8" fmla="*/ 3 w 25"/>
                  <a:gd name="T9" fmla="*/ 19 h 25"/>
                  <a:gd name="T10" fmla="*/ 6 w 25"/>
                  <a:gd name="T11" fmla="*/ 22 h 25"/>
                  <a:gd name="T12" fmla="*/ 6 w 25"/>
                  <a:gd name="T13" fmla="*/ 22 h 25"/>
                  <a:gd name="T14" fmla="*/ 15 w 25"/>
                  <a:gd name="T15" fmla="*/ 25 h 25"/>
                  <a:gd name="T16" fmla="*/ 16 w 25"/>
                  <a:gd name="T17" fmla="*/ 25 h 25"/>
                  <a:gd name="T18" fmla="*/ 20 w 25"/>
                  <a:gd name="T19" fmla="*/ 23 h 25"/>
                  <a:gd name="T20" fmla="*/ 22 w 25"/>
                  <a:gd name="T21" fmla="*/ 20 h 25"/>
                  <a:gd name="T22" fmla="*/ 22 w 25"/>
                  <a:gd name="T23" fmla="*/ 20 h 25"/>
                  <a:gd name="T24" fmla="*/ 23 w 25"/>
                  <a:gd name="T25" fmla="*/ 10 h 25"/>
                  <a:gd name="T26" fmla="*/ 23 w 25"/>
                  <a:gd name="T27" fmla="*/ 10 h 25"/>
                  <a:gd name="T28" fmla="*/ 21 w 25"/>
                  <a:gd name="T2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5">
                    <a:moveTo>
                      <a:pt x="21" y="6"/>
                    </a:moveTo>
                    <a:cubicBezTo>
                      <a:pt x="18" y="2"/>
                      <a:pt x="11" y="0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" y="7"/>
                      <a:pt x="0" y="14"/>
                      <a:pt x="3" y="19"/>
                    </a:cubicBezTo>
                    <a:cubicBezTo>
                      <a:pt x="4" y="20"/>
                      <a:pt x="5" y="21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9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8" y="24"/>
                      <a:pt x="20" y="23"/>
                    </a:cubicBezTo>
                    <a:cubicBezTo>
                      <a:pt x="21" y="23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15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2" y="7"/>
                      <a:pt x="21" y="6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4" name="Freeform 1159">
                <a:extLst>
                  <a:ext uri="{FF2B5EF4-FFF2-40B4-BE49-F238E27FC236}">
                    <a16:creationId xmlns:a16="http://schemas.microsoft.com/office/drawing/2014/main" id="{2C70566C-FA6F-4DEE-AB32-067CE2417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5" name="Freeform 1160">
                <a:extLst>
                  <a:ext uri="{FF2B5EF4-FFF2-40B4-BE49-F238E27FC236}">
                    <a16:creationId xmlns:a16="http://schemas.microsoft.com/office/drawing/2014/main" id="{71DDCDD8-F8E1-4735-8E70-95C2D0882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6" name="Freeform 1161">
                <a:extLst>
                  <a:ext uri="{FF2B5EF4-FFF2-40B4-BE49-F238E27FC236}">
                    <a16:creationId xmlns:a16="http://schemas.microsoft.com/office/drawing/2014/main" id="{7E1672D9-B29C-4F2D-8F02-E40749A4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7" name="Freeform 1162">
                <a:extLst>
                  <a:ext uri="{FF2B5EF4-FFF2-40B4-BE49-F238E27FC236}">
                    <a16:creationId xmlns:a16="http://schemas.microsoft.com/office/drawing/2014/main" id="{FB2B4A25-E6B9-4E71-BB0D-A700E57A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8" name="Freeform 1163">
                <a:extLst>
                  <a:ext uri="{FF2B5EF4-FFF2-40B4-BE49-F238E27FC236}">
                    <a16:creationId xmlns:a16="http://schemas.microsoft.com/office/drawing/2014/main" id="{1787E98C-4374-4741-BFC5-D00E3A24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2 w 3"/>
                  <a:gd name="T1" fmla="*/ 1 h 4"/>
                  <a:gd name="T2" fmla="*/ 2 w 3"/>
                  <a:gd name="T3" fmla="*/ 3 h 4"/>
                  <a:gd name="T4" fmla="*/ 0 w 3"/>
                  <a:gd name="T5" fmla="*/ 3 h 4"/>
                  <a:gd name="T6" fmla="*/ 0 w 3"/>
                  <a:gd name="T7" fmla="*/ 0 h 4"/>
                  <a:gd name="T8" fmla="*/ 2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9" name="Rectangle 1164">
                <a:extLst>
                  <a:ext uri="{FF2B5EF4-FFF2-40B4-BE49-F238E27FC236}">
                    <a16:creationId xmlns:a16="http://schemas.microsoft.com/office/drawing/2014/main" id="{59D269B5-A9BC-4639-B90E-2CEC6153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0" name="Rectangle 1165">
                <a:extLst>
                  <a:ext uri="{FF2B5EF4-FFF2-40B4-BE49-F238E27FC236}">
                    <a16:creationId xmlns:a16="http://schemas.microsoft.com/office/drawing/2014/main" id="{70660425-91AC-4EE3-9B51-5EE3BA683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1" name="Freeform 1166">
                <a:extLst>
                  <a:ext uri="{FF2B5EF4-FFF2-40B4-BE49-F238E27FC236}">
                    <a16:creationId xmlns:a16="http://schemas.microsoft.com/office/drawing/2014/main" id="{8BCB784C-F317-4778-8533-8E538E05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4 h 4"/>
                  <a:gd name="T4" fmla="*/ 1 w 4"/>
                  <a:gd name="T5" fmla="*/ 3 h 4"/>
                  <a:gd name="T6" fmla="*/ 1 w 4"/>
                  <a:gd name="T7" fmla="*/ 1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2" name="Rectangle 1167">
                <a:extLst>
                  <a:ext uri="{FF2B5EF4-FFF2-40B4-BE49-F238E27FC236}">
                    <a16:creationId xmlns:a16="http://schemas.microsoft.com/office/drawing/2014/main" id="{25566195-058A-49B5-A689-DDF2D4DB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3" name="Rectangle 1168">
                <a:extLst>
                  <a:ext uri="{FF2B5EF4-FFF2-40B4-BE49-F238E27FC236}">
                    <a16:creationId xmlns:a16="http://schemas.microsoft.com/office/drawing/2014/main" id="{2A7F335D-2373-49FE-8C4B-0CB1AE34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4" name="Freeform 1169">
                <a:extLst>
                  <a:ext uri="{FF2B5EF4-FFF2-40B4-BE49-F238E27FC236}">
                    <a16:creationId xmlns:a16="http://schemas.microsoft.com/office/drawing/2014/main" id="{8A2A5135-0184-4BF5-A0B5-0E78C62B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2"/>
              </a:xfrm>
              <a:custGeom>
                <a:avLst/>
                <a:gdLst>
                  <a:gd name="T0" fmla="*/ 0 w 6"/>
                  <a:gd name="T1" fmla="*/ 4 h 5"/>
                  <a:gd name="T2" fmla="*/ 2 w 6"/>
                  <a:gd name="T3" fmla="*/ 2 h 5"/>
                  <a:gd name="T4" fmla="*/ 3 w 6"/>
                  <a:gd name="T5" fmla="*/ 1 h 5"/>
                  <a:gd name="T6" fmla="*/ 6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6" y="0"/>
                      <a:pt x="6" y="5"/>
                      <a:pt x="0" y="4"/>
                    </a:cubicBezTo>
                  </a:path>
                </a:pathLst>
              </a:custGeom>
              <a:solidFill>
                <a:srgbClr val="E68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5" name="Freeform 1170">
                <a:extLst>
                  <a:ext uri="{FF2B5EF4-FFF2-40B4-BE49-F238E27FC236}">
                    <a16:creationId xmlns:a16="http://schemas.microsoft.com/office/drawing/2014/main" id="{8AE2F825-B9FA-4100-B09B-856F20CEA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6" name="Freeform 1171">
                <a:extLst>
                  <a:ext uri="{FF2B5EF4-FFF2-40B4-BE49-F238E27FC236}">
                    <a16:creationId xmlns:a16="http://schemas.microsoft.com/office/drawing/2014/main" id="{014B0DC8-A607-429B-BC6E-FDA05C5A4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5 w 33"/>
                  <a:gd name="T1" fmla="*/ 13 h 30"/>
                  <a:gd name="T2" fmla="*/ 13 w 33"/>
                  <a:gd name="T3" fmla="*/ 17 h 30"/>
                  <a:gd name="T4" fmla="*/ 12 w 33"/>
                  <a:gd name="T5" fmla="*/ 20 h 30"/>
                  <a:gd name="T6" fmla="*/ 12 w 33"/>
                  <a:gd name="T7" fmla="*/ 23 h 30"/>
                  <a:gd name="T8" fmla="*/ 12 w 33"/>
                  <a:gd name="T9" fmla="*/ 25 h 30"/>
                  <a:gd name="T10" fmla="*/ 13 w 33"/>
                  <a:gd name="T11" fmla="*/ 26 h 30"/>
                  <a:gd name="T12" fmla="*/ 13 w 33"/>
                  <a:gd name="T13" fmla="*/ 28 h 30"/>
                  <a:gd name="T14" fmla="*/ 13 w 33"/>
                  <a:gd name="T15" fmla="*/ 29 h 30"/>
                  <a:gd name="T16" fmla="*/ 12 w 33"/>
                  <a:gd name="T17" fmla="*/ 29 h 30"/>
                  <a:gd name="T18" fmla="*/ 11 w 33"/>
                  <a:gd name="T19" fmla="*/ 27 h 30"/>
                  <a:gd name="T20" fmla="*/ 9 w 33"/>
                  <a:gd name="T21" fmla="*/ 26 h 30"/>
                  <a:gd name="T22" fmla="*/ 5 w 33"/>
                  <a:gd name="T23" fmla="*/ 25 h 30"/>
                  <a:gd name="T24" fmla="*/ 4 w 33"/>
                  <a:gd name="T25" fmla="*/ 20 h 30"/>
                  <a:gd name="T26" fmla="*/ 4 w 33"/>
                  <a:gd name="T27" fmla="*/ 14 h 30"/>
                  <a:gd name="T28" fmla="*/ 6 w 33"/>
                  <a:gd name="T29" fmla="*/ 10 h 30"/>
                  <a:gd name="T30" fmla="*/ 9 w 33"/>
                  <a:gd name="T31" fmla="*/ 6 h 30"/>
                  <a:gd name="T32" fmla="*/ 14 w 33"/>
                  <a:gd name="T33" fmla="*/ 3 h 30"/>
                  <a:gd name="T34" fmla="*/ 20 w 33"/>
                  <a:gd name="T35" fmla="*/ 3 h 30"/>
                  <a:gd name="T36" fmla="*/ 24 w 33"/>
                  <a:gd name="T37" fmla="*/ 5 h 30"/>
                  <a:gd name="T38" fmla="*/ 29 w 33"/>
                  <a:gd name="T39" fmla="*/ 6 h 30"/>
                  <a:gd name="T40" fmla="*/ 31 w 33"/>
                  <a:gd name="T41" fmla="*/ 10 h 30"/>
                  <a:gd name="T42" fmla="*/ 32 w 33"/>
                  <a:gd name="T43" fmla="*/ 11 h 30"/>
                  <a:gd name="T44" fmla="*/ 32 w 33"/>
                  <a:gd name="T45" fmla="*/ 14 h 30"/>
                  <a:gd name="T46" fmla="*/ 32 w 33"/>
                  <a:gd name="T47" fmla="*/ 15 h 30"/>
                  <a:gd name="T48" fmla="*/ 32 w 33"/>
                  <a:gd name="T49" fmla="*/ 16 h 30"/>
                  <a:gd name="T50" fmla="*/ 32 w 33"/>
                  <a:gd name="T51" fmla="*/ 18 h 30"/>
                  <a:gd name="T52" fmla="*/ 31 w 33"/>
                  <a:gd name="T53" fmla="*/ 17 h 30"/>
                  <a:gd name="T54" fmla="*/ 29 w 33"/>
                  <a:gd name="T55" fmla="*/ 15 h 30"/>
                  <a:gd name="T56" fmla="*/ 27 w 33"/>
                  <a:gd name="T57" fmla="*/ 13 h 30"/>
                  <a:gd name="T58" fmla="*/ 25 w 33"/>
                  <a:gd name="T59" fmla="*/ 12 h 30"/>
                  <a:gd name="T60" fmla="*/ 22 w 33"/>
                  <a:gd name="T61" fmla="*/ 11 h 30"/>
                  <a:gd name="T62" fmla="*/ 19 w 33"/>
                  <a:gd name="T63" fmla="*/ 11 h 30"/>
                  <a:gd name="T64" fmla="*/ 18 w 33"/>
                  <a:gd name="T65" fmla="*/ 12 h 30"/>
                  <a:gd name="T66" fmla="*/ 15 w 33"/>
                  <a:gd name="T6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0">
                    <a:moveTo>
                      <a:pt x="15" y="13"/>
                    </a:moveTo>
                    <a:cubicBezTo>
                      <a:pt x="15" y="13"/>
                      <a:pt x="16" y="16"/>
                      <a:pt x="13" y="17"/>
                    </a:cubicBezTo>
                    <a:cubicBezTo>
                      <a:pt x="13" y="17"/>
                      <a:pt x="14" y="19"/>
                      <a:pt x="12" y="20"/>
                    </a:cubicBezTo>
                    <a:cubicBezTo>
                      <a:pt x="12" y="20"/>
                      <a:pt x="13" y="22"/>
                      <a:pt x="12" y="23"/>
                    </a:cubicBezTo>
                    <a:cubicBezTo>
                      <a:pt x="12" y="23"/>
                      <a:pt x="13" y="24"/>
                      <a:pt x="12" y="25"/>
                    </a:cubicBezTo>
                    <a:cubicBezTo>
                      <a:pt x="12" y="25"/>
                      <a:pt x="13" y="25"/>
                      <a:pt x="13" y="26"/>
                    </a:cubicBezTo>
                    <a:cubicBezTo>
                      <a:pt x="13" y="26"/>
                      <a:pt x="14" y="26"/>
                      <a:pt x="13" y="28"/>
                    </a:cubicBezTo>
                    <a:cubicBezTo>
                      <a:pt x="13" y="28"/>
                      <a:pt x="14" y="28"/>
                      <a:pt x="13" y="29"/>
                    </a:cubicBezTo>
                    <a:cubicBezTo>
                      <a:pt x="13" y="30"/>
                      <a:pt x="12" y="29"/>
                      <a:pt x="12" y="29"/>
                    </a:cubicBezTo>
                    <a:cubicBezTo>
                      <a:pt x="12" y="29"/>
                      <a:pt x="11" y="29"/>
                      <a:pt x="11" y="27"/>
                    </a:cubicBezTo>
                    <a:cubicBezTo>
                      <a:pt x="11" y="27"/>
                      <a:pt x="9" y="27"/>
                      <a:pt x="9" y="26"/>
                    </a:cubicBezTo>
                    <a:cubicBezTo>
                      <a:pt x="9" y="26"/>
                      <a:pt x="7" y="28"/>
                      <a:pt x="5" y="25"/>
                    </a:cubicBezTo>
                    <a:cubicBezTo>
                      <a:pt x="5" y="25"/>
                      <a:pt x="0" y="22"/>
                      <a:pt x="4" y="20"/>
                    </a:cubicBezTo>
                    <a:cubicBezTo>
                      <a:pt x="4" y="20"/>
                      <a:pt x="1" y="16"/>
                      <a:pt x="4" y="14"/>
                    </a:cubicBezTo>
                    <a:cubicBezTo>
                      <a:pt x="4" y="14"/>
                      <a:pt x="2" y="11"/>
                      <a:pt x="6" y="10"/>
                    </a:cubicBezTo>
                    <a:cubicBezTo>
                      <a:pt x="6" y="10"/>
                      <a:pt x="5" y="5"/>
                      <a:pt x="9" y="6"/>
                    </a:cubicBezTo>
                    <a:cubicBezTo>
                      <a:pt x="9" y="6"/>
                      <a:pt x="10" y="2"/>
                      <a:pt x="14" y="3"/>
                    </a:cubicBezTo>
                    <a:cubicBezTo>
                      <a:pt x="14" y="3"/>
                      <a:pt x="18" y="0"/>
                      <a:pt x="20" y="3"/>
                    </a:cubicBezTo>
                    <a:cubicBezTo>
                      <a:pt x="20" y="3"/>
                      <a:pt x="22" y="3"/>
                      <a:pt x="24" y="5"/>
                    </a:cubicBezTo>
                    <a:cubicBezTo>
                      <a:pt x="24" y="5"/>
                      <a:pt x="26" y="3"/>
                      <a:pt x="29" y="6"/>
                    </a:cubicBezTo>
                    <a:cubicBezTo>
                      <a:pt x="29" y="6"/>
                      <a:pt x="31" y="7"/>
                      <a:pt x="31" y="10"/>
                    </a:cubicBezTo>
                    <a:cubicBezTo>
                      <a:pt x="31" y="10"/>
                      <a:pt x="32" y="10"/>
                      <a:pt x="32" y="11"/>
                    </a:cubicBezTo>
                    <a:cubicBezTo>
                      <a:pt x="32" y="11"/>
                      <a:pt x="33" y="13"/>
                      <a:pt x="32" y="14"/>
                    </a:cubicBezTo>
                    <a:cubicBezTo>
                      <a:pt x="32" y="14"/>
                      <a:pt x="33" y="15"/>
                      <a:pt x="32" y="15"/>
                    </a:cubicBezTo>
                    <a:cubicBezTo>
                      <a:pt x="32" y="15"/>
                      <a:pt x="33" y="16"/>
                      <a:pt x="32" y="16"/>
                    </a:cubicBezTo>
                    <a:cubicBezTo>
                      <a:pt x="32" y="16"/>
                      <a:pt x="33" y="18"/>
                      <a:pt x="32" y="18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1" y="17"/>
                      <a:pt x="29" y="17"/>
                      <a:pt x="29" y="15"/>
                    </a:cubicBezTo>
                    <a:cubicBezTo>
                      <a:pt x="29" y="15"/>
                      <a:pt x="27" y="15"/>
                      <a:pt x="27" y="13"/>
                    </a:cubicBezTo>
                    <a:cubicBezTo>
                      <a:pt x="27" y="13"/>
                      <a:pt x="25" y="14"/>
                      <a:pt x="25" y="12"/>
                    </a:cubicBezTo>
                    <a:cubicBezTo>
                      <a:pt x="25" y="12"/>
                      <a:pt x="23" y="13"/>
                      <a:pt x="22" y="11"/>
                    </a:cubicBezTo>
                    <a:cubicBezTo>
                      <a:pt x="22" y="11"/>
                      <a:pt x="21" y="13"/>
                      <a:pt x="19" y="11"/>
                    </a:cubicBezTo>
                    <a:cubicBezTo>
                      <a:pt x="19" y="11"/>
                      <a:pt x="19" y="12"/>
                      <a:pt x="18" y="12"/>
                    </a:cubicBezTo>
                    <a:cubicBezTo>
                      <a:pt x="18" y="12"/>
                      <a:pt x="16" y="14"/>
                      <a:pt x="15" y="13"/>
                    </a:cubicBezTo>
                  </a:path>
                </a:pathLst>
              </a:custGeom>
              <a:solidFill>
                <a:srgbClr val="5E2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7" name="Freeform 1172">
                <a:extLst>
                  <a:ext uri="{FF2B5EF4-FFF2-40B4-BE49-F238E27FC236}">
                    <a16:creationId xmlns:a16="http://schemas.microsoft.com/office/drawing/2014/main" id="{4474FE00-335B-4A0A-919F-4047A193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494"/>
                <a:ext cx="23" cy="16"/>
              </a:xfrm>
              <a:custGeom>
                <a:avLst/>
                <a:gdLst>
                  <a:gd name="T0" fmla="*/ 96 w 97"/>
                  <a:gd name="T1" fmla="*/ 5 h 69"/>
                  <a:gd name="T2" fmla="*/ 5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7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5" y="68"/>
                      <a:pt x="5" y="68"/>
                      <a:pt x="5" y="68"/>
                    </a:cubicBezTo>
                    <a:cubicBezTo>
                      <a:pt x="4" y="69"/>
                      <a:pt x="2" y="69"/>
                      <a:pt x="1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7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8" name="Freeform 1173">
                <a:extLst>
                  <a:ext uri="{FF2B5EF4-FFF2-40B4-BE49-F238E27FC236}">
                    <a16:creationId xmlns:a16="http://schemas.microsoft.com/office/drawing/2014/main" id="{90CCAC1F-F266-4B2F-A7CF-C2878BA9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149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4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4" y="69"/>
                      <a:pt x="4" y="69"/>
                      <a:pt x="4" y="69"/>
                    </a:cubicBezTo>
                    <a:cubicBezTo>
                      <a:pt x="3" y="70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8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9" name="Freeform 1174">
                <a:extLst>
                  <a:ext uri="{FF2B5EF4-FFF2-40B4-BE49-F238E27FC236}">
                    <a16:creationId xmlns:a16="http://schemas.microsoft.com/office/drawing/2014/main" id="{8C675A65-7243-4FAB-8CC3-5DF87DC40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1498"/>
                <a:ext cx="23" cy="16"/>
              </a:xfrm>
              <a:custGeom>
                <a:avLst/>
                <a:gdLst>
                  <a:gd name="T0" fmla="*/ 97 w 98"/>
                  <a:gd name="T1" fmla="*/ 4 h 69"/>
                  <a:gd name="T2" fmla="*/ 4 w 98"/>
                  <a:gd name="T3" fmla="*/ 68 h 69"/>
                  <a:gd name="T4" fmla="*/ 2 w 98"/>
                  <a:gd name="T5" fmla="*/ 68 h 69"/>
                  <a:gd name="T6" fmla="*/ 1 w 98"/>
                  <a:gd name="T7" fmla="*/ 66 h 69"/>
                  <a:gd name="T8" fmla="*/ 1 w 98"/>
                  <a:gd name="T9" fmla="*/ 64 h 69"/>
                  <a:gd name="T10" fmla="*/ 94 w 98"/>
                  <a:gd name="T11" fmla="*/ 0 h 69"/>
                  <a:gd name="T12" fmla="*/ 96 w 98"/>
                  <a:gd name="T13" fmla="*/ 0 h 69"/>
                  <a:gd name="T14" fmla="*/ 97 w 98"/>
                  <a:gd name="T15" fmla="*/ 2 h 69"/>
                  <a:gd name="T16" fmla="*/ 97 w 98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4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5"/>
                      <a:pt x="0" y="65"/>
                      <a:pt x="1" y="6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0"/>
                      <a:pt x="96" y="0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4"/>
                      <a:pt x="9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0" name="Freeform 1175">
                <a:extLst>
                  <a:ext uri="{FF2B5EF4-FFF2-40B4-BE49-F238E27FC236}">
                    <a16:creationId xmlns:a16="http://schemas.microsoft.com/office/drawing/2014/main" id="{7A41CFB5-3E81-41D2-B347-3E1AC31B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505"/>
                <a:ext cx="14" cy="11"/>
              </a:xfrm>
              <a:custGeom>
                <a:avLst/>
                <a:gdLst>
                  <a:gd name="T0" fmla="*/ 62 w 63"/>
                  <a:gd name="T1" fmla="*/ 4 h 45"/>
                  <a:gd name="T2" fmla="*/ 4 w 63"/>
                  <a:gd name="T3" fmla="*/ 45 h 45"/>
                  <a:gd name="T4" fmla="*/ 2 w 63"/>
                  <a:gd name="T5" fmla="*/ 44 h 45"/>
                  <a:gd name="T6" fmla="*/ 1 w 63"/>
                  <a:gd name="T7" fmla="*/ 42 h 45"/>
                  <a:gd name="T8" fmla="*/ 1 w 63"/>
                  <a:gd name="T9" fmla="*/ 41 h 45"/>
                  <a:gd name="T10" fmla="*/ 59 w 63"/>
                  <a:gd name="T11" fmla="*/ 0 h 45"/>
                  <a:gd name="T12" fmla="*/ 61 w 63"/>
                  <a:gd name="T13" fmla="*/ 1 h 45"/>
                  <a:gd name="T14" fmla="*/ 62 w 63"/>
                  <a:gd name="T15" fmla="*/ 3 h 45"/>
                  <a:gd name="T16" fmla="*/ 62 w 63"/>
                  <a:gd name="T1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5">
                    <a:moveTo>
                      <a:pt x="62" y="4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3" y="45"/>
                      <a:pt x="2" y="45"/>
                      <a:pt x="2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0"/>
                      <a:pt x="61" y="1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3" y="4"/>
                      <a:pt x="6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1" name="Freeform 1176">
                <a:extLst>
                  <a:ext uri="{FF2B5EF4-FFF2-40B4-BE49-F238E27FC236}">
                    <a16:creationId xmlns:a16="http://schemas.microsoft.com/office/drawing/2014/main" id="{D91C0190-8761-4087-9F1B-469BC9719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close/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8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2" name="Freeform 1177">
                <a:extLst>
                  <a:ext uri="{FF2B5EF4-FFF2-40B4-BE49-F238E27FC236}">
                    <a16:creationId xmlns:a16="http://schemas.microsoft.com/office/drawing/2014/main" id="{76A26736-A6C8-4070-A6D5-83685B7FF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3" name="Freeform 1178">
                <a:extLst>
                  <a:ext uri="{FF2B5EF4-FFF2-40B4-BE49-F238E27FC236}">
                    <a16:creationId xmlns:a16="http://schemas.microsoft.com/office/drawing/2014/main" id="{74DC0DAE-5970-440B-9CB0-435846DE1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18 w 190"/>
                  <a:gd name="T1" fmla="*/ 53 h 553"/>
                  <a:gd name="T2" fmla="*/ 14 w 190"/>
                  <a:gd name="T3" fmla="*/ 50 h 553"/>
                  <a:gd name="T4" fmla="*/ 15 w 190"/>
                  <a:gd name="T5" fmla="*/ 44 h 553"/>
                  <a:gd name="T6" fmla="*/ 53 w 190"/>
                  <a:gd name="T7" fmla="*/ 17 h 553"/>
                  <a:gd name="T8" fmla="*/ 56 w 190"/>
                  <a:gd name="T9" fmla="*/ 16 h 553"/>
                  <a:gd name="T10" fmla="*/ 60 w 190"/>
                  <a:gd name="T11" fmla="*/ 18 h 553"/>
                  <a:gd name="T12" fmla="*/ 59 w 190"/>
                  <a:gd name="T13" fmla="*/ 25 h 553"/>
                  <a:gd name="T14" fmla="*/ 20 w 190"/>
                  <a:gd name="T15" fmla="*/ 52 h 553"/>
                  <a:gd name="T16" fmla="*/ 18 w 190"/>
                  <a:gd name="T17" fmla="*/ 53 h 553"/>
                  <a:gd name="T18" fmla="*/ 65 w 190"/>
                  <a:gd name="T19" fmla="*/ 0 h 553"/>
                  <a:gd name="T20" fmla="*/ 0 w 190"/>
                  <a:gd name="T21" fmla="*/ 45 h 553"/>
                  <a:gd name="T22" fmla="*/ 22 w 190"/>
                  <a:gd name="T23" fmla="*/ 216 h 553"/>
                  <a:gd name="T24" fmla="*/ 87 w 190"/>
                  <a:gd name="T25" fmla="*/ 171 h 553"/>
                  <a:gd name="T26" fmla="*/ 92 w 190"/>
                  <a:gd name="T27" fmla="*/ 169 h 553"/>
                  <a:gd name="T28" fmla="*/ 101 w 190"/>
                  <a:gd name="T29" fmla="*/ 173 h 553"/>
                  <a:gd name="T30" fmla="*/ 127 w 190"/>
                  <a:gd name="T31" fmla="*/ 212 h 553"/>
                  <a:gd name="T32" fmla="*/ 125 w 190"/>
                  <a:gd name="T33" fmla="*/ 226 h 553"/>
                  <a:gd name="T34" fmla="*/ 97 w 190"/>
                  <a:gd name="T35" fmla="*/ 246 h 553"/>
                  <a:gd name="T36" fmla="*/ 84 w 190"/>
                  <a:gd name="T37" fmla="*/ 254 h 553"/>
                  <a:gd name="T38" fmla="*/ 31 w 190"/>
                  <a:gd name="T39" fmla="*/ 291 h 553"/>
                  <a:gd name="T40" fmla="*/ 56 w 190"/>
                  <a:gd name="T41" fmla="*/ 489 h 553"/>
                  <a:gd name="T42" fmla="*/ 100 w 190"/>
                  <a:gd name="T43" fmla="*/ 553 h 553"/>
                  <a:gd name="T44" fmla="*/ 190 w 190"/>
                  <a:gd name="T45" fmla="*/ 491 h 553"/>
                  <a:gd name="T46" fmla="*/ 169 w 190"/>
                  <a:gd name="T47" fmla="*/ 326 h 553"/>
                  <a:gd name="T48" fmla="*/ 124 w 190"/>
                  <a:gd name="T49" fmla="*/ 357 h 553"/>
                  <a:gd name="T50" fmla="*/ 112 w 190"/>
                  <a:gd name="T51" fmla="*/ 366 h 553"/>
                  <a:gd name="T52" fmla="*/ 84 w 190"/>
                  <a:gd name="T53" fmla="*/ 385 h 553"/>
                  <a:gd name="T54" fmla="*/ 78 w 190"/>
                  <a:gd name="T55" fmla="*/ 387 h 553"/>
                  <a:gd name="T56" fmla="*/ 70 w 190"/>
                  <a:gd name="T57" fmla="*/ 382 h 553"/>
                  <a:gd name="T58" fmla="*/ 43 w 190"/>
                  <a:gd name="T59" fmla="*/ 344 h 553"/>
                  <a:gd name="T60" fmla="*/ 46 w 190"/>
                  <a:gd name="T61" fmla="*/ 330 h 553"/>
                  <a:gd name="T62" fmla="*/ 160 w 190"/>
                  <a:gd name="T63" fmla="*/ 251 h 553"/>
                  <a:gd name="T64" fmla="*/ 142 w 190"/>
                  <a:gd name="T65" fmla="*/ 111 h 553"/>
                  <a:gd name="T66" fmla="*/ 65 w 190"/>
                  <a:gd name="T67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53">
                    <a:moveTo>
                      <a:pt x="18" y="53"/>
                    </a:moveTo>
                    <a:cubicBezTo>
                      <a:pt x="16" y="53"/>
                      <a:pt x="15" y="52"/>
                      <a:pt x="14" y="50"/>
                    </a:cubicBezTo>
                    <a:cubicBezTo>
                      <a:pt x="12" y="48"/>
                      <a:pt x="13" y="45"/>
                      <a:pt x="15" y="4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5" y="16"/>
                      <a:pt x="56" y="16"/>
                    </a:cubicBezTo>
                    <a:cubicBezTo>
                      <a:pt x="58" y="16"/>
                      <a:pt x="59" y="17"/>
                      <a:pt x="60" y="18"/>
                    </a:cubicBezTo>
                    <a:cubicBezTo>
                      <a:pt x="62" y="21"/>
                      <a:pt x="61" y="24"/>
                      <a:pt x="59" y="2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3"/>
                      <a:pt x="18" y="53"/>
                    </a:cubicBezTo>
                    <a:moveTo>
                      <a:pt x="65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8" y="170"/>
                      <a:pt x="90" y="169"/>
                      <a:pt x="92" y="169"/>
                    </a:cubicBezTo>
                    <a:cubicBezTo>
                      <a:pt x="96" y="169"/>
                      <a:pt x="99" y="171"/>
                      <a:pt x="101" y="173"/>
                    </a:cubicBezTo>
                    <a:cubicBezTo>
                      <a:pt x="127" y="212"/>
                      <a:pt x="127" y="212"/>
                      <a:pt x="127" y="212"/>
                    </a:cubicBezTo>
                    <a:cubicBezTo>
                      <a:pt x="131" y="217"/>
                      <a:pt x="129" y="223"/>
                      <a:pt x="125" y="226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31" y="291"/>
                      <a:pt x="31" y="291"/>
                      <a:pt x="31" y="291"/>
                    </a:cubicBezTo>
                    <a:cubicBezTo>
                      <a:pt x="56" y="489"/>
                      <a:pt x="56" y="489"/>
                      <a:pt x="56" y="489"/>
                    </a:cubicBezTo>
                    <a:cubicBezTo>
                      <a:pt x="100" y="553"/>
                      <a:pt x="100" y="553"/>
                      <a:pt x="100" y="553"/>
                    </a:cubicBezTo>
                    <a:cubicBezTo>
                      <a:pt x="190" y="491"/>
                      <a:pt x="190" y="491"/>
                      <a:pt x="190" y="491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12" y="366"/>
                      <a:pt x="112" y="366"/>
                      <a:pt x="112" y="366"/>
                    </a:cubicBezTo>
                    <a:cubicBezTo>
                      <a:pt x="84" y="385"/>
                      <a:pt x="84" y="385"/>
                      <a:pt x="84" y="385"/>
                    </a:cubicBezTo>
                    <a:cubicBezTo>
                      <a:pt x="82" y="386"/>
                      <a:pt x="80" y="387"/>
                      <a:pt x="78" y="387"/>
                    </a:cubicBezTo>
                    <a:cubicBezTo>
                      <a:pt x="75" y="387"/>
                      <a:pt x="72" y="385"/>
                      <a:pt x="70" y="382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0" y="339"/>
                      <a:pt x="41" y="333"/>
                      <a:pt x="46" y="330"/>
                    </a:cubicBezTo>
                    <a:cubicBezTo>
                      <a:pt x="160" y="251"/>
                      <a:pt x="160" y="251"/>
                      <a:pt x="160" y="25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678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4" name="Freeform 1179">
                <a:extLst>
                  <a:ext uri="{FF2B5EF4-FFF2-40B4-BE49-F238E27FC236}">
                    <a16:creationId xmlns:a16="http://schemas.microsoft.com/office/drawing/2014/main" id="{51D182D7-91B1-446C-9510-F9235AAE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4 w 50"/>
                  <a:gd name="T1" fmla="*/ 0 h 37"/>
                  <a:gd name="T2" fmla="*/ 41 w 50"/>
                  <a:gd name="T3" fmla="*/ 1 h 37"/>
                  <a:gd name="T4" fmla="*/ 3 w 50"/>
                  <a:gd name="T5" fmla="*/ 28 h 37"/>
                  <a:gd name="T6" fmla="*/ 2 w 50"/>
                  <a:gd name="T7" fmla="*/ 34 h 37"/>
                  <a:gd name="T8" fmla="*/ 6 w 50"/>
                  <a:gd name="T9" fmla="*/ 37 h 37"/>
                  <a:gd name="T10" fmla="*/ 8 w 50"/>
                  <a:gd name="T11" fmla="*/ 36 h 37"/>
                  <a:gd name="T12" fmla="*/ 47 w 50"/>
                  <a:gd name="T13" fmla="*/ 9 h 37"/>
                  <a:gd name="T14" fmla="*/ 48 w 50"/>
                  <a:gd name="T15" fmla="*/ 2 h 37"/>
                  <a:gd name="T16" fmla="*/ 44 w 50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cubicBezTo>
                      <a:pt x="43" y="0"/>
                      <a:pt x="42" y="1"/>
                      <a:pt x="41" y="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9"/>
                      <a:pt x="0" y="32"/>
                      <a:pt x="2" y="34"/>
                    </a:cubicBezTo>
                    <a:cubicBezTo>
                      <a:pt x="3" y="36"/>
                      <a:pt x="4" y="37"/>
                      <a:pt x="6" y="37"/>
                    </a:cubicBezTo>
                    <a:cubicBezTo>
                      <a:pt x="7" y="37"/>
                      <a:pt x="7" y="36"/>
                      <a:pt x="8" y="3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9" y="8"/>
                      <a:pt x="50" y="5"/>
                      <a:pt x="48" y="2"/>
                    </a:cubicBezTo>
                    <a:cubicBezTo>
                      <a:pt x="47" y="1"/>
                      <a:pt x="46" y="0"/>
                      <a:pt x="44" y="0"/>
                    </a:cubicBezTo>
                  </a:path>
                </a:pathLst>
              </a:custGeom>
              <a:solidFill>
                <a:srgbClr val="B4B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5" name="Freeform 1180">
                <a:extLst>
                  <a:ext uri="{FF2B5EF4-FFF2-40B4-BE49-F238E27FC236}">
                    <a16:creationId xmlns:a16="http://schemas.microsoft.com/office/drawing/2014/main" id="{2AF029E6-1B90-48A1-AD8C-D165AF01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77"/>
                <a:ext cx="25" cy="29"/>
              </a:xfrm>
              <a:custGeom>
                <a:avLst/>
                <a:gdLst>
                  <a:gd name="T0" fmla="*/ 70 w 109"/>
                  <a:gd name="T1" fmla="*/ 0 h 122"/>
                  <a:gd name="T2" fmla="*/ 65 w 109"/>
                  <a:gd name="T3" fmla="*/ 2 h 122"/>
                  <a:gd name="T4" fmla="*/ 0 w 109"/>
                  <a:gd name="T5" fmla="*/ 47 h 122"/>
                  <a:gd name="T6" fmla="*/ 1 w 109"/>
                  <a:gd name="T7" fmla="*/ 61 h 122"/>
                  <a:gd name="T8" fmla="*/ 66 w 109"/>
                  <a:gd name="T9" fmla="*/ 17 h 122"/>
                  <a:gd name="T10" fmla="*/ 67 w 109"/>
                  <a:gd name="T11" fmla="*/ 16 h 122"/>
                  <a:gd name="T12" fmla="*/ 69 w 109"/>
                  <a:gd name="T13" fmla="*/ 17 h 122"/>
                  <a:gd name="T14" fmla="*/ 69 w 109"/>
                  <a:gd name="T15" fmla="*/ 21 h 122"/>
                  <a:gd name="T16" fmla="*/ 2 w 109"/>
                  <a:gd name="T17" fmla="*/ 67 h 122"/>
                  <a:gd name="T18" fmla="*/ 3 w 109"/>
                  <a:gd name="T19" fmla="*/ 71 h 122"/>
                  <a:gd name="T20" fmla="*/ 71 w 109"/>
                  <a:gd name="T21" fmla="*/ 24 h 122"/>
                  <a:gd name="T22" fmla="*/ 72 w 109"/>
                  <a:gd name="T23" fmla="*/ 24 h 122"/>
                  <a:gd name="T24" fmla="*/ 74 w 109"/>
                  <a:gd name="T25" fmla="*/ 25 h 122"/>
                  <a:gd name="T26" fmla="*/ 74 w 109"/>
                  <a:gd name="T27" fmla="*/ 28 h 122"/>
                  <a:gd name="T28" fmla="*/ 3 w 109"/>
                  <a:gd name="T29" fmla="*/ 77 h 122"/>
                  <a:gd name="T30" fmla="*/ 4 w 109"/>
                  <a:gd name="T31" fmla="*/ 81 h 122"/>
                  <a:gd name="T32" fmla="*/ 77 w 109"/>
                  <a:gd name="T33" fmla="*/ 31 h 122"/>
                  <a:gd name="T34" fmla="*/ 78 w 109"/>
                  <a:gd name="T35" fmla="*/ 30 h 122"/>
                  <a:gd name="T36" fmla="*/ 79 w 109"/>
                  <a:gd name="T37" fmla="*/ 31 h 122"/>
                  <a:gd name="T38" fmla="*/ 80 w 109"/>
                  <a:gd name="T39" fmla="*/ 33 h 122"/>
                  <a:gd name="T40" fmla="*/ 80 w 109"/>
                  <a:gd name="T41" fmla="*/ 35 h 122"/>
                  <a:gd name="T42" fmla="*/ 5 w 109"/>
                  <a:gd name="T43" fmla="*/ 87 h 122"/>
                  <a:gd name="T44" fmla="*/ 5 w 109"/>
                  <a:gd name="T45" fmla="*/ 91 h 122"/>
                  <a:gd name="T46" fmla="*/ 82 w 109"/>
                  <a:gd name="T47" fmla="*/ 38 h 122"/>
                  <a:gd name="T48" fmla="*/ 83 w 109"/>
                  <a:gd name="T49" fmla="*/ 38 h 122"/>
                  <a:gd name="T50" fmla="*/ 84 w 109"/>
                  <a:gd name="T51" fmla="*/ 38 h 122"/>
                  <a:gd name="T52" fmla="*/ 85 w 109"/>
                  <a:gd name="T53" fmla="*/ 40 h 122"/>
                  <a:gd name="T54" fmla="*/ 85 w 109"/>
                  <a:gd name="T55" fmla="*/ 42 h 122"/>
                  <a:gd name="T56" fmla="*/ 6 w 109"/>
                  <a:gd name="T57" fmla="*/ 96 h 122"/>
                  <a:gd name="T58" fmla="*/ 6 w 109"/>
                  <a:gd name="T59" fmla="*/ 101 h 122"/>
                  <a:gd name="T60" fmla="*/ 54 w 109"/>
                  <a:gd name="T61" fmla="*/ 68 h 122"/>
                  <a:gd name="T62" fmla="*/ 55 w 109"/>
                  <a:gd name="T63" fmla="*/ 68 h 122"/>
                  <a:gd name="T64" fmla="*/ 55 w 109"/>
                  <a:gd name="T65" fmla="*/ 68 h 122"/>
                  <a:gd name="T66" fmla="*/ 57 w 109"/>
                  <a:gd name="T67" fmla="*/ 71 h 122"/>
                  <a:gd name="T68" fmla="*/ 57 w 109"/>
                  <a:gd name="T69" fmla="*/ 72 h 122"/>
                  <a:gd name="T70" fmla="*/ 7 w 109"/>
                  <a:gd name="T71" fmla="*/ 106 h 122"/>
                  <a:gd name="T72" fmla="*/ 9 w 109"/>
                  <a:gd name="T73" fmla="*/ 122 h 122"/>
                  <a:gd name="T74" fmla="*/ 62 w 109"/>
                  <a:gd name="T75" fmla="*/ 85 h 122"/>
                  <a:gd name="T76" fmla="*/ 75 w 109"/>
                  <a:gd name="T77" fmla="*/ 77 h 122"/>
                  <a:gd name="T78" fmla="*/ 103 w 109"/>
                  <a:gd name="T79" fmla="*/ 57 h 122"/>
                  <a:gd name="T80" fmla="*/ 105 w 109"/>
                  <a:gd name="T81" fmla="*/ 43 h 122"/>
                  <a:gd name="T82" fmla="*/ 79 w 109"/>
                  <a:gd name="T83" fmla="*/ 4 h 122"/>
                  <a:gd name="T84" fmla="*/ 70 w 109"/>
                  <a:gd name="T8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22">
                    <a:moveTo>
                      <a:pt x="70" y="0"/>
                    </a:moveTo>
                    <a:cubicBezTo>
                      <a:pt x="68" y="0"/>
                      <a:pt x="66" y="1"/>
                      <a:pt x="65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7" y="16"/>
                      <a:pt x="67" y="16"/>
                    </a:cubicBezTo>
                    <a:cubicBezTo>
                      <a:pt x="68" y="16"/>
                      <a:pt x="69" y="17"/>
                      <a:pt x="69" y="17"/>
                    </a:cubicBezTo>
                    <a:cubicBezTo>
                      <a:pt x="70" y="18"/>
                      <a:pt x="70" y="20"/>
                      <a:pt x="69" y="21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2" y="24"/>
                      <a:pt x="72" y="24"/>
                    </a:cubicBezTo>
                    <a:cubicBezTo>
                      <a:pt x="73" y="24"/>
                      <a:pt x="74" y="24"/>
                      <a:pt x="74" y="25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7" y="30"/>
                      <a:pt x="78" y="30"/>
                      <a:pt x="78" y="30"/>
                    </a:cubicBezTo>
                    <a:cubicBezTo>
                      <a:pt x="78" y="30"/>
                      <a:pt x="79" y="31"/>
                      <a:pt x="79" y="31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1" y="34"/>
                      <a:pt x="80" y="34"/>
                      <a:pt x="80" y="35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8"/>
                      <a:pt x="83" y="38"/>
                      <a:pt x="83" y="38"/>
                    </a:cubicBezTo>
                    <a:cubicBezTo>
                      <a:pt x="83" y="38"/>
                      <a:pt x="84" y="38"/>
                      <a:pt x="84" y="38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2"/>
                      <a:pt x="57" y="72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7" y="54"/>
                      <a:pt x="109" y="48"/>
                      <a:pt x="105" y="43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2"/>
                      <a:pt x="74" y="0"/>
                      <a:pt x="70" y="0"/>
                    </a:cubicBezTo>
                  </a:path>
                </a:pathLst>
              </a:custGeom>
              <a:solidFill>
                <a:srgbClr val="CAB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6" name="Freeform 1181">
                <a:extLst>
                  <a:ext uri="{FF2B5EF4-FFF2-40B4-BE49-F238E27FC236}">
                    <a16:creationId xmlns:a16="http://schemas.microsoft.com/office/drawing/2014/main" id="{6DAE8107-1430-45F1-B620-026843443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81"/>
                <a:ext cx="16" cy="12"/>
              </a:xfrm>
              <a:custGeom>
                <a:avLst/>
                <a:gdLst>
                  <a:gd name="T0" fmla="*/ 66 w 69"/>
                  <a:gd name="T1" fmla="*/ 0 h 51"/>
                  <a:gd name="T2" fmla="*/ 65 w 69"/>
                  <a:gd name="T3" fmla="*/ 1 h 51"/>
                  <a:gd name="T4" fmla="*/ 0 w 69"/>
                  <a:gd name="T5" fmla="*/ 45 h 51"/>
                  <a:gd name="T6" fmla="*/ 1 w 69"/>
                  <a:gd name="T7" fmla="*/ 51 h 51"/>
                  <a:gd name="T8" fmla="*/ 68 w 69"/>
                  <a:gd name="T9" fmla="*/ 5 h 51"/>
                  <a:gd name="T10" fmla="*/ 68 w 69"/>
                  <a:gd name="T11" fmla="*/ 1 h 51"/>
                  <a:gd name="T12" fmla="*/ 66 w 6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51">
                    <a:moveTo>
                      <a:pt x="66" y="0"/>
                    </a:moveTo>
                    <a:cubicBezTo>
                      <a:pt x="66" y="0"/>
                      <a:pt x="65" y="0"/>
                      <a:pt x="65" y="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9" y="4"/>
                      <a:pt x="69" y="2"/>
                      <a:pt x="68" y="1"/>
                    </a:cubicBezTo>
                    <a:cubicBezTo>
                      <a:pt x="68" y="1"/>
                      <a:pt x="67" y="0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7" name="Freeform 1182">
                <a:extLst>
                  <a:ext uri="{FF2B5EF4-FFF2-40B4-BE49-F238E27FC236}">
                    <a16:creationId xmlns:a16="http://schemas.microsoft.com/office/drawing/2014/main" id="{AD159B53-0510-4187-A1F8-2BECEEBA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3"/>
                <a:ext cx="16" cy="12"/>
              </a:xfrm>
              <a:custGeom>
                <a:avLst/>
                <a:gdLst>
                  <a:gd name="T0" fmla="*/ 69 w 72"/>
                  <a:gd name="T1" fmla="*/ 0 h 53"/>
                  <a:gd name="T2" fmla="*/ 68 w 72"/>
                  <a:gd name="T3" fmla="*/ 0 h 53"/>
                  <a:gd name="T4" fmla="*/ 0 w 72"/>
                  <a:gd name="T5" fmla="*/ 47 h 53"/>
                  <a:gd name="T6" fmla="*/ 0 w 72"/>
                  <a:gd name="T7" fmla="*/ 53 h 53"/>
                  <a:gd name="T8" fmla="*/ 71 w 72"/>
                  <a:gd name="T9" fmla="*/ 4 h 53"/>
                  <a:gd name="T10" fmla="*/ 71 w 72"/>
                  <a:gd name="T11" fmla="*/ 1 h 53"/>
                  <a:gd name="T12" fmla="*/ 69 w 72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3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3"/>
                      <a:pt x="72" y="2"/>
                      <a:pt x="71" y="1"/>
                    </a:cubicBezTo>
                    <a:cubicBezTo>
                      <a:pt x="71" y="0"/>
                      <a:pt x="70" y="0"/>
                      <a:pt x="6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8" name="Freeform 1183">
                <a:extLst>
                  <a:ext uri="{FF2B5EF4-FFF2-40B4-BE49-F238E27FC236}">
                    <a16:creationId xmlns:a16="http://schemas.microsoft.com/office/drawing/2014/main" id="{929F8264-B188-4366-BB2F-88FB4EA4D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4"/>
                <a:ext cx="18" cy="13"/>
              </a:xfrm>
              <a:custGeom>
                <a:avLst/>
                <a:gdLst>
                  <a:gd name="T0" fmla="*/ 74 w 77"/>
                  <a:gd name="T1" fmla="*/ 0 h 57"/>
                  <a:gd name="T2" fmla="*/ 73 w 77"/>
                  <a:gd name="T3" fmla="*/ 1 h 57"/>
                  <a:gd name="T4" fmla="*/ 0 w 77"/>
                  <a:gd name="T5" fmla="*/ 51 h 57"/>
                  <a:gd name="T6" fmla="*/ 1 w 77"/>
                  <a:gd name="T7" fmla="*/ 57 h 57"/>
                  <a:gd name="T8" fmla="*/ 76 w 77"/>
                  <a:gd name="T9" fmla="*/ 5 h 57"/>
                  <a:gd name="T10" fmla="*/ 76 w 77"/>
                  <a:gd name="T11" fmla="*/ 3 h 57"/>
                  <a:gd name="T12" fmla="*/ 75 w 77"/>
                  <a:gd name="T13" fmla="*/ 1 h 57"/>
                  <a:gd name="T14" fmla="*/ 74 w 77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57">
                    <a:moveTo>
                      <a:pt x="74" y="0"/>
                    </a:moveTo>
                    <a:cubicBezTo>
                      <a:pt x="74" y="0"/>
                      <a:pt x="73" y="0"/>
                      <a:pt x="73" y="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4"/>
                      <a:pt x="77" y="4"/>
                      <a:pt x="76" y="3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9" name="Freeform 1184">
                <a:extLst>
                  <a:ext uri="{FF2B5EF4-FFF2-40B4-BE49-F238E27FC236}">
                    <a16:creationId xmlns:a16="http://schemas.microsoft.com/office/drawing/2014/main" id="{D8368B7A-8354-4914-95F9-B67A7140B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6"/>
                <a:ext cx="19" cy="13"/>
              </a:xfrm>
              <a:custGeom>
                <a:avLst/>
                <a:gdLst>
                  <a:gd name="T0" fmla="*/ 78 w 81"/>
                  <a:gd name="T1" fmla="*/ 0 h 58"/>
                  <a:gd name="T2" fmla="*/ 77 w 81"/>
                  <a:gd name="T3" fmla="*/ 0 h 58"/>
                  <a:gd name="T4" fmla="*/ 0 w 81"/>
                  <a:gd name="T5" fmla="*/ 53 h 58"/>
                  <a:gd name="T6" fmla="*/ 1 w 81"/>
                  <a:gd name="T7" fmla="*/ 58 h 58"/>
                  <a:gd name="T8" fmla="*/ 80 w 81"/>
                  <a:gd name="T9" fmla="*/ 4 h 58"/>
                  <a:gd name="T10" fmla="*/ 80 w 81"/>
                  <a:gd name="T11" fmla="*/ 2 h 58"/>
                  <a:gd name="T12" fmla="*/ 79 w 81"/>
                  <a:gd name="T13" fmla="*/ 0 h 58"/>
                  <a:gd name="T14" fmla="*/ 78 w 81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58">
                    <a:moveTo>
                      <a:pt x="78" y="0"/>
                    </a:moveTo>
                    <a:cubicBezTo>
                      <a:pt x="78" y="0"/>
                      <a:pt x="77" y="0"/>
                      <a:pt x="77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4"/>
                      <a:pt x="81" y="3"/>
                      <a:pt x="80" y="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8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0" name="Freeform 1185">
                <a:extLst>
                  <a:ext uri="{FF2B5EF4-FFF2-40B4-BE49-F238E27FC236}">
                    <a16:creationId xmlns:a16="http://schemas.microsoft.com/office/drawing/2014/main" id="{FC3EF9D2-907D-4E12-A503-0D2D0C17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93"/>
                <a:ext cx="12" cy="9"/>
              </a:xfrm>
              <a:custGeom>
                <a:avLst/>
                <a:gdLst>
                  <a:gd name="T0" fmla="*/ 49 w 51"/>
                  <a:gd name="T1" fmla="*/ 0 h 38"/>
                  <a:gd name="T2" fmla="*/ 48 w 51"/>
                  <a:gd name="T3" fmla="*/ 0 h 38"/>
                  <a:gd name="T4" fmla="*/ 0 w 51"/>
                  <a:gd name="T5" fmla="*/ 33 h 38"/>
                  <a:gd name="T6" fmla="*/ 1 w 51"/>
                  <a:gd name="T7" fmla="*/ 38 h 38"/>
                  <a:gd name="T8" fmla="*/ 51 w 51"/>
                  <a:gd name="T9" fmla="*/ 4 h 38"/>
                  <a:gd name="T10" fmla="*/ 51 w 51"/>
                  <a:gd name="T11" fmla="*/ 3 h 38"/>
                  <a:gd name="T12" fmla="*/ 49 w 51"/>
                  <a:gd name="T13" fmla="*/ 0 h 38"/>
                  <a:gd name="T14" fmla="*/ 49 w 5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8">
                    <a:moveTo>
                      <a:pt x="49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1" name="Freeform 1186">
                <a:extLst>
                  <a:ext uri="{FF2B5EF4-FFF2-40B4-BE49-F238E27FC236}">
                    <a16:creationId xmlns:a16="http://schemas.microsoft.com/office/drawing/2014/main" id="{9A7659DD-F99A-4501-A962-77ACB50FD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" y="1496"/>
                <a:ext cx="30" cy="32"/>
              </a:xfrm>
              <a:custGeom>
                <a:avLst/>
                <a:gdLst>
                  <a:gd name="T0" fmla="*/ 44 w 129"/>
                  <a:gd name="T1" fmla="*/ 118 h 136"/>
                  <a:gd name="T2" fmla="*/ 30 w 129"/>
                  <a:gd name="T3" fmla="*/ 72 h 136"/>
                  <a:gd name="T4" fmla="*/ 65 w 129"/>
                  <a:gd name="T5" fmla="*/ 78 h 136"/>
                  <a:gd name="T6" fmla="*/ 68 w 129"/>
                  <a:gd name="T7" fmla="*/ 101 h 136"/>
                  <a:gd name="T8" fmla="*/ 68 w 129"/>
                  <a:gd name="T9" fmla="*/ 101 h 136"/>
                  <a:gd name="T10" fmla="*/ 68 w 129"/>
                  <a:gd name="T11" fmla="*/ 101 h 136"/>
                  <a:gd name="T12" fmla="*/ 68 w 129"/>
                  <a:gd name="T13" fmla="*/ 102 h 136"/>
                  <a:gd name="T14" fmla="*/ 68 w 129"/>
                  <a:gd name="T15" fmla="*/ 102 h 136"/>
                  <a:gd name="T16" fmla="*/ 67 w 129"/>
                  <a:gd name="T17" fmla="*/ 103 h 136"/>
                  <a:gd name="T18" fmla="*/ 67 w 129"/>
                  <a:gd name="T19" fmla="*/ 103 h 136"/>
                  <a:gd name="T20" fmla="*/ 67 w 129"/>
                  <a:gd name="T21" fmla="*/ 103 h 136"/>
                  <a:gd name="T22" fmla="*/ 67 w 129"/>
                  <a:gd name="T23" fmla="*/ 103 h 136"/>
                  <a:gd name="T24" fmla="*/ 67 w 129"/>
                  <a:gd name="T25" fmla="*/ 104 h 136"/>
                  <a:gd name="T26" fmla="*/ 67 w 129"/>
                  <a:gd name="T27" fmla="*/ 104 h 136"/>
                  <a:gd name="T28" fmla="*/ 67 w 129"/>
                  <a:gd name="T29" fmla="*/ 105 h 136"/>
                  <a:gd name="T30" fmla="*/ 66 w 129"/>
                  <a:gd name="T31" fmla="*/ 105 h 136"/>
                  <a:gd name="T32" fmla="*/ 66 w 129"/>
                  <a:gd name="T33" fmla="*/ 105 h 136"/>
                  <a:gd name="T34" fmla="*/ 66 w 129"/>
                  <a:gd name="T35" fmla="*/ 105 h 136"/>
                  <a:gd name="T36" fmla="*/ 66 w 129"/>
                  <a:gd name="T37" fmla="*/ 105 h 136"/>
                  <a:gd name="T38" fmla="*/ 66 w 129"/>
                  <a:gd name="T39" fmla="*/ 106 h 136"/>
                  <a:gd name="T40" fmla="*/ 66 w 129"/>
                  <a:gd name="T41" fmla="*/ 106 h 136"/>
                  <a:gd name="T42" fmla="*/ 66 w 129"/>
                  <a:gd name="T43" fmla="*/ 106 h 136"/>
                  <a:gd name="T44" fmla="*/ 65 w 129"/>
                  <a:gd name="T45" fmla="*/ 106 h 136"/>
                  <a:gd name="T46" fmla="*/ 65 w 129"/>
                  <a:gd name="T47" fmla="*/ 107 h 136"/>
                  <a:gd name="T48" fmla="*/ 65 w 129"/>
                  <a:gd name="T49" fmla="*/ 107 h 136"/>
                  <a:gd name="T50" fmla="*/ 65 w 129"/>
                  <a:gd name="T51" fmla="*/ 107 h 136"/>
                  <a:gd name="T52" fmla="*/ 65 w 129"/>
                  <a:gd name="T53" fmla="*/ 108 h 136"/>
                  <a:gd name="T54" fmla="*/ 64 w 129"/>
                  <a:gd name="T55" fmla="*/ 108 h 136"/>
                  <a:gd name="T56" fmla="*/ 64 w 129"/>
                  <a:gd name="T57" fmla="*/ 108 h 136"/>
                  <a:gd name="T58" fmla="*/ 64 w 129"/>
                  <a:gd name="T59" fmla="*/ 109 h 136"/>
                  <a:gd name="T60" fmla="*/ 64 w 129"/>
                  <a:gd name="T61" fmla="*/ 109 h 136"/>
                  <a:gd name="T62" fmla="*/ 62 w 129"/>
                  <a:gd name="T63" fmla="*/ 111 h 136"/>
                  <a:gd name="T64" fmla="*/ 61 w 129"/>
                  <a:gd name="T65" fmla="*/ 111 h 136"/>
                  <a:gd name="T66" fmla="*/ 61 w 129"/>
                  <a:gd name="T67" fmla="*/ 111 h 136"/>
                  <a:gd name="T68" fmla="*/ 61 w 129"/>
                  <a:gd name="T69" fmla="*/ 112 h 136"/>
                  <a:gd name="T70" fmla="*/ 60 w 129"/>
                  <a:gd name="T71" fmla="*/ 112 h 136"/>
                  <a:gd name="T72" fmla="*/ 60 w 129"/>
                  <a:gd name="T73" fmla="*/ 112 h 136"/>
                  <a:gd name="T74" fmla="*/ 60 w 129"/>
                  <a:gd name="T75" fmla="*/ 113 h 136"/>
                  <a:gd name="T76" fmla="*/ 59 w 129"/>
                  <a:gd name="T77" fmla="*/ 113 h 136"/>
                  <a:gd name="T78" fmla="*/ 59 w 129"/>
                  <a:gd name="T79" fmla="*/ 113 h 136"/>
                  <a:gd name="T80" fmla="*/ 59 w 129"/>
                  <a:gd name="T81" fmla="*/ 113 h 136"/>
                  <a:gd name="T82" fmla="*/ 55 w 129"/>
                  <a:gd name="T83" fmla="*/ 115 h 136"/>
                  <a:gd name="T84" fmla="*/ 45 w 129"/>
                  <a:gd name="T85" fmla="*/ 118 h 136"/>
                  <a:gd name="T86" fmla="*/ 6 w 129"/>
                  <a:gd name="T87" fmla="*/ 79 h 136"/>
                  <a:gd name="T88" fmla="*/ 30 w 129"/>
                  <a:gd name="T89" fmla="*/ 131 h 136"/>
                  <a:gd name="T90" fmla="*/ 44 w 129"/>
                  <a:gd name="T91" fmla="*/ 134 h 136"/>
                  <a:gd name="T92" fmla="*/ 84 w 129"/>
                  <a:gd name="T93" fmla="*/ 106 h 136"/>
                  <a:gd name="T94" fmla="*/ 127 w 129"/>
                  <a:gd name="T95" fmla="*/ 55 h 136"/>
                  <a:gd name="T96" fmla="*/ 86 w 129"/>
                  <a:gd name="T97" fmla="*/ 83 h 136"/>
                  <a:gd name="T98" fmla="*/ 84 w 129"/>
                  <a:gd name="T99" fmla="*/ 80 h 136"/>
                  <a:gd name="T100" fmla="*/ 126 w 129"/>
                  <a:gd name="T101" fmla="*/ 50 h 136"/>
                  <a:gd name="T102" fmla="*/ 82 w 129"/>
                  <a:gd name="T103" fmla="*/ 75 h 136"/>
                  <a:gd name="T104" fmla="*/ 80 w 129"/>
                  <a:gd name="T105" fmla="*/ 75 h 136"/>
                  <a:gd name="T106" fmla="*/ 79 w 129"/>
                  <a:gd name="T107" fmla="*/ 71 h 136"/>
                  <a:gd name="T108" fmla="*/ 124 w 129"/>
                  <a:gd name="T109" fmla="*/ 35 h 136"/>
                  <a:gd name="T110" fmla="*/ 76 w 129"/>
                  <a:gd name="T111" fmla="*/ 68 h 136"/>
                  <a:gd name="T112" fmla="*/ 73 w 129"/>
                  <a:gd name="T113" fmla="*/ 66 h 136"/>
                  <a:gd name="T114" fmla="*/ 124 w 129"/>
                  <a:gd name="T115" fmla="*/ 30 h 136"/>
                  <a:gd name="T116" fmla="*/ 73 w 129"/>
                  <a:gd name="T117" fmla="*/ 60 h 136"/>
                  <a:gd name="T118" fmla="*/ 69 w 129"/>
                  <a:gd name="T119" fmla="*/ 59 h 136"/>
                  <a:gd name="T120" fmla="*/ 122 w 129"/>
                  <a:gd name="T121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9" h="136">
                    <a:moveTo>
                      <a:pt x="45" y="118"/>
                    </a:moveTo>
                    <a:cubicBezTo>
                      <a:pt x="44" y="118"/>
                      <a:pt x="44" y="118"/>
                      <a:pt x="44" y="118"/>
                    </a:cubicBezTo>
                    <a:cubicBezTo>
                      <a:pt x="36" y="117"/>
                      <a:pt x="29" y="114"/>
                      <a:pt x="24" y="107"/>
                    </a:cubicBezTo>
                    <a:cubicBezTo>
                      <a:pt x="16" y="95"/>
                      <a:pt x="19" y="80"/>
                      <a:pt x="30" y="72"/>
                    </a:cubicBezTo>
                    <a:cubicBezTo>
                      <a:pt x="35" y="69"/>
                      <a:pt x="40" y="68"/>
                      <a:pt x="45" y="68"/>
                    </a:cubicBezTo>
                    <a:cubicBezTo>
                      <a:pt x="52" y="68"/>
                      <a:pt x="60" y="71"/>
                      <a:pt x="65" y="78"/>
                    </a:cubicBezTo>
                    <a:cubicBezTo>
                      <a:pt x="70" y="85"/>
                      <a:pt x="71" y="93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5" y="106"/>
                      <a:pt x="65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6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5" y="108"/>
                      <a:pt x="65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3" y="109"/>
                      <a:pt x="63" y="110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1" y="117"/>
                      <a:pt x="48" y="118"/>
                      <a:pt x="45" y="118"/>
                    </a:cubicBezTo>
                    <a:moveTo>
                      <a:pt x="120" y="0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1" y="82"/>
                      <a:pt x="0" y="88"/>
                      <a:pt x="3" y="93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4"/>
                      <a:pt x="35" y="136"/>
                      <a:pt x="38" y="136"/>
                    </a:cubicBezTo>
                    <a:cubicBezTo>
                      <a:pt x="40" y="136"/>
                      <a:pt x="42" y="135"/>
                      <a:pt x="44" y="134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129" y="75"/>
                      <a:pt x="129" y="75"/>
                      <a:pt x="129" y="7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6" y="83"/>
                      <a:pt x="85" y="83"/>
                      <a:pt x="85" y="82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80"/>
                      <a:pt x="83" y="79"/>
                      <a:pt x="84" y="79"/>
                    </a:cubicBezTo>
                    <a:cubicBezTo>
                      <a:pt x="126" y="50"/>
                      <a:pt x="126" y="50"/>
                      <a:pt x="126" y="50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1" y="76"/>
                      <a:pt x="80" y="75"/>
                      <a:pt x="80" y="75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8" y="72"/>
                      <a:pt x="78" y="72"/>
                      <a:pt x="79" y="71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5" y="68"/>
                      <a:pt x="75" y="6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4"/>
                      <a:pt x="74" y="64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2" y="60"/>
                      <a:pt x="72" y="61"/>
                      <a:pt x="71" y="61"/>
                    </a:cubicBezTo>
                    <a:cubicBezTo>
                      <a:pt x="70" y="61"/>
                      <a:pt x="70" y="60"/>
                      <a:pt x="69" y="59"/>
                    </a:cubicBezTo>
                    <a:cubicBezTo>
                      <a:pt x="68" y="58"/>
                      <a:pt x="69" y="57"/>
                      <a:pt x="70" y="56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4E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2" name="Freeform 1187">
                <a:extLst>
                  <a:ext uri="{FF2B5EF4-FFF2-40B4-BE49-F238E27FC236}">
                    <a16:creationId xmlns:a16="http://schemas.microsoft.com/office/drawing/2014/main" id="{271C3454-5DF3-4B89-BC78-91A4C4D660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" y="1512"/>
                <a:ext cx="13" cy="12"/>
              </a:xfrm>
              <a:custGeom>
                <a:avLst/>
                <a:gdLst>
                  <a:gd name="T0" fmla="*/ 39 w 55"/>
                  <a:gd name="T1" fmla="*/ 47 h 50"/>
                  <a:gd name="T2" fmla="*/ 43 w 55"/>
                  <a:gd name="T3" fmla="*/ 45 h 50"/>
                  <a:gd name="T4" fmla="*/ 43 w 55"/>
                  <a:gd name="T5" fmla="*/ 45 h 50"/>
                  <a:gd name="T6" fmla="*/ 44 w 55"/>
                  <a:gd name="T7" fmla="*/ 45 h 50"/>
                  <a:gd name="T8" fmla="*/ 44 w 55"/>
                  <a:gd name="T9" fmla="*/ 44 h 50"/>
                  <a:gd name="T10" fmla="*/ 44 w 55"/>
                  <a:gd name="T11" fmla="*/ 44 h 50"/>
                  <a:gd name="T12" fmla="*/ 45 w 55"/>
                  <a:gd name="T13" fmla="*/ 44 h 50"/>
                  <a:gd name="T14" fmla="*/ 45 w 55"/>
                  <a:gd name="T15" fmla="*/ 43 h 50"/>
                  <a:gd name="T16" fmla="*/ 45 w 55"/>
                  <a:gd name="T17" fmla="*/ 43 h 50"/>
                  <a:gd name="T18" fmla="*/ 46 w 55"/>
                  <a:gd name="T19" fmla="*/ 43 h 50"/>
                  <a:gd name="T20" fmla="*/ 48 w 55"/>
                  <a:gd name="T21" fmla="*/ 41 h 50"/>
                  <a:gd name="T22" fmla="*/ 48 w 55"/>
                  <a:gd name="T23" fmla="*/ 41 h 50"/>
                  <a:gd name="T24" fmla="*/ 48 w 55"/>
                  <a:gd name="T25" fmla="*/ 40 h 50"/>
                  <a:gd name="T26" fmla="*/ 48 w 55"/>
                  <a:gd name="T27" fmla="*/ 40 h 50"/>
                  <a:gd name="T28" fmla="*/ 48 w 55"/>
                  <a:gd name="T29" fmla="*/ 40 h 50"/>
                  <a:gd name="T30" fmla="*/ 48 w 55"/>
                  <a:gd name="T31" fmla="*/ 40 h 50"/>
                  <a:gd name="T32" fmla="*/ 49 w 55"/>
                  <a:gd name="T33" fmla="*/ 39 h 50"/>
                  <a:gd name="T34" fmla="*/ 49 w 55"/>
                  <a:gd name="T35" fmla="*/ 39 h 50"/>
                  <a:gd name="T36" fmla="*/ 49 w 55"/>
                  <a:gd name="T37" fmla="*/ 39 h 50"/>
                  <a:gd name="T38" fmla="*/ 49 w 55"/>
                  <a:gd name="T39" fmla="*/ 39 h 50"/>
                  <a:gd name="T40" fmla="*/ 49 w 55"/>
                  <a:gd name="T41" fmla="*/ 38 h 50"/>
                  <a:gd name="T42" fmla="*/ 50 w 55"/>
                  <a:gd name="T43" fmla="*/ 38 h 50"/>
                  <a:gd name="T44" fmla="*/ 50 w 55"/>
                  <a:gd name="T45" fmla="*/ 38 h 50"/>
                  <a:gd name="T46" fmla="*/ 50 w 55"/>
                  <a:gd name="T47" fmla="*/ 38 h 50"/>
                  <a:gd name="T48" fmla="*/ 50 w 55"/>
                  <a:gd name="T49" fmla="*/ 37 h 50"/>
                  <a:gd name="T50" fmla="*/ 50 w 55"/>
                  <a:gd name="T51" fmla="*/ 37 h 50"/>
                  <a:gd name="T52" fmla="*/ 50 w 55"/>
                  <a:gd name="T53" fmla="*/ 37 h 50"/>
                  <a:gd name="T54" fmla="*/ 51 w 55"/>
                  <a:gd name="T55" fmla="*/ 37 h 50"/>
                  <a:gd name="T56" fmla="*/ 51 w 55"/>
                  <a:gd name="T57" fmla="*/ 36 h 50"/>
                  <a:gd name="T58" fmla="*/ 51 w 55"/>
                  <a:gd name="T59" fmla="*/ 36 h 50"/>
                  <a:gd name="T60" fmla="*/ 51 w 55"/>
                  <a:gd name="T61" fmla="*/ 36 h 50"/>
                  <a:gd name="T62" fmla="*/ 51 w 55"/>
                  <a:gd name="T63" fmla="*/ 35 h 50"/>
                  <a:gd name="T64" fmla="*/ 51 w 55"/>
                  <a:gd name="T65" fmla="*/ 35 h 50"/>
                  <a:gd name="T66" fmla="*/ 51 w 55"/>
                  <a:gd name="T67" fmla="*/ 35 h 50"/>
                  <a:gd name="T68" fmla="*/ 52 w 55"/>
                  <a:gd name="T69" fmla="*/ 34 h 50"/>
                  <a:gd name="T70" fmla="*/ 52 w 55"/>
                  <a:gd name="T71" fmla="*/ 34 h 50"/>
                  <a:gd name="T72" fmla="*/ 52 w 55"/>
                  <a:gd name="T73" fmla="*/ 33 h 50"/>
                  <a:gd name="T74" fmla="*/ 52 w 55"/>
                  <a:gd name="T75" fmla="*/ 33 h 50"/>
                  <a:gd name="T76" fmla="*/ 52 w 55"/>
                  <a:gd name="T77" fmla="*/ 33 h 50"/>
                  <a:gd name="T78" fmla="*/ 8 w 55"/>
                  <a:gd name="T79" fmla="*/ 39 h 50"/>
                  <a:gd name="T80" fmla="*/ 39 w 55"/>
                  <a:gd name="T81" fmla="*/ 48 h 50"/>
                  <a:gd name="T82" fmla="*/ 29 w 55"/>
                  <a:gd name="T83" fmla="*/ 50 h 50"/>
                  <a:gd name="T84" fmla="*/ 33 w 55"/>
                  <a:gd name="T85" fmla="*/ 39 h 50"/>
                  <a:gd name="T86" fmla="*/ 25 w 55"/>
                  <a:gd name="T87" fmla="*/ 37 h 50"/>
                  <a:gd name="T88" fmla="*/ 20 w 55"/>
                  <a:gd name="T89" fmla="*/ 34 h 50"/>
                  <a:gd name="T90" fmla="*/ 16 w 55"/>
                  <a:gd name="T91" fmla="*/ 32 h 50"/>
                  <a:gd name="T92" fmla="*/ 13 w 55"/>
                  <a:gd name="T93" fmla="*/ 20 h 50"/>
                  <a:gd name="T94" fmla="*/ 18 w 55"/>
                  <a:gd name="T95" fmla="*/ 12 h 50"/>
                  <a:gd name="T96" fmla="*/ 26 w 55"/>
                  <a:gd name="T97" fmla="*/ 8 h 50"/>
                  <a:gd name="T98" fmla="*/ 33 w 55"/>
                  <a:gd name="T99" fmla="*/ 11 h 50"/>
                  <a:gd name="T100" fmla="*/ 40 w 55"/>
                  <a:gd name="T101" fmla="*/ 16 h 50"/>
                  <a:gd name="T102" fmla="*/ 41 w 55"/>
                  <a:gd name="T103" fmla="*/ 20 h 50"/>
                  <a:gd name="T104" fmla="*/ 41 w 55"/>
                  <a:gd name="T105" fmla="*/ 35 h 50"/>
                  <a:gd name="T106" fmla="*/ 52 w 55"/>
                  <a:gd name="T107" fmla="*/ 33 h 50"/>
                  <a:gd name="T108" fmla="*/ 29 w 55"/>
                  <a:gd name="T10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50">
                    <a:moveTo>
                      <a:pt x="3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5" y="44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4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6" y="43"/>
                    </a:move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moveTo>
                      <a:pt x="48" y="41"/>
                    </a:move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1"/>
                      <a:pt x="47" y="42"/>
                      <a:pt x="46" y="43"/>
                    </a:cubicBezTo>
                    <a:cubicBezTo>
                      <a:pt x="47" y="42"/>
                      <a:pt x="47" y="41"/>
                      <a:pt x="48" y="41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9" y="39"/>
                    </a:move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1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7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7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1" y="35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3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29" y="0"/>
                    </a:moveTo>
                    <a:cubicBezTo>
                      <a:pt x="24" y="0"/>
                      <a:pt x="19" y="1"/>
                      <a:pt x="14" y="4"/>
                    </a:cubicBezTo>
                    <a:cubicBezTo>
                      <a:pt x="3" y="12"/>
                      <a:pt x="0" y="27"/>
                      <a:pt x="8" y="39"/>
                    </a:cubicBezTo>
                    <a:cubicBezTo>
                      <a:pt x="13" y="46"/>
                      <a:pt x="20" y="49"/>
                      <a:pt x="28" y="50"/>
                    </a:cubicBezTo>
                    <a:cubicBezTo>
                      <a:pt x="28" y="50"/>
                      <a:pt x="28" y="50"/>
                      <a:pt x="29" y="50"/>
                    </a:cubicBezTo>
                    <a:cubicBezTo>
                      <a:pt x="32" y="50"/>
                      <a:pt x="35" y="49"/>
                      <a:pt x="39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4" y="49"/>
                      <a:pt x="31" y="50"/>
                      <a:pt x="29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46"/>
                      <a:pt x="31" y="43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29" y="39"/>
                      <a:pt x="26" y="37"/>
                      <a:pt x="25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37"/>
                      <a:pt x="23" y="37"/>
                      <a:pt x="23" y="37"/>
                    </a:cubicBezTo>
                    <a:cubicBezTo>
                      <a:pt x="21" y="37"/>
                      <a:pt x="20" y="36"/>
                      <a:pt x="20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3"/>
                      <a:pt x="18" y="33"/>
                      <a:pt x="18" y="32"/>
                    </a:cubicBezTo>
                    <a:cubicBezTo>
                      <a:pt x="18" y="32"/>
                      <a:pt x="17" y="32"/>
                      <a:pt x="16" y="32"/>
                    </a:cubicBezTo>
                    <a:cubicBezTo>
                      <a:pt x="16" y="32"/>
                      <a:pt x="15" y="32"/>
                      <a:pt x="14" y="31"/>
                    </a:cubicBezTo>
                    <a:cubicBezTo>
                      <a:pt x="14" y="31"/>
                      <a:pt x="9" y="28"/>
                      <a:pt x="13" y="26"/>
                    </a:cubicBezTo>
                    <a:cubicBezTo>
                      <a:pt x="13" y="26"/>
                      <a:pt x="10" y="22"/>
                      <a:pt x="13" y="20"/>
                    </a:cubicBezTo>
                    <a:cubicBezTo>
                      <a:pt x="13" y="20"/>
                      <a:pt x="11" y="17"/>
                      <a:pt x="15" y="16"/>
                    </a:cubicBezTo>
                    <a:cubicBezTo>
                      <a:pt x="15" y="16"/>
                      <a:pt x="14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9" y="9"/>
                      <a:pt x="22" y="9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3" y="9"/>
                      <a:pt x="24" y="8"/>
                      <a:pt x="26" y="8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29" y="9"/>
                      <a:pt x="30" y="9"/>
                      <a:pt x="30" y="9"/>
                    </a:cubicBezTo>
                    <a:cubicBezTo>
                      <a:pt x="31" y="9"/>
                      <a:pt x="32" y="9"/>
                      <a:pt x="33" y="11"/>
                    </a:cubicBezTo>
                    <a:cubicBezTo>
                      <a:pt x="33" y="11"/>
                      <a:pt x="33" y="10"/>
                      <a:pt x="34" y="10"/>
                    </a:cubicBezTo>
                    <a:cubicBezTo>
                      <a:pt x="35" y="10"/>
                      <a:pt x="37" y="11"/>
                      <a:pt x="38" y="12"/>
                    </a:cubicBezTo>
                    <a:cubicBezTo>
                      <a:pt x="38" y="12"/>
                      <a:pt x="40" y="13"/>
                      <a:pt x="40" y="16"/>
                    </a:cubicBezTo>
                    <a:cubicBezTo>
                      <a:pt x="40" y="16"/>
                      <a:pt x="41" y="16"/>
                      <a:pt x="41" y="17"/>
                    </a:cubicBezTo>
                    <a:cubicBezTo>
                      <a:pt x="41" y="17"/>
                      <a:pt x="42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3" y="21"/>
                      <a:pt x="43" y="23"/>
                      <a:pt x="41" y="25"/>
                    </a:cubicBezTo>
                    <a:cubicBezTo>
                      <a:pt x="42" y="27"/>
                      <a:pt x="42" y="30"/>
                      <a:pt x="40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4" y="33"/>
                      <a:pt x="48" y="33"/>
                      <a:pt x="51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5" y="25"/>
                      <a:pt x="54" y="17"/>
                      <a:pt x="49" y="10"/>
                    </a:cubicBezTo>
                    <a:cubicBezTo>
                      <a:pt x="44" y="3"/>
                      <a:pt x="36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3" name="Freeform 1188">
                <a:extLst>
                  <a:ext uri="{FF2B5EF4-FFF2-40B4-BE49-F238E27FC236}">
                    <a16:creationId xmlns:a16="http://schemas.microsoft.com/office/drawing/2014/main" id="{DEA200F5-C1B6-49FD-8352-334DBB8C5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9 w 24"/>
                  <a:gd name="T1" fmla="*/ 9 h 17"/>
                  <a:gd name="T2" fmla="*/ 10 w 24"/>
                  <a:gd name="T3" fmla="*/ 9 h 17"/>
                  <a:gd name="T4" fmla="*/ 9 w 24"/>
                  <a:gd name="T5" fmla="*/ 9 h 17"/>
                  <a:gd name="T6" fmla="*/ 12 w 24"/>
                  <a:gd name="T7" fmla="*/ 8 h 17"/>
                  <a:gd name="T8" fmla="*/ 12 w 24"/>
                  <a:gd name="T9" fmla="*/ 8 h 17"/>
                  <a:gd name="T10" fmla="*/ 0 w 24"/>
                  <a:gd name="T11" fmla="*/ 17 h 17"/>
                  <a:gd name="T12" fmla="*/ 9 w 24"/>
                  <a:gd name="T13" fmla="*/ 15 h 17"/>
                  <a:gd name="T14" fmla="*/ 11 w 24"/>
                  <a:gd name="T15" fmla="*/ 15 h 17"/>
                  <a:gd name="T16" fmla="*/ 11 w 24"/>
                  <a:gd name="T17" fmla="*/ 14 h 17"/>
                  <a:gd name="T18" fmla="*/ 15 w 24"/>
                  <a:gd name="T19" fmla="*/ 12 h 17"/>
                  <a:gd name="T20" fmla="*/ 15 w 24"/>
                  <a:gd name="T21" fmla="*/ 12 h 17"/>
                  <a:gd name="T22" fmla="*/ 16 w 24"/>
                  <a:gd name="T23" fmla="*/ 12 h 17"/>
                  <a:gd name="T24" fmla="*/ 16 w 24"/>
                  <a:gd name="T25" fmla="*/ 11 h 17"/>
                  <a:gd name="T26" fmla="*/ 16 w 24"/>
                  <a:gd name="T27" fmla="*/ 11 h 17"/>
                  <a:gd name="T28" fmla="*/ 17 w 24"/>
                  <a:gd name="T29" fmla="*/ 11 h 17"/>
                  <a:gd name="T30" fmla="*/ 17 w 24"/>
                  <a:gd name="T31" fmla="*/ 11 h 17"/>
                  <a:gd name="T32" fmla="*/ 17 w 24"/>
                  <a:gd name="T33" fmla="*/ 10 h 17"/>
                  <a:gd name="T34" fmla="*/ 18 w 24"/>
                  <a:gd name="T35" fmla="*/ 10 h 17"/>
                  <a:gd name="T36" fmla="*/ 18 w 24"/>
                  <a:gd name="T37" fmla="*/ 10 h 17"/>
                  <a:gd name="T38" fmla="*/ 20 w 24"/>
                  <a:gd name="T39" fmla="*/ 8 h 17"/>
                  <a:gd name="T40" fmla="*/ 20 w 24"/>
                  <a:gd name="T41" fmla="*/ 8 h 17"/>
                  <a:gd name="T42" fmla="*/ 9 w 24"/>
                  <a:gd name="T43" fmla="*/ 15 h 17"/>
                  <a:gd name="T44" fmla="*/ 7 w 24"/>
                  <a:gd name="T45" fmla="*/ 9 h 17"/>
                  <a:gd name="T46" fmla="*/ 5 w 24"/>
                  <a:gd name="T47" fmla="*/ 7 h 17"/>
                  <a:gd name="T48" fmla="*/ 13 w 24"/>
                  <a:gd name="T49" fmla="*/ 2 h 17"/>
                  <a:gd name="T50" fmla="*/ 14 w 24"/>
                  <a:gd name="T51" fmla="*/ 4 h 17"/>
                  <a:gd name="T52" fmla="*/ 20 w 24"/>
                  <a:gd name="T53" fmla="*/ 8 h 17"/>
                  <a:gd name="T54" fmla="*/ 20 w 24"/>
                  <a:gd name="T55" fmla="*/ 7 h 17"/>
                  <a:gd name="T56" fmla="*/ 20 w 24"/>
                  <a:gd name="T57" fmla="*/ 7 h 17"/>
                  <a:gd name="T58" fmla="*/ 21 w 24"/>
                  <a:gd name="T59" fmla="*/ 7 h 17"/>
                  <a:gd name="T60" fmla="*/ 21 w 24"/>
                  <a:gd name="T61" fmla="*/ 6 h 17"/>
                  <a:gd name="T62" fmla="*/ 21 w 24"/>
                  <a:gd name="T63" fmla="*/ 6 h 17"/>
                  <a:gd name="T64" fmla="*/ 21 w 24"/>
                  <a:gd name="T65" fmla="*/ 6 h 17"/>
                  <a:gd name="T66" fmla="*/ 21 w 24"/>
                  <a:gd name="T67" fmla="*/ 5 h 17"/>
                  <a:gd name="T68" fmla="*/ 22 w 24"/>
                  <a:gd name="T69" fmla="*/ 5 h 17"/>
                  <a:gd name="T70" fmla="*/ 22 w 24"/>
                  <a:gd name="T71" fmla="*/ 5 h 17"/>
                  <a:gd name="T72" fmla="*/ 22 w 24"/>
                  <a:gd name="T73" fmla="*/ 5 h 17"/>
                  <a:gd name="T74" fmla="*/ 22 w 24"/>
                  <a:gd name="T75" fmla="*/ 4 h 17"/>
                  <a:gd name="T76" fmla="*/ 22 w 24"/>
                  <a:gd name="T77" fmla="*/ 4 h 17"/>
                  <a:gd name="T78" fmla="*/ 22 w 24"/>
                  <a:gd name="T79" fmla="*/ 4 h 17"/>
                  <a:gd name="T80" fmla="*/ 22 w 24"/>
                  <a:gd name="T81" fmla="*/ 4 h 17"/>
                  <a:gd name="T82" fmla="*/ 23 w 24"/>
                  <a:gd name="T83" fmla="*/ 4 h 17"/>
                  <a:gd name="T84" fmla="*/ 23 w 24"/>
                  <a:gd name="T85" fmla="*/ 3 h 17"/>
                  <a:gd name="T86" fmla="*/ 23 w 24"/>
                  <a:gd name="T87" fmla="*/ 3 h 17"/>
                  <a:gd name="T88" fmla="*/ 23 w 24"/>
                  <a:gd name="T89" fmla="*/ 2 h 17"/>
                  <a:gd name="T90" fmla="*/ 23 w 24"/>
                  <a:gd name="T91" fmla="*/ 2 h 17"/>
                  <a:gd name="T92" fmla="*/ 23 w 24"/>
                  <a:gd name="T93" fmla="*/ 2 h 17"/>
                  <a:gd name="T94" fmla="*/ 23 w 24"/>
                  <a:gd name="T95" fmla="*/ 2 h 17"/>
                  <a:gd name="T96" fmla="*/ 24 w 24"/>
                  <a:gd name="T97" fmla="*/ 1 h 17"/>
                  <a:gd name="T98" fmla="*/ 24 w 24"/>
                  <a:gd name="T99" fmla="*/ 1 h 17"/>
                  <a:gd name="T100" fmla="*/ 24 w 24"/>
                  <a:gd name="T101" fmla="*/ 0 h 17"/>
                  <a:gd name="T102" fmla="*/ 24 w 24"/>
                  <a:gd name="T103" fmla="*/ 0 h 17"/>
                  <a:gd name="T104" fmla="*/ 24 w 24"/>
                  <a:gd name="T105" fmla="*/ 0 h 17"/>
                  <a:gd name="T106" fmla="*/ 23 w 24"/>
                  <a:gd name="T10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" h="17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0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moveTo>
                      <a:pt x="12" y="8"/>
                    </a:move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2" y="8"/>
                    </a:cubicBezTo>
                    <a:moveTo>
                      <a:pt x="5" y="7"/>
                    </a:moveTo>
                    <a:cubicBezTo>
                      <a:pt x="3" y="10"/>
                      <a:pt x="1" y="13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3" y="17"/>
                      <a:pt x="6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9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3" y="14"/>
                      <a:pt x="11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23" y="0"/>
                    </a:moveTo>
                    <a:cubicBezTo>
                      <a:pt x="20" y="0"/>
                      <a:pt x="16" y="0"/>
                      <a:pt x="13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</a:path>
                </a:pathLst>
              </a:custGeom>
              <a:solidFill>
                <a:srgbClr val="EC7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4" name="Freeform 1189">
                <a:extLst>
                  <a:ext uri="{FF2B5EF4-FFF2-40B4-BE49-F238E27FC236}">
                    <a16:creationId xmlns:a16="http://schemas.microsoft.com/office/drawing/2014/main" id="{D206FD4B-ADE4-4DE3-A9CC-202BECD51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0"/>
                <a:ext cx="2" cy="2"/>
              </a:xfrm>
              <a:custGeom>
                <a:avLst/>
                <a:gdLst>
                  <a:gd name="T0" fmla="*/ 7 w 9"/>
                  <a:gd name="T1" fmla="*/ 0 h 8"/>
                  <a:gd name="T2" fmla="*/ 7 w 9"/>
                  <a:gd name="T3" fmla="*/ 0 h 8"/>
                  <a:gd name="T4" fmla="*/ 7 w 9"/>
                  <a:gd name="T5" fmla="*/ 0 h 8"/>
                  <a:gd name="T6" fmla="*/ 5 w 9"/>
                  <a:gd name="T7" fmla="*/ 3 h 8"/>
                  <a:gd name="T8" fmla="*/ 1 w 9"/>
                  <a:gd name="T9" fmla="*/ 5 h 8"/>
                  <a:gd name="T10" fmla="*/ 0 w 9"/>
                  <a:gd name="T11" fmla="*/ 5 h 8"/>
                  <a:gd name="T12" fmla="*/ 0 w 9"/>
                  <a:gd name="T13" fmla="*/ 5 h 8"/>
                  <a:gd name="T14" fmla="*/ 0 w 9"/>
                  <a:gd name="T15" fmla="*/ 6 h 8"/>
                  <a:gd name="T16" fmla="*/ 2 w 9"/>
                  <a:gd name="T17" fmla="*/ 8 h 8"/>
                  <a:gd name="T18" fmla="*/ 2 w 9"/>
                  <a:gd name="T19" fmla="*/ 8 h 8"/>
                  <a:gd name="T20" fmla="*/ 3 w 9"/>
                  <a:gd name="T21" fmla="*/ 8 h 8"/>
                  <a:gd name="T22" fmla="*/ 4 w 9"/>
                  <a:gd name="T23" fmla="*/ 8 h 8"/>
                  <a:gd name="T24" fmla="*/ 4 w 9"/>
                  <a:gd name="T25" fmla="*/ 8 h 8"/>
                  <a:gd name="T26" fmla="*/ 4 w 9"/>
                  <a:gd name="T27" fmla="*/ 8 h 8"/>
                  <a:gd name="T28" fmla="*/ 5 w 9"/>
                  <a:gd name="T29" fmla="*/ 8 h 8"/>
                  <a:gd name="T30" fmla="*/ 5 w 9"/>
                  <a:gd name="T31" fmla="*/ 8 h 8"/>
                  <a:gd name="T32" fmla="*/ 7 w 9"/>
                  <a:gd name="T33" fmla="*/ 7 h 8"/>
                  <a:gd name="T34" fmla="*/ 7 w 9"/>
                  <a:gd name="T35" fmla="*/ 7 h 8"/>
                  <a:gd name="T36" fmla="*/ 9 w 9"/>
                  <a:gd name="T37" fmla="*/ 3 h 8"/>
                  <a:gd name="T38" fmla="*/ 9 w 9"/>
                  <a:gd name="T39" fmla="*/ 3 h 8"/>
                  <a:gd name="T40" fmla="*/ 8 w 9"/>
                  <a:gd name="T41" fmla="*/ 1 h 8"/>
                  <a:gd name="T42" fmla="*/ 7 w 9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DC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5" name="Freeform 1190">
                <a:extLst>
                  <a:ext uri="{FF2B5EF4-FFF2-40B4-BE49-F238E27FC236}">
                    <a16:creationId xmlns:a16="http://schemas.microsoft.com/office/drawing/2014/main" id="{49745D95-5ED4-453F-BF93-B64C4C2D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7 w 13"/>
                  <a:gd name="T1" fmla="*/ 0 h 11"/>
                  <a:gd name="T2" fmla="*/ 7 w 13"/>
                  <a:gd name="T3" fmla="*/ 0 h 11"/>
                  <a:gd name="T4" fmla="*/ 5 w 13"/>
                  <a:gd name="T5" fmla="*/ 4 h 11"/>
                  <a:gd name="T6" fmla="*/ 5 w 13"/>
                  <a:gd name="T7" fmla="*/ 4 h 11"/>
                  <a:gd name="T8" fmla="*/ 3 w 13"/>
                  <a:gd name="T9" fmla="*/ 5 h 11"/>
                  <a:gd name="T10" fmla="*/ 3 w 13"/>
                  <a:gd name="T11" fmla="*/ 5 h 11"/>
                  <a:gd name="T12" fmla="*/ 2 w 13"/>
                  <a:gd name="T13" fmla="*/ 5 h 11"/>
                  <a:gd name="T14" fmla="*/ 2 w 13"/>
                  <a:gd name="T15" fmla="*/ 5 h 11"/>
                  <a:gd name="T16" fmla="*/ 2 w 13"/>
                  <a:gd name="T17" fmla="*/ 5 h 11"/>
                  <a:gd name="T18" fmla="*/ 2 w 13"/>
                  <a:gd name="T19" fmla="*/ 5 h 11"/>
                  <a:gd name="T20" fmla="*/ 1 w 13"/>
                  <a:gd name="T21" fmla="*/ 5 h 11"/>
                  <a:gd name="T22" fmla="*/ 0 w 13"/>
                  <a:gd name="T23" fmla="*/ 5 h 11"/>
                  <a:gd name="T24" fmla="*/ 0 w 13"/>
                  <a:gd name="T25" fmla="*/ 5 h 11"/>
                  <a:gd name="T26" fmla="*/ 2 w 13"/>
                  <a:gd name="T27" fmla="*/ 11 h 11"/>
                  <a:gd name="T28" fmla="*/ 2 w 13"/>
                  <a:gd name="T29" fmla="*/ 11 h 11"/>
                  <a:gd name="T30" fmla="*/ 8 w 13"/>
                  <a:gd name="T31" fmla="*/ 8 h 11"/>
                  <a:gd name="T32" fmla="*/ 13 w 13"/>
                  <a:gd name="T33" fmla="*/ 4 h 11"/>
                  <a:gd name="T34" fmla="*/ 13 w 13"/>
                  <a:gd name="T35" fmla="*/ 4 h 11"/>
                  <a:gd name="T36" fmla="*/ 13 w 13"/>
                  <a:gd name="T37" fmla="*/ 4 h 11"/>
                  <a:gd name="T38" fmla="*/ 13 w 13"/>
                  <a:gd name="T39" fmla="*/ 4 h 11"/>
                  <a:gd name="T40" fmla="*/ 13 w 13"/>
                  <a:gd name="T41" fmla="*/ 4 h 11"/>
                  <a:gd name="T42" fmla="*/ 13 w 13"/>
                  <a:gd name="T43" fmla="*/ 4 h 11"/>
                  <a:gd name="T44" fmla="*/ 7 w 13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6" y="10"/>
                      <a:pt x="8" y="8"/>
                    </a:cubicBezTo>
                    <a:cubicBezTo>
                      <a:pt x="10" y="7"/>
                      <a:pt x="11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6" name="Freeform 1191">
                <a:extLst>
                  <a:ext uri="{FF2B5EF4-FFF2-40B4-BE49-F238E27FC236}">
                    <a16:creationId xmlns:a16="http://schemas.microsoft.com/office/drawing/2014/main" id="{2036CDE3-B30A-402D-8E16-681566904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1 w 2"/>
                  <a:gd name="T5" fmla="*/ 2 h 5"/>
                  <a:gd name="T6" fmla="*/ 1 w 2"/>
                  <a:gd name="T7" fmla="*/ 3 h 5"/>
                  <a:gd name="T8" fmla="*/ 0 w 2"/>
                  <a:gd name="T9" fmla="*/ 4 h 5"/>
                  <a:gd name="T10" fmla="*/ 0 w 2"/>
                  <a:gd name="T11" fmla="*/ 4 h 5"/>
                  <a:gd name="T12" fmla="*/ 0 w 2"/>
                  <a:gd name="T13" fmla="*/ 5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2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7" name="Freeform 1192">
                <a:extLst>
                  <a:ext uri="{FF2B5EF4-FFF2-40B4-BE49-F238E27FC236}">
                    <a16:creationId xmlns:a16="http://schemas.microsoft.com/office/drawing/2014/main" id="{5DA9ADD0-3481-455D-8EF4-85C6C29A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8" name="Freeform 1193">
                <a:extLst>
                  <a:ext uri="{FF2B5EF4-FFF2-40B4-BE49-F238E27FC236}">
                    <a16:creationId xmlns:a16="http://schemas.microsoft.com/office/drawing/2014/main" id="{101C2BCB-21B4-4ACE-80ED-CA5FAC4A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3 w 5"/>
                  <a:gd name="T5" fmla="*/ 3 h 3"/>
                  <a:gd name="T6" fmla="*/ 5 w 5"/>
                  <a:gd name="T7" fmla="*/ 3 h 3"/>
                  <a:gd name="T8" fmla="*/ 5 w 5"/>
                  <a:gd name="T9" fmla="*/ 2 h 3"/>
                  <a:gd name="T10" fmla="*/ 4 w 5"/>
                  <a:gd name="T11" fmla="*/ 2 h 3"/>
                  <a:gd name="T12" fmla="*/ 3 w 5"/>
                  <a:gd name="T13" fmla="*/ 2 h 3"/>
                  <a:gd name="T14" fmla="*/ 1 w 5"/>
                  <a:gd name="T15" fmla="*/ 1 h 3"/>
                  <a:gd name="T16" fmla="*/ 0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9" name="Freeform 1194">
                <a:extLst>
                  <a:ext uri="{FF2B5EF4-FFF2-40B4-BE49-F238E27FC236}">
                    <a16:creationId xmlns:a16="http://schemas.microsoft.com/office/drawing/2014/main" id="{F8AAF2D1-6521-4869-B3DB-4B92379F4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0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2 w 3"/>
                  <a:gd name="T13" fmla="*/ 1 h 1"/>
                  <a:gd name="T14" fmla="*/ 3 w 3"/>
                  <a:gd name="T15" fmla="*/ 1 h 1"/>
                  <a:gd name="T16" fmla="*/ 3 w 3"/>
                  <a:gd name="T17" fmla="*/ 1 h 1"/>
                  <a:gd name="T18" fmla="*/ 3 w 3"/>
                  <a:gd name="T19" fmla="*/ 1 h 1"/>
                  <a:gd name="T20" fmla="*/ 2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0" name="Freeform 1195">
                <a:extLst>
                  <a:ext uri="{FF2B5EF4-FFF2-40B4-BE49-F238E27FC236}">
                    <a16:creationId xmlns:a16="http://schemas.microsoft.com/office/drawing/2014/main" id="{2D082145-F7D2-433B-8ED2-7D9156B80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" y="1516"/>
                <a:ext cx="5" cy="5"/>
              </a:xfrm>
              <a:custGeom>
                <a:avLst/>
                <a:gdLst>
                  <a:gd name="T0" fmla="*/ 12 w 21"/>
                  <a:gd name="T1" fmla="*/ 16 h 22"/>
                  <a:gd name="T2" fmla="*/ 12 w 21"/>
                  <a:gd name="T3" fmla="*/ 18 h 22"/>
                  <a:gd name="T4" fmla="*/ 13 w 21"/>
                  <a:gd name="T5" fmla="*/ 12 h 22"/>
                  <a:gd name="T6" fmla="*/ 7 w 21"/>
                  <a:gd name="T7" fmla="*/ 15 h 22"/>
                  <a:gd name="T8" fmla="*/ 6 w 21"/>
                  <a:gd name="T9" fmla="*/ 11 h 22"/>
                  <a:gd name="T10" fmla="*/ 7 w 21"/>
                  <a:gd name="T11" fmla="*/ 15 h 22"/>
                  <a:gd name="T12" fmla="*/ 3 w 21"/>
                  <a:gd name="T13" fmla="*/ 11 h 22"/>
                  <a:gd name="T14" fmla="*/ 3 w 21"/>
                  <a:gd name="T15" fmla="*/ 11 h 22"/>
                  <a:gd name="T16" fmla="*/ 4 w 21"/>
                  <a:gd name="T17" fmla="*/ 10 h 22"/>
                  <a:gd name="T18" fmla="*/ 4 w 21"/>
                  <a:gd name="T19" fmla="*/ 10 h 22"/>
                  <a:gd name="T20" fmla="*/ 5 w 21"/>
                  <a:gd name="T21" fmla="*/ 10 h 22"/>
                  <a:gd name="T22" fmla="*/ 6 w 21"/>
                  <a:gd name="T23" fmla="*/ 9 h 22"/>
                  <a:gd name="T24" fmla="*/ 6 w 21"/>
                  <a:gd name="T25" fmla="*/ 9 h 22"/>
                  <a:gd name="T26" fmla="*/ 6 w 21"/>
                  <a:gd name="T27" fmla="*/ 10 h 22"/>
                  <a:gd name="T28" fmla="*/ 6 w 21"/>
                  <a:gd name="T29" fmla="*/ 10 h 22"/>
                  <a:gd name="T30" fmla="*/ 5 w 21"/>
                  <a:gd name="T31" fmla="*/ 10 h 22"/>
                  <a:gd name="T32" fmla="*/ 4 w 21"/>
                  <a:gd name="T33" fmla="*/ 10 h 22"/>
                  <a:gd name="T34" fmla="*/ 4 w 21"/>
                  <a:gd name="T35" fmla="*/ 10 h 22"/>
                  <a:gd name="T36" fmla="*/ 3 w 21"/>
                  <a:gd name="T37" fmla="*/ 11 h 22"/>
                  <a:gd name="T38" fmla="*/ 3 w 21"/>
                  <a:gd name="T39" fmla="*/ 11 h 22"/>
                  <a:gd name="T40" fmla="*/ 14 w 21"/>
                  <a:gd name="T41" fmla="*/ 10 h 22"/>
                  <a:gd name="T42" fmla="*/ 12 w 21"/>
                  <a:gd name="T43" fmla="*/ 6 h 22"/>
                  <a:gd name="T44" fmla="*/ 14 w 21"/>
                  <a:gd name="T45" fmla="*/ 10 h 22"/>
                  <a:gd name="T46" fmla="*/ 9 w 21"/>
                  <a:gd name="T47" fmla="*/ 7 h 22"/>
                  <a:gd name="T48" fmla="*/ 10 w 21"/>
                  <a:gd name="T49" fmla="*/ 6 h 22"/>
                  <a:gd name="T50" fmla="*/ 10 w 21"/>
                  <a:gd name="T51" fmla="*/ 5 h 22"/>
                  <a:gd name="T52" fmla="*/ 11 w 21"/>
                  <a:gd name="T53" fmla="*/ 5 h 22"/>
                  <a:gd name="T54" fmla="*/ 11 w 21"/>
                  <a:gd name="T55" fmla="*/ 4 h 22"/>
                  <a:gd name="T56" fmla="*/ 12 w 21"/>
                  <a:gd name="T57" fmla="*/ 4 h 22"/>
                  <a:gd name="T58" fmla="*/ 12 w 21"/>
                  <a:gd name="T59" fmla="*/ 4 h 22"/>
                  <a:gd name="T60" fmla="*/ 13 w 21"/>
                  <a:gd name="T61" fmla="*/ 4 h 22"/>
                  <a:gd name="T62" fmla="*/ 12 w 21"/>
                  <a:gd name="T63" fmla="*/ 4 h 22"/>
                  <a:gd name="T64" fmla="*/ 12 w 21"/>
                  <a:gd name="T65" fmla="*/ 4 h 22"/>
                  <a:gd name="T66" fmla="*/ 11 w 21"/>
                  <a:gd name="T67" fmla="*/ 5 h 22"/>
                  <a:gd name="T68" fmla="*/ 11 w 21"/>
                  <a:gd name="T69" fmla="*/ 5 h 22"/>
                  <a:gd name="T70" fmla="*/ 10 w 21"/>
                  <a:gd name="T71" fmla="*/ 6 h 22"/>
                  <a:gd name="T72" fmla="*/ 10 w 21"/>
                  <a:gd name="T73" fmla="*/ 7 h 22"/>
                  <a:gd name="T74" fmla="*/ 7 w 21"/>
                  <a:gd name="T75" fmla="*/ 0 h 22"/>
                  <a:gd name="T76" fmla="*/ 4 w 21"/>
                  <a:gd name="T77" fmla="*/ 2 h 22"/>
                  <a:gd name="T78" fmla="*/ 0 w 21"/>
                  <a:gd name="T79" fmla="*/ 9 h 22"/>
                  <a:gd name="T80" fmla="*/ 1 w 21"/>
                  <a:gd name="T81" fmla="*/ 15 h 22"/>
                  <a:gd name="T82" fmla="*/ 3 w 21"/>
                  <a:gd name="T83" fmla="*/ 19 h 22"/>
                  <a:gd name="T84" fmla="*/ 4 w 21"/>
                  <a:gd name="T85" fmla="*/ 19 h 22"/>
                  <a:gd name="T86" fmla="*/ 12 w 21"/>
                  <a:gd name="T87" fmla="*/ 22 h 22"/>
                  <a:gd name="T88" fmla="*/ 19 w 21"/>
                  <a:gd name="T89" fmla="*/ 17 h 22"/>
                  <a:gd name="T90" fmla="*/ 20 w 21"/>
                  <a:gd name="T91" fmla="*/ 8 h 22"/>
                  <a:gd name="T92" fmla="*/ 19 w 21"/>
                  <a:gd name="T93" fmla="*/ 6 h 22"/>
                  <a:gd name="T94" fmla="*/ 15 w 21"/>
                  <a:gd name="T95" fmla="*/ 2 h 22"/>
                  <a:gd name="T96" fmla="*/ 10 w 21"/>
                  <a:gd name="T9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2">
                    <a:moveTo>
                      <a:pt x="12" y="18"/>
                    </a:move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8"/>
                      <a:pt x="11" y="17"/>
                      <a:pt x="12" y="16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4" y="15"/>
                      <a:pt x="16" y="14"/>
                      <a:pt x="16" y="14"/>
                    </a:cubicBezTo>
                    <a:cubicBezTo>
                      <a:pt x="16" y="14"/>
                      <a:pt x="16" y="18"/>
                      <a:pt x="12" y="18"/>
                    </a:cubicBezTo>
                    <a:moveTo>
                      <a:pt x="10" y="14"/>
                    </a:moveTo>
                    <a:cubicBezTo>
                      <a:pt x="10" y="14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moveTo>
                      <a:pt x="7" y="15"/>
                    </a:moveTo>
                    <a:cubicBezTo>
                      <a:pt x="6" y="15"/>
                      <a:pt x="6" y="14"/>
                      <a:pt x="5" y="14"/>
                    </a:cubicBezTo>
                    <a:cubicBezTo>
                      <a:pt x="5" y="13"/>
                      <a:pt x="5" y="12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2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14" y="10"/>
                    </a:moveTo>
                    <a:cubicBezTo>
                      <a:pt x="13" y="10"/>
                      <a:pt x="12" y="10"/>
                      <a:pt x="12" y="9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4" y="7"/>
                      <a:pt x="14" y="7"/>
                    </a:cubicBezTo>
                    <a:cubicBezTo>
                      <a:pt x="15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5"/>
                      <a:pt x="1" y="6"/>
                    </a:cubicBezTo>
                    <a:cubicBezTo>
                      <a:pt x="1" y="6"/>
                      <a:pt x="2" y="8"/>
                      <a:pt x="0" y="9"/>
                    </a:cubicBezTo>
                    <a:cubicBezTo>
                      <a:pt x="0" y="9"/>
                      <a:pt x="1" y="11"/>
                      <a:pt x="0" y="12"/>
                    </a:cubicBezTo>
                    <a:cubicBezTo>
                      <a:pt x="0" y="12"/>
                      <a:pt x="1" y="13"/>
                      <a:pt x="0" y="14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2" y="15"/>
                      <a:pt x="1" y="17"/>
                    </a:cubicBezTo>
                    <a:cubicBezTo>
                      <a:pt x="1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20"/>
                      <a:pt x="8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7" y="20"/>
                    </a:cubicBezTo>
                    <a:cubicBezTo>
                      <a:pt x="18" y="20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3"/>
                      <a:pt x="21" y="10"/>
                      <a:pt x="20" y="8"/>
                    </a:cubicBezTo>
                    <a:cubicBezTo>
                      <a:pt x="20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7" y="6"/>
                      <a:pt x="17" y="4"/>
                    </a:cubicBezTo>
                    <a:cubicBezTo>
                      <a:pt x="17" y="4"/>
                      <a:pt x="15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0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0"/>
                    </a:cubicBezTo>
                  </a:path>
                </a:pathLst>
              </a:custGeom>
              <a:solidFill>
                <a:srgbClr val="FBD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1" name="Freeform 1196">
                <a:extLst>
                  <a:ext uri="{FF2B5EF4-FFF2-40B4-BE49-F238E27FC236}">
                    <a16:creationId xmlns:a16="http://schemas.microsoft.com/office/drawing/2014/main" id="{41DC0C32-17F2-42BF-B150-AC45D23D1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2" name="Freeform 1197">
                <a:extLst>
                  <a:ext uri="{FF2B5EF4-FFF2-40B4-BE49-F238E27FC236}">
                    <a16:creationId xmlns:a16="http://schemas.microsoft.com/office/drawing/2014/main" id="{474A2513-5793-4962-9CDF-DFCA88B9A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3" name="Freeform 1198">
                <a:extLst>
                  <a:ext uri="{FF2B5EF4-FFF2-40B4-BE49-F238E27FC236}">
                    <a16:creationId xmlns:a16="http://schemas.microsoft.com/office/drawing/2014/main" id="{7BC6E9B7-B8BE-4D4B-8746-9FA28EDE6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4" name="Freeform 1199">
                <a:extLst>
                  <a:ext uri="{FF2B5EF4-FFF2-40B4-BE49-F238E27FC236}">
                    <a16:creationId xmlns:a16="http://schemas.microsoft.com/office/drawing/2014/main" id="{3AB410DE-946D-4C46-A378-4013E3522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5" name="Freeform 1200">
                <a:extLst>
                  <a:ext uri="{FF2B5EF4-FFF2-40B4-BE49-F238E27FC236}">
                    <a16:creationId xmlns:a16="http://schemas.microsoft.com/office/drawing/2014/main" id="{84C62341-987D-4433-8ED4-20C6322DE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0 h 4"/>
                  <a:gd name="T12" fmla="*/ 0 w 3"/>
                  <a:gd name="T13" fmla="*/ 0 h 4"/>
                  <a:gd name="T14" fmla="*/ 0 w 3"/>
                  <a:gd name="T15" fmla="*/ 3 h 4"/>
                  <a:gd name="T16" fmla="*/ 2 w 3"/>
                  <a:gd name="T17" fmla="*/ 4 h 4"/>
                  <a:gd name="T18" fmla="*/ 2 w 3"/>
                  <a:gd name="T19" fmla="*/ 3 h 4"/>
                  <a:gd name="T20" fmla="*/ 2 w 3"/>
                  <a:gd name="T21" fmla="*/ 1 h 4"/>
                  <a:gd name="T22" fmla="*/ 1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6" name="Rectangle 1201">
                <a:extLst>
                  <a:ext uri="{FF2B5EF4-FFF2-40B4-BE49-F238E27FC236}">
                    <a16:creationId xmlns:a16="http://schemas.microsoft.com/office/drawing/2014/main" id="{43784714-EB5D-4855-B492-E993E505B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7" name="Rectangle 1202">
                <a:extLst>
                  <a:ext uri="{FF2B5EF4-FFF2-40B4-BE49-F238E27FC236}">
                    <a16:creationId xmlns:a16="http://schemas.microsoft.com/office/drawing/2014/main" id="{D675704E-EFA8-4300-B966-315FFE418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8" name="Freeform 1203">
                <a:extLst>
                  <a:ext uri="{FF2B5EF4-FFF2-40B4-BE49-F238E27FC236}">
                    <a16:creationId xmlns:a16="http://schemas.microsoft.com/office/drawing/2014/main" id="{C0E6A621-C054-4193-B37D-4B3C0D999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2 h 4"/>
                  <a:gd name="T4" fmla="*/ 1 w 4"/>
                  <a:gd name="T5" fmla="*/ 1 h 4"/>
                  <a:gd name="T6" fmla="*/ 2 w 4"/>
                  <a:gd name="T7" fmla="*/ 1 h 4"/>
                  <a:gd name="T8" fmla="*/ 2 w 4"/>
                  <a:gd name="T9" fmla="*/ 2 h 4"/>
                  <a:gd name="T10" fmla="*/ 1 w 4"/>
                  <a:gd name="T11" fmla="*/ 0 h 4"/>
                  <a:gd name="T12" fmla="*/ 1 w 4"/>
                  <a:gd name="T13" fmla="*/ 1 h 4"/>
                  <a:gd name="T14" fmla="*/ 1 w 4"/>
                  <a:gd name="T15" fmla="*/ 3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1 h 4"/>
                  <a:gd name="T22" fmla="*/ 1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9" name="Rectangle 1204">
                <a:extLst>
                  <a:ext uri="{FF2B5EF4-FFF2-40B4-BE49-F238E27FC236}">
                    <a16:creationId xmlns:a16="http://schemas.microsoft.com/office/drawing/2014/main" id="{3577EC2C-A837-4953-95A1-16A565C5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0" name="Rectangle 1205">
                <a:extLst>
                  <a:ext uri="{FF2B5EF4-FFF2-40B4-BE49-F238E27FC236}">
                    <a16:creationId xmlns:a16="http://schemas.microsoft.com/office/drawing/2014/main" id="{CA0F608D-A4A4-45DF-A57D-E1BD665C7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1" name="Freeform 1206">
                <a:extLst>
                  <a:ext uri="{FF2B5EF4-FFF2-40B4-BE49-F238E27FC236}">
                    <a16:creationId xmlns:a16="http://schemas.microsoft.com/office/drawing/2014/main" id="{C6784D6E-C9B8-4AC0-9B52-45B675A7B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1"/>
              </a:xfrm>
              <a:custGeom>
                <a:avLst/>
                <a:gdLst>
                  <a:gd name="T0" fmla="*/ 6 w 6"/>
                  <a:gd name="T1" fmla="*/ 0 h 4"/>
                  <a:gd name="T2" fmla="*/ 3 w 6"/>
                  <a:gd name="T3" fmla="*/ 1 h 4"/>
                  <a:gd name="T4" fmla="*/ 2 w 6"/>
                  <a:gd name="T5" fmla="*/ 2 h 4"/>
                  <a:gd name="T6" fmla="*/ 0 w 6"/>
                  <a:gd name="T7" fmla="*/ 4 h 4"/>
                  <a:gd name="T8" fmla="*/ 2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6" y="4"/>
                      <a:pt x="6" y="0"/>
                      <a:pt x="6" y="0"/>
                    </a:cubicBezTo>
                  </a:path>
                </a:pathLst>
              </a:custGeom>
              <a:solidFill>
                <a:srgbClr val="EA9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2" name="Freeform 1207">
                <a:extLst>
                  <a:ext uri="{FF2B5EF4-FFF2-40B4-BE49-F238E27FC236}">
                    <a16:creationId xmlns:a16="http://schemas.microsoft.com/office/drawing/2014/main" id="{60E2747B-DAB7-4EFE-B147-B5578BB11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3" name="Freeform 1208">
                <a:extLst>
                  <a:ext uri="{FF2B5EF4-FFF2-40B4-BE49-F238E27FC236}">
                    <a16:creationId xmlns:a16="http://schemas.microsoft.com/office/drawing/2014/main" id="{AAF6C06D-7FCA-4899-BB64-93AC941C5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7 w 33"/>
                  <a:gd name="T1" fmla="*/ 0 h 28"/>
                  <a:gd name="T2" fmla="*/ 14 w 33"/>
                  <a:gd name="T3" fmla="*/ 1 h 28"/>
                  <a:gd name="T4" fmla="*/ 13 w 33"/>
                  <a:gd name="T5" fmla="*/ 1 h 28"/>
                  <a:gd name="T6" fmla="*/ 9 w 33"/>
                  <a:gd name="T7" fmla="*/ 4 h 28"/>
                  <a:gd name="T8" fmla="*/ 8 w 33"/>
                  <a:gd name="T9" fmla="*/ 4 h 28"/>
                  <a:gd name="T10" fmla="*/ 6 w 33"/>
                  <a:gd name="T11" fmla="*/ 8 h 28"/>
                  <a:gd name="T12" fmla="*/ 4 w 33"/>
                  <a:gd name="T13" fmla="*/ 12 h 28"/>
                  <a:gd name="T14" fmla="*/ 4 w 33"/>
                  <a:gd name="T15" fmla="*/ 18 h 28"/>
                  <a:gd name="T16" fmla="*/ 5 w 33"/>
                  <a:gd name="T17" fmla="*/ 23 h 28"/>
                  <a:gd name="T18" fmla="*/ 7 w 33"/>
                  <a:gd name="T19" fmla="*/ 24 h 28"/>
                  <a:gd name="T20" fmla="*/ 9 w 33"/>
                  <a:gd name="T21" fmla="*/ 24 h 28"/>
                  <a:gd name="T22" fmla="*/ 11 w 33"/>
                  <a:gd name="T23" fmla="*/ 25 h 28"/>
                  <a:gd name="T24" fmla="*/ 11 w 33"/>
                  <a:gd name="T25" fmla="*/ 26 h 28"/>
                  <a:gd name="T26" fmla="*/ 12 w 33"/>
                  <a:gd name="T27" fmla="*/ 27 h 28"/>
                  <a:gd name="T28" fmla="*/ 12 w 33"/>
                  <a:gd name="T29" fmla="*/ 27 h 28"/>
                  <a:gd name="T30" fmla="*/ 12 w 33"/>
                  <a:gd name="T31" fmla="*/ 27 h 28"/>
                  <a:gd name="T32" fmla="*/ 13 w 33"/>
                  <a:gd name="T33" fmla="*/ 28 h 28"/>
                  <a:gd name="T34" fmla="*/ 13 w 33"/>
                  <a:gd name="T35" fmla="*/ 27 h 28"/>
                  <a:gd name="T36" fmla="*/ 14 w 33"/>
                  <a:gd name="T37" fmla="*/ 27 h 28"/>
                  <a:gd name="T38" fmla="*/ 13 w 33"/>
                  <a:gd name="T39" fmla="*/ 26 h 28"/>
                  <a:gd name="T40" fmla="*/ 13 w 33"/>
                  <a:gd name="T41" fmla="*/ 24 h 28"/>
                  <a:gd name="T42" fmla="*/ 12 w 33"/>
                  <a:gd name="T43" fmla="*/ 23 h 28"/>
                  <a:gd name="T44" fmla="*/ 12 w 33"/>
                  <a:gd name="T45" fmla="*/ 21 h 28"/>
                  <a:gd name="T46" fmla="*/ 12 w 33"/>
                  <a:gd name="T47" fmla="*/ 18 h 28"/>
                  <a:gd name="T48" fmla="*/ 13 w 33"/>
                  <a:gd name="T49" fmla="*/ 15 h 28"/>
                  <a:gd name="T50" fmla="*/ 15 w 33"/>
                  <a:gd name="T51" fmla="*/ 11 h 28"/>
                  <a:gd name="T52" fmla="*/ 16 w 33"/>
                  <a:gd name="T53" fmla="*/ 11 h 28"/>
                  <a:gd name="T54" fmla="*/ 18 w 33"/>
                  <a:gd name="T55" fmla="*/ 10 h 28"/>
                  <a:gd name="T56" fmla="*/ 18 w 33"/>
                  <a:gd name="T57" fmla="*/ 10 h 28"/>
                  <a:gd name="T58" fmla="*/ 19 w 33"/>
                  <a:gd name="T59" fmla="*/ 9 h 28"/>
                  <a:gd name="T60" fmla="*/ 21 w 33"/>
                  <a:gd name="T61" fmla="*/ 10 h 28"/>
                  <a:gd name="T62" fmla="*/ 22 w 33"/>
                  <a:gd name="T63" fmla="*/ 9 h 28"/>
                  <a:gd name="T64" fmla="*/ 23 w 33"/>
                  <a:gd name="T65" fmla="*/ 10 h 28"/>
                  <a:gd name="T66" fmla="*/ 25 w 33"/>
                  <a:gd name="T67" fmla="*/ 10 h 28"/>
                  <a:gd name="T68" fmla="*/ 27 w 33"/>
                  <a:gd name="T69" fmla="*/ 11 h 28"/>
                  <a:gd name="T70" fmla="*/ 27 w 33"/>
                  <a:gd name="T71" fmla="*/ 11 h 28"/>
                  <a:gd name="T72" fmla="*/ 29 w 33"/>
                  <a:gd name="T73" fmla="*/ 13 h 28"/>
                  <a:gd name="T74" fmla="*/ 31 w 33"/>
                  <a:gd name="T75" fmla="*/ 15 h 28"/>
                  <a:gd name="T76" fmla="*/ 32 w 33"/>
                  <a:gd name="T77" fmla="*/ 16 h 28"/>
                  <a:gd name="T78" fmla="*/ 32 w 33"/>
                  <a:gd name="T79" fmla="*/ 16 h 28"/>
                  <a:gd name="T80" fmla="*/ 32 w 33"/>
                  <a:gd name="T81" fmla="*/ 16 h 28"/>
                  <a:gd name="T82" fmla="*/ 33 w 33"/>
                  <a:gd name="T83" fmla="*/ 15 h 28"/>
                  <a:gd name="T84" fmla="*/ 32 w 33"/>
                  <a:gd name="T85" fmla="*/ 14 h 28"/>
                  <a:gd name="T86" fmla="*/ 33 w 33"/>
                  <a:gd name="T87" fmla="*/ 14 h 28"/>
                  <a:gd name="T88" fmla="*/ 32 w 33"/>
                  <a:gd name="T89" fmla="*/ 13 h 28"/>
                  <a:gd name="T90" fmla="*/ 32 w 33"/>
                  <a:gd name="T91" fmla="*/ 12 h 28"/>
                  <a:gd name="T92" fmla="*/ 32 w 33"/>
                  <a:gd name="T93" fmla="*/ 12 h 28"/>
                  <a:gd name="T94" fmla="*/ 32 w 33"/>
                  <a:gd name="T95" fmla="*/ 9 h 28"/>
                  <a:gd name="T96" fmla="*/ 31 w 33"/>
                  <a:gd name="T97" fmla="*/ 8 h 28"/>
                  <a:gd name="T98" fmla="*/ 29 w 33"/>
                  <a:gd name="T99" fmla="*/ 4 h 28"/>
                  <a:gd name="T100" fmla="*/ 25 w 33"/>
                  <a:gd name="T101" fmla="*/ 2 h 28"/>
                  <a:gd name="T102" fmla="*/ 24 w 33"/>
                  <a:gd name="T103" fmla="*/ 3 h 28"/>
                  <a:gd name="T104" fmla="*/ 21 w 33"/>
                  <a:gd name="T105" fmla="*/ 1 h 28"/>
                  <a:gd name="T106" fmla="*/ 20 w 33"/>
                  <a:gd name="T107" fmla="*/ 1 h 28"/>
                  <a:gd name="T108" fmla="*/ 17 w 33"/>
                  <a:gd name="T10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1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5" y="4"/>
                      <a:pt x="6" y="8"/>
                      <a:pt x="6" y="8"/>
                    </a:cubicBezTo>
                    <a:cubicBezTo>
                      <a:pt x="2" y="9"/>
                      <a:pt x="4" y="12"/>
                      <a:pt x="4" y="12"/>
                    </a:cubicBezTo>
                    <a:cubicBezTo>
                      <a:pt x="1" y="14"/>
                      <a:pt x="4" y="18"/>
                      <a:pt x="4" y="18"/>
                    </a:cubicBezTo>
                    <a:cubicBezTo>
                      <a:pt x="0" y="20"/>
                      <a:pt x="5" y="23"/>
                      <a:pt x="5" y="23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5"/>
                      <a:pt x="11" y="25"/>
                      <a:pt x="11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3" y="22"/>
                      <a:pt x="12" y="21"/>
                      <a:pt x="12" y="21"/>
                    </a:cubicBezTo>
                    <a:cubicBezTo>
                      <a:pt x="13" y="20"/>
                      <a:pt x="12" y="18"/>
                      <a:pt x="12" y="18"/>
                    </a:cubicBezTo>
                    <a:cubicBezTo>
                      <a:pt x="14" y="17"/>
                      <a:pt x="13" y="15"/>
                      <a:pt x="13" y="15"/>
                    </a:cubicBezTo>
                    <a:cubicBezTo>
                      <a:pt x="16" y="14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1"/>
                      <a:pt x="26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5"/>
                      <a:pt x="31" y="15"/>
                      <a:pt x="31" y="15"/>
                    </a:cubicBezTo>
                    <a:cubicBezTo>
                      <a:pt x="31" y="16"/>
                      <a:pt x="31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3" y="15"/>
                      <a:pt x="33" y="15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3" y="14"/>
                      <a:pt x="32" y="13"/>
                      <a:pt x="32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1"/>
                      <a:pt x="32" y="9"/>
                      <a:pt x="32" y="9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1" y="5"/>
                      <a:pt x="29" y="4"/>
                      <a:pt x="29" y="4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724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4" name="Freeform 1209">
                <a:extLst>
                  <a:ext uri="{FF2B5EF4-FFF2-40B4-BE49-F238E27FC236}">
                    <a16:creationId xmlns:a16="http://schemas.microsoft.com/office/drawing/2014/main" id="{53F6B002-3AB4-42DE-97F7-F2FEFAC08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501"/>
                <a:ext cx="13" cy="9"/>
              </a:xfrm>
              <a:custGeom>
                <a:avLst/>
                <a:gdLst>
                  <a:gd name="T0" fmla="*/ 54 w 55"/>
                  <a:gd name="T1" fmla="*/ 0 h 41"/>
                  <a:gd name="T2" fmla="*/ 2 w 55"/>
                  <a:gd name="T3" fmla="*/ 36 h 41"/>
                  <a:gd name="T4" fmla="*/ 1 w 55"/>
                  <a:gd name="T5" fmla="*/ 39 h 41"/>
                  <a:gd name="T6" fmla="*/ 3 w 55"/>
                  <a:gd name="T7" fmla="*/ 41 h 41"/>
                  <a:gd name="T8" fmla="*/ 5 w 55"/>
                  <a:gd name="T9" fmla="*/ 40 h 41"/>
                  <a:gd name="T10" fmla="*/ 55 w 55"/>
                  <a:gd name="T11" fmla="*/ 5 h 41"/>
                  <a:gd name="T12" fmla="*/ 54 w 55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1">
                    <a:moveTo>
                      <a:pt x="54" y="0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7"/>
                      <a:pt x="0" y="38"/>
                      <a:pt x="1" y="39"/>
                    </a:cubicBezTo>
                    <a:cubicBezTo>
                      <a:pt x="2" y="40"/>
                      <a:pt x="2" y="41"/>
                      <a:pt x="3" y="41"/>
                    </a:cubicBezTo>
                    <a:cubicBezTo>
                      <a:pt x="4" y="41"/>
                      <a:pt x="4" y="40"/>
                      <a:pt x="5" y="4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583" name="Freeform 1211">
              <a:extLst>
                <a:ext uri="{FF2B5EF4-FFF2-40B4-BE49-F238E27FC236}">
                  <a16:creationId xmlns:a16="http://schemas.microsoft.com/office/drawing/2014/main" id="{6D955CF0-7FE5-4E86-90FD-B57A0423E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386013"/>
              <a:ext cx="19050" cy="14288"/>
            </a:xfrm>
            <a:custGeom>
              <a:avLst/>
              <a:gdLst>
                <a:gd name="T0" fmla="*/ 51 w 51"/>
                <a:gd name="T1" fmla="*/ 0 h 38"/>
                <a:gd name="T2" fmla="*/ 1 w 51"/>
                <a:gd name="T3" fmla="*/ 34 h 38"/>
                <a:gd name="T4" fmla="*/ 0 w 51"/>
                <a:gd name="T5" fmla="*/ 36 h 38"/>
                <a:gd name="T6" fmla="*/ 2 w 51"/>
                <a:gd name="T7" fmla="*/ 38 h 38"/>
                <a:gd name="T8" fmla="*/ 3 w 51"/>
                <a:gd name="T9" fmla="*/ 38 h 38"/>
                <a:gd name="T10" fmla="*/ 4 w 51"/>
                <a:gd name="T11" fmla="*/ 38 h 38"/>
                <a:gd name="T12" fmla="*/ 51 w 51"/>
                <a:gd name="T13" fmla="*/ 5 h 38"/>
                <a:gd name="T14" fmla="*/ 51 w 5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8">
                  <a:moveTo>
                    <a:pt x="5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4" name="Freeform 1212">
              <a:extLst>
                <a:ext uri="{FF2B5EF4-FFF2-40B4-BE49-F238E27FC236}">
                  <a16:creationId xmlns:a16="http://schemas.microsoft.com/office/drawing/2014/main" id="{D7923F16-B0A7-45D6-82B6-E35E0CB2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390775"/>
              <a:ext cx="19050" cy="12700"/>
            </a:xfrm>
            <a:custGeom>
              <a:avLst/>
              <a:gdLst>
                <a:gd name="T0" fmla="*/ 47 w 48"/>
                <a:gd name="T1" fmla="*/ 0 h 36"/>
                <a:gd name="T2" fmla="*/ 1 w 48"/>
                <a:gd name="T3" fmla="*/ 31 h 36"/>
                <a:gd name="T4" fmla="*/ 1 w 48"/>
                <a:gd name="T5" fmla="*/ 33 h 36"/>
                <a:gd name="T6" fmla="*/ 2 w 48"/>
                <a:gd name="T7" fmla="*/ 35 h 36"/>
                <a:gd name="T8" fmla="*/ 3 w 48"/>
                <a:gd name="T9" fmla="*/ 36 h 36"/>
                <a:gd name="T10" fmla="*/ 4 w 48"/>
                <a:gd name="T11" fmla="*/ 35 h 36"/>
                <a:gd name="T12" fmla="*/ 48 w 48"/>
                <a:gd name="T13" fmla="*/ 5 h 36"/>
                <a:gd name="T14" fmla="*/ 47 w 48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6">
                  <a:moveTo>
                    <a:pt x="47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3" y="36"/>
                    <a:pt x="3" y="36"/>
                    <a:pt x="4" y="3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5" name="Freeform 1213">
              <a:extLst>
                <a:ext uri="{FF2B5EF4-FFF2-40B4-BE49-F238E27FC236}">
                  <a16:creationId xmlns:a16="http://schemas.microsoft.com/office/drawing/2014/main" id="{07393E2E-FD10-4589-AF7B-A085C9B5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2393950"/>
              <a:ext cx="15875" cy="12700"/>
            </a:xfrm>
            <a:custGeom>
              <a:avLst/>
              <a:gdLst>
                <a:gd name="T0" fmla="*/ 43 w 44"/>
                <a:gd name="T1" fmla="*/ 0 h 33"/>
                <a:gd name="T2" fmla="*/ 1 w 44"/>
                <a:gd name="T3" fmla="*/ 29 h 33"/>
                <a:gd name="T4" fmla="*/ 1 w 44"/>
                <a:gd name="T5" fmla="*/ 30 h 33"/>
                <a:gd name="T6" fmla="*/ 2 w 44"/>
                <a:gd name="T7" fmla="*/ 32 h 33"/>
                <a:gd name="T8" fmla="*/ 3 w 44"/>
                <a:gd name="T9" fmla="*/ 33 h 33"/>
                <a:gd name="T10" fmla="*/ 4 w 44"/>
                <a:gd name="T11" fmla="*/ 33 h 33"/>
                <a:gd name="T12" fmla="*/ 44 w 44"/>
                <a:gd name="T13" fmla="*/ 5 h 33"/>
                <a:gd name="T14" fmla="*/ 43 w 44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">
                  <a:moveTo>
                    <a:pt x="43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6" name="Freeform 1214">
              <a:extLst>
                <a:ext uri="{FF2B5EF4-FFF2-40B4-BE49-F238E27FC236}">
                  <a16:creationId xmlns:a16="http://schemas.microsoft.com/office/drawing/2014/main" id="{A9A3A317-5C56-4D38-BFCE-077879AB6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7" name="Freeform 1215">
              <a:extLst>
                <a:ext uri="{FF2B5EF4-FFF2-40B4-BE49-F238E27FC236}">
                  <a16:creationId xmlns:a16="http://schemas.microsoft.com/office/drawing/2014/main" id="{F3ED6D02-A791-4EBB-A0C8-86164B0A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8" name="Freeform 1216">
              <a:extLst>
                <a:ext uri="{FF2B5EF4-FFF2-40B4-BE49-F238E27FC236}">
                  <a16:creationId xmlns:a16="http://schemas.microsoft.com/office/drawing/2014/main" id="{BEFDC4BC-07B7-45A5-9936-AA9AFFED0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0675" y="2335213"/>
              <a:ext cx="33338" cy="125413"/>
            </a:xfrm>
            <a:custGeom>
              <a:avLst/>
              <a:gdLst>
                <a:gd name="T0" fmla="*/ 69 w 90"/>
                <a:gd name="T1" fmla="*/ 139 h 336"/>
                <a:gd name="T2" fmla="*/ 22 w 90"/>
                <a:gd name="T3" fmla="*/ 172 h 336"/>
                <a:gd name="T4" fmla="*/ 43 w 90"/>
                <a:gd name="T5" fmla="*/ 336 h 336"/>
                <a:gd name="T6" fmla="*/ 86 w 90"/>
                <a:gd name="T7" fmla="*/ 307 h 336"/>
                <a:gd name="T8" fmla="*/ 90 w 90"/>
                <a:gd name="T9" fmla="*/ 304 h 336"/>
                <a:gd name="T10" fmla="*/ 69 w 90"/>
                <a:gd name="T11" fmla="*/ 139 h 336"/>
                <a:gd name="T12" fmla="*/ 0 w 90"/>
                <a:gd name="T13" fmla="*/ 0 h 336"/>
                <a:gd name="T14" fmla="*/ 12 w 90"/>
                <a:gd name="T15" fmla="*/ 96 h 336"/>
                <a:gd name="T16" fmla="*/ 32 w 90"/>
                <a:gd name="T17" fmla="*/ 83 h 336"/>
                <a:gd name="T18" fmla="*/ 38 w 90"/>
                <a:gd name="T19" fmla="*/ 81 h 336"/>
                <a:gd name="T20" fmla="*/ 46 w 90"/>
                <a:gd name="T21" fmla="*/ 86 h 336"/>
                <a:gd name="T22" fmla="*/ 66 w 90"/>
                <a:gd name="T23" fmla="*/ 114 h 336"/>
                <a:gd name="T24" fmla="*/ 63 w 90"/>
                <a:gd name="T25" fmla="*/ 91 h 336"/>
                <a:gd name="T26" fmla="*/ 0 w 90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336">
                  <a:moveTo>
                    <a:pt x="69" y="139"/>
                  </a:moveTo>
                  <a:cubicBezTo>
                    <a:pt x="22" y="172"/>
                    <a:pt x="22" y="172"/>
                    <a:pt x="22" y="172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90" y="304"/>
                    <a:pt x="90" y="304"/>
                    <a:pt x="90" y="304"/>
                  </a:cubicBezTo>
                  <a:cubicBezTo>
                    <a:pt x="69" y="139"/>
                    <a:pt x="69" y="139"/>
                    <a:pt x="69" y="139"/>
                  </a:cubicBezTo>
                  <a:moveTo>
                    <a:pt x="0" y="0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2"/>
                    <a:pt x="36" y="81"/>
                    <a:pt x="38" y="81"/>
                  </a:cubicBezTo>
                  <a:cubicBezTo>
                    <a:pt x="41" y="81"/>
                    <a:pt x="44" y="83"/>
                    <a:pt x="46" y="86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9" name="Freeform 1217">
              <a:extLst>
                <a:ext uri="{FF2B5EF4-FFF2-40B4-BE49-F238E27FC236}">
                  <a16:creationId xmlns:a16="http://schemas.microsoft.com/office/drawing/2014/main" id="{75B3B8D4-B63B-42D1-85AF-BB6FC722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365375"/>
              <a:ext cx="20638" cy="33338"/>
            </a:xfrm>
            <a:custGeom>
              <a:avLst/>
              <a:gdLst>
                <a:gd name="T0" fmla="*/ 26 w 57"/>
                <a:gd name="T1" fmla="*/ 0 h 91"/>
                <a:gd name="T2" fmla="*/ 20 w 57"/>
                <a:gd name="T3" fmla="*/ 2 h 91"/>
                <a:gd name="T4" fmla="*/ 0 w 57"/>
                <a:gd name="T5" fmla="*/ 15 h 91"/>
                <a:gd name="T6" fmla="*/ 3 w 57"/>
                <a:gd name="T7" fmla="*/ 35 h 91"/>
                <a:gd name="T8" fmla="*/ 25 w 57"/>
                <a:gd name="T9" fmla="*/ 20 h 91"/>
                <a:gd name="T10" fmla="*/ 27 w 57"/>
                <a:gd name="T11" fmla="*/ 20 h 91"/>
                <a:gd name="T12" fmla="*/ 29 w 57"/>
                <a:gd name="T13" fmla="*/ 21 h 91"/>
                <a:gd name="T14" fmla="*/ 28 w 57"/>
                <a:gd name="T15" fmla="*/ 24 h 91"/>
                <a:gd name="T16" fmla="*/ 4 w 57"/>
                <a:gd name="T17" fmla="*/ 41 h 91"/>
                <a:gd name="T18" fmla="*/ 4 w 57"/>
                <a:gd name="T19" fmla="*/ 45 h 91"/>
                <a:gd name="T20" fmla="*/ 31 w 57"/>
                <a:gd name="T21" fmla="*/ 27 h 91"/>
                <a:gd name="T22" fmla="*/ 32 w 57"/>
                <a:gd name="T23" fmla="*/ 26 h 91"/>
                <a:gd name="T24" fmla="*/ 33 w 57"/>
                <a:gd name="T25" fmla="*/ 27 h 91"/>
                <a:gd name="T26" fmla="*/ 34 w 57"/>
                <a:gd name="T27" fmla="*/ 29 h 91"/>
                <a:gd name="T28" fmla="*/ 34 w 57"/>
                <a:gd name="T29" fmla="*/ 31 h 91"/>
                <a:gd name="T30" fmla="*/ 5 w 57"/>
                <a:gd name="T31" fmla="*/ 51 h 91"/>
                <a:gd name="T32" fmla="*/ 5 w 57"/>
                <a:gd name="T33" fmla="*/ 55 h 91"/>
                <a:gd name="T34" fmla="*/ 36 w 57"/>
                <a:gd name="T35" fmla="*/ 34 h 91"/>
                <a:gd name="T36" fmla="*/ 37 w 57"/>
                <a:gd name="T37" fmla="*/ 34 h 91"/>
                <a:gd name="T38" fmla="*/ 38 w 57"/>
                <a:gd name="T39" fmla="*/ 34 h 91"/>
                <a:gd name="T40" fmla="*/ 39 w 57"/>
                <a:gd name="T41" fmla="*/ 36 h 91"/>
                <a:gd name="T42" fmla="*/ 39 w 57"/>
                <a:gd name="T43" fmla="*/ 38 h 91"/>
                <a:gd name="T44" fmla="*/ 6 w 57"/>
                <a:gd name="T45" fmla="*/ 61 h 91"/>
                <a:gd name="T46" fmla="*/ 7 w 57"/>
                <a:gd name="T47" fmla="*/ 65 h 91"/>
                <a:gd name="T48" fmla="*/ 7 w 57"/>
                <a:gd name="T49" fmla="*/ 65 h 91"/>
                <a:gd name="T50" fmla="*/ 8 w 57"/>
                <a:gd name="T51" fmla="*/ 66 h 91"/>
                <a:gd name="T52" fmla="*/ 9 w 57"/>
                <a:gd name="T53" fmla="*/ 68 h 91"/>
                <a:gd name="T54" fmla="*/ 9 w 57"/>
                <a:gd name="T55" fmla="*/ 69 h 91"/>
                <a:gd name="T56" fmla="*/ 7 w 57"/>
                <a:gd name="T57" fmla="*/ 71 h 91"/>
                <a:gd name="T58" fmla="*/ 10 w 57"/>
                <a:gd name="T59" fmla="*/ 91 h 91"/>
                <a:gd name="T60" fmla="*/ 57 w 57"/>
                <a:gd name="T61" fmla="*/ 58 h 91"/>
                <a:gd name="T62" fmla="*/ 54 w 57"/>
                <a:gd name="T63" fmla="*/ 33 h 91"/>
                <a:gd name="T64" fmla="*/ 34 w 57"/>
                <a:gd name="T65" fmla="*/ 5 h 91"/>
                <a:gd name="T66" fmla="*/ 26 w 57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91">
                  <a:moveTo>
                    <a:pt x="26" y="0"/>
                  </a:moveTo>
                  <a:cubicBezTo>
                    <a:pt x="24" y="0"/>
                    <a:pt x="22" y="1"/>
                    <a:pt x="2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7" y="20"/>
                  </a:cubicBezTo>
                  <a:cubicBezTo>
                    <a:pt x="27" y="20"/>
                    <a:pt x="28" y="20"/>
                    <a:pt x="29" y="21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8" y="34"/>
                    <a:pt x="38" y="3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7"/>
                    <a:pt x="40" y="38"/>
                    <a:pt x="39" y="3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8" y="65"/>
                    <a:pt x="8" y="66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2"/>
                    <a:pt x="29" y="0"/>
                    <a:pt x="26" y="0"/>
                  </a:cubicBezTo>
                </a:path>
              </a:pathLst>
            </a:custGeom>
            <a:solidFill>
              <a:srgbClr val="4E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0" name="Freeform 1218">
              <a:extLst>
                <a:ext uri="{FF2B5EF4-FFF2-40B4-BE49-F238E27FC236}">
                  <a16:creationId xmlns:a16="http://schemas.microsoft.com/office/drawing/2014/main" id="{623560E7-CA82-4D04-A9D6-A8F3BD09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3313"/>
              <a:ext cx="9525" cy="6350"/>
            </a:xfrm>
            <a:custGeom>
              <a:avLst/>
              <a:gdLst>
                <a:gd name="T0" fmla="*/ 24 w 26"/>
                <a:gd name="T1" fmla="*/ 0 h 21"/>
                <a:gd name="T2" fmla="*/ 22 w 26"/>
                <a:gd name="T3" fmla="*/ 0 h 21"/>
                <a:gd name="T4" fmla="*/ 0 w 26"/>
                <a:gd name="T5" fmla="*/ 15 h 21"/>
                <a:gd name="T6" fmla="*/ 1 w 26"/>
                <a:gd name="T7" fmla="*/ 21 h 21"/>
                <a:gd name="T8" fmla="*/ 25 w 26"/>
                <a:gd name="T9" fmla="*/ 4 h 21"/>
                <a:gd name="T10" fmla="*/ 26 w 26"/>
                <a:gd name="T11" fmla="*/ 1 h 21"/>
                <a:gd name="T12" fmla="*/ 24 w 2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4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1" name="Freeform 1219">
              <a:extLst>
                <a:ext uri="{FF2B5EF4-FFF2-40B4-BE49-F238E27FC236}">
                  <a16:creationId xmlns:a16="http://schemas.microsoft.com/office/drawing/2014/main" id="{284551BD-0280-471B-AD85-FB9917D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4900"/>
              <a:ext cx="11113" cy="9525"/>
            </a:xfrm>
            <a:custGeom>
              <a:avLst/>
              <a:gdLst>
                <a:gd name="T0" fmla="*/ 28 w 31"/>
                <a:gd name="T1" fmla="*/ 0 h 25"/>
                <a:gd name="T2" fmla="*/ 27 w 31"/>
                <a:gd name="T3" fmla="*/ 1 h 25"/>
                <a:gd name="T4" fmla="*/ 0 w 31"/>
                <a:gd name="T5" fmla="*/ 19 h 25"/>
                <a:gd name="T6" fmla="*/ 1 w 31"/>
                <a:gd name="T7" fmla="*/ 25 h 25"/>
                <a:gd name="T8" fmla="*/ 30 w 31"/>
                <a:gd name="T9" fmla="*/ 5 h 25"/>
                <a:gd name="T10" fmla="*/ 30 w 31"/>
                <a:gd name="T11" fmla="*/ 3 h 25"/>
                <a:gd name="T12" fmla="*/ 29 w 31"/>
                <a:gd name="T13" fmla="*/ 1 h 25"/>
                <a:gd name="T14" fmla="*/ 28 w 3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28" y="0"/>
                  </a:moveTo>
                  <a:cubicBezTo>
                    <a:pt x="28" y="0"/>
                    <a:pt x="28" y="0"/>
                    <a:pt x="27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3" name="Freeform 1220">
              <a:extLst>
                <a:ext uri="{FF2B5EF4-FFF2-40B4-BE49-F238E27FC236}">
                  <a16:creationId xmlns:a16="http://schemas.microsoft.com/office/drawing/2014/main" id="{3D259DE9-8159-4227-99DF-3715B150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8075"/>
              <a:ext cx="12700" cy="9525"/>
            </a:xfrm>
            <a:custGeom>
              <a:avLst/>
              <a:gdLst>
                <a:gd name="T0" fmla="*/ 32 w 35"/>
                <a:gd name="T1" fmla="*/ 0 h 27"/>
                <a:gd name="T2" fmla="*/ 31 w 35"/>
                <a:gd name="T3" fmla="*/ 0 h 27"/>
                <a:gd name="T4" fmla="*/ 0 w 35"/>
                <a:gd name="T5" fmla="*/ 21 h 27"/>
                <a:gd name="T6" fmla="*/ 1 w 35"/>
                <a:gd name="T7" fmla="*/ 27 h 27"/>
                <a:gd name="T8" fmla="*/ 34 w 35"/>
                <a:gd name="T9" fmla="*/ 4 h 27"/>
                <a:gd name="T10" fmla="*/ 34 w 35"/>
                <a:gd name="T11" fmla="*/ 2 h 27"/>
                <a:gd name="T12" fmla="*/ 33 w 35"/>
                <a:gd name="T13" fmla="*/ 0 h 27"/>
                <a:gd name="T14" fmla="*/ 32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7" name="Freeform 1221">
              <a:extLst>
                <a:ext uri="{FF2B5EF4-FFF2-40B4-BE49-F238E27FC236}">
                  <a16:creationId xmlns:a16="http://schemas.microsoft.com/office/drawing/2014/main" id="{51E7D31A-1732-4E41-A9A3-637A9D2C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389188"/>
              <a:ext cx="0" cy="31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6 h 6"/>
                <a:gd name="T6" fmla="*/ 2 w 3"/>
                <a:gd name="T7" fmla="*/ 4 h 6"/>
                <a:gd name="T8" fmla="*/ 2 w 3"/>
                <a:gd name="T9" fmla="*/ 3 h 6"/>
                <a:gd name="T10" fmla="*/ 1 w 3"/>
                <a:gd name="T11" fmla="*/ 1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8" name="Freeform 1222">
              <a:extLst>
                <a:ext uri="{FF2B5EF4-FFF2-40B4-BE49-F238E27FC236}">
                  <a16:creationId xmlns:a16="http://schemas.microsoft.com/office/drawing/2014/main" id="{BB7DCF01-02EF-40C3-9240-25FC0B1B9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9" name="Freeform 1223">
              <a:extLst>
                <a:ext uri="{FF2B5EF4-FFF2-40B4-BE49-F238E27FC236}">
                  <a16:creationId xmlns:a16="http://schemas.microsoft.com/office/drawing/2014/main" id="{78E9BB53-7C91-4C5C-B94A-C89B176D3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1" name="Freeform 1224">
              <a:extLst>
                <a:ext uri="{FF2B5EF4-FFF2-40B4-BE49-F238E27FC236}">
                  <a16:creationId xmlns:a16="http://schemas.microsoft.com/office/drawing/2014/main" id="{AC4697BD-5E43-403B-B1D4-8E6B268C0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2" name="Freeform 1225">
              <a:extLst>
                <a:ext uri="{FF2B5EF4-FFF2-40B4-BE49-F238E27FC236}">
                  <a16:creationId xmlns:a16="http://schemas.microsoft.com/office/drawing/2014/main" id="{682445CF-8619-4C63-BF3D-D921A3644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3" name="Freeform 1226">
              <a:extLst>
                <a:ext uri="{FF2B5EF4-FFF2-40B4-BE49-F238E27FC236}">
                  <a16:creationId xmlns:a16="http://schemas.microsoft.com/office/drawing/2014/main" id="{18CC43BD-8DD7-4FE0-A2B7-58ECE291A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2365375"/>
              <a:ext cx="12700" cy="33338"/>
            </a:xfrm>
            <a:custGeom>
              <a:avLst/>
              <a:gdLst>
                <a:gd name="T0" fmla="*/ 23 w 32"/>
                <a:gd name="T1" fmla="*/ 0 h 91"/>
                <a:gd name="T2" fmla="*/ 0 w 32"/>
                <a:gd name="T3" fmla="*/ 16 h 91"/>
                <a:gd name="T4" fmla="*/ 3 w 32"/>
                <a:gd name="T5" fmla="*/ 42 h 91"/>
                <a:gd name="T6" fmla="*/ 11 w 32"/>
                <a:gd name="T7" fmla="*/ 49 h 91"/>
                <a:gd name="T8" fmla="*/ 14 w 32"/>
                <a:gd name="T9" fmla="*/ 72 h 91"/>
                <a:gd name="T10" fmla="*/ 8 w 32"/>
                <a:gd name="T11" fmla="*/ 81 h 91"/>
                <a:gd name="T12" fmla="*/ 9 w 32"/>
                <a:gd name="T13" fmla="*/ 91 h 91"/>
                <a:gd name="T14" fmla="*/ 32 w 32"/>
                <a:gd name="T15" fmla="*/ 76 h 91"/>
                <a:gd name="T16" fmla="*/ 29 w 32"/>
                <a:gd name="T17" fmla="*/ 50 h 91"/>
                <a:gd name="T18" fmla="*/ 28 w 32"/>
                <a:gd name="T19" fmla="*/ 50 h 91"/>
                <a:gd name="T20" fmla="*/ 28 w 32"/>
                <a:gd name="T21" fmla="*/ 51 h 91"/>
                <a:gd name="T22" fmla="*/ 27 w 32"/>
                <a:gd name="T23" fmla="*/ 50 h 91"/>
                <a:gd name="T24" fmla="*/ 25 w 32"/>
                <a:gd name="T25" fmla="*/ 48 h 91"/>
                <a:gd name="T26" fmla="*/ 26 w 32"/>
                <a:gd name="T27" fmla="*/ 46 h 91"/>
                <a:gd name="T28" fmla="*/ 28 w 32"/>
                <a:gd name="T29" fmla="*/ 45 h 91"/>
                <a:gd name="T30" fmla="*/ 28 w 32"/>
                <a:gd name="T31" fmla="*/ 40 h 91"/>
                <a:gd name="T32" fmla="*/ 23 w 32"/>
                <a:gd name="T33" fmla="*/ 43 h 91"/>
                <a:gd name="T34" fmla="*/ 23 w 32"/>
                <a:gd name="T35" fmla="*/ 43 h 91"/>
                <a:gd name="T36" fmla="*/ 22 w 32"/>
                <a:gd name="T37" fmla="*/ 43 h 91"/>
                <a:gd name="T38" fmla="*/ 20 w 32"/>
                <a:gd name="T39" fmla="*/ 41 h 91"/>
                <a:gd name="T40" fmla="*/ 21 w 32"/>
                <a:gd name="T41" fmla="*/ 39 h 91"/>
                <a:gd name="T42" fmla="*/ 27 w 32"/>
                <a:gd name="T43" fmla="*/ 35 h 91"/>
                <a:gd name="T44" fmla="*/ 26 w 32"/>
                <a:gd name="T45" fmla="*/ 30 h 91"/>
                <a:gd name="T46" fmla="*/ 19 w 32"/>
                <a:gd name="T47" fmla="*/ 35 h 91"/>
                <a:gd name="T48" fmla="*/ 18 w 32"/>
                <a:gd name="T49" fmla="*/ 35 h 91"/>
                <a:gd name="T50" fmla="*/ 16 w 32"/>
                <a:gd name="T51" fmla="*/ 34 h 91"/>
                <a:gd name="T52" fmla="*/ 17 w 32"/>
                <a:gd name="T53" fmla="*/ 31 h 91"/>
                <a:gd name="T54" fmla="*/ 26 w 32"/>
                <a:gd name="T55" fmla="*/ 25 h 91"/>
                <a:gd name="T56" fmla="*/ 25 w 32"/>
                <a:gd name="T57" fmla="*/ 20 h 91"/>
                <a:gd name="T58" fmla="*/ 14 w 32"/>
                <a:gd name="T59" fmla="*/ 28 h 91"/>
                <a:gd name="T60" fmla="*/ 13 w 32"/>
                <a:gd name="T61" fmla="*/ 28 h 91"/>
                <a:gd name="T62" fmla="*/ 11 w 32"/>
                <a:gd name="T63" fmla="*/ 27 h 91"/>
                <a:gd name="T64" fmla="*/ 12 w 32"/>
                <a:gd name="T65" fmla="*/ 24 h 91"/>
                <a:gd name="T66" fmla="*/ 24 w 32"/>
                <a:gd name="T67" fmla="*/ 15 h 91"/>
                <a:gd name="T68" fmla="*/ 23 w 32"/>
                <a:gd name="T6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91">
                  <a:moveTo>
                    <a:pt x="23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1" y="49"/>
                  </a:cubicBezTo>
                  <a:cubicBezTo>
                    <a:pt x="16" y="56"/>
                    <a:pt x="17" y="64"/>
                    <a:pt x="14" y="72"/>
                  </a:cubicBezTo>
                  <a:cubicBezTo>
                    <a:pt x="13" y="75"/>
                    <a:pt x="11" y="79"/>
                    <a:pt x="8" y="8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6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39"/>
                    <a:pt x="21" y="3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8" y="35"/>
                    <a:pt x="18" y="35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5" y="33"/>
                    <a:pt x="15" y="32"/>
                    <a:pt x="17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2" y="28"/>
                    <a:pt x="11" y="28"/>
                    <a:pt x="11" y="27"/>
                  </a:cubicBezTo>
                  <a:cubicBezTo>
                    <a:pt x="10" y="26"/>
                    <a:pt x="10" y="24"/>
                    <a:pt x="12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AB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5" name="Freeform 1227">
              <a:extLst>
                <a:ext uri="{FF2B5EF4-FFF2-40B4-BE49-F238E27FC236}">
                  <a16:creationId xmlns:a16="http://schemas.microsoft.com/office/drawing/2014/main" id="{1D5D07A8-C667-4B3F-A6BE-A553681DE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1250"/>
              <a:ext cx="4763" cy="14288"/>
            </a:xfrm>
            <a:custGeom>
              <a:avLst/>
              <a:gdLst>
                <a:gd name="T0" fmla="*/ 0 w 14"/>
                <a:gd name="T1" fmla="*/ 0 h 39"/>
                <a:gd name="T2" fmla="*/ 2 w 14"/>
                <a:gd name="T3" fmla="*/ 14 h 39"/>
                <a:gd name="T4" fmla="*/ 2 w 14"/>
                <a:gd name="T5" fmla="*/ 16 h 39"/>
                <a:gd name="T6" fmla="*/ 4 w 14"/>
                <a:gd name="T7" fmla="*/ 30 h 39"/>
                <a:gd name="T8" fmla="*/ 10 w 14"/>
                <a:gd name="T9" fmla="*/ 30 h 39"/>
                <a:gd name="T10" fmla="*/ 11 w 14"/>
                <a:gd name="T11" fmla="*/ 30 h 39"/>
                <a:gd name="T12" fmla="*/ 5 w 14"/>
                <a:gd name="T13" fmla="*/ 39 h 39"/>
                <a:gd name="T14" fmla="*/ 5 w 14"/>
                <a:gd name="T15" fmla="*/ 39 h 39"/>
                <a:gd name="T16" fmla="*/ 11 w 14"/>
                <a:gd name="T17" fmla="*/ 30 h 39"/>
                <a:gd name="T18" fmla="*/ 8 w 14"/>
                <a:gd name="T19" fmla="*/ 7 h 39"/>
                <a:gd name="T20" fmla="*/ 0 w 14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0" y="33"/>
                    <a:pt x="8" y="37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8" y="37"/>
                    <a:pt x="10" y="33"/>
                    <a:pt x="11" y="30"/>
                  </a:cubicBezTo>
                  <a:cubicBezTo>
                    <a:pt x="14" y="22"/>
                    <a:pt x="13" y="14"/>
                    <a:pt x="8" y="7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6" name="Freeform 1228">
              <a:extLst>
                <a:ext uri="{FF2B5EF4-FFF2-40B4-BE49-F238E27FC236}">
                  <a16:creationId xmlns:a16="http://schemas.microsoft.com/office/drawing/2014/main" id="{1CF32254-79B3-4928-BAFA-2D5ABE5AA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2392363"/>
              <a:ext cx="3175" cy="3175"/>
            </a:xfrm>
            <a:custGeom>
              <a:avLst/>
              <a:gdLst>
                <a:gd name="T0" fmla="*/ 6 w 7"/>
                <a:gd name="T1" fmla="*/ 0 h 9"/>
                <a:gd name="T2" fmla="*/ 0 w 7"/>
                <a:gd name="T3" fmla="*/ 0 h 9"/>
                <a:gd name="T4" fmla="*/ 1 w 7"/>
                <a:gd name="T5" fmla="*/ 9 h 9"/>
                <a:gd name="T6" fmla="*/ 7 w 7"/>
                <a:gd name="T7" fmla="*/ 0 h 9"/>
                <a:gd name="T8" fmla="*/ 6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7"/>
                    <a:pt x="6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0" name="Freeform 1229">
              <a:extLst>
                <a:ext uri="{FF2B5EF4-FFF2-40B4-BE49-F238E27FC236}">
                  <a16:creationId xmlns:a16="http://schemas.microsoft.com/office/drawing/2014/main" id="{90CD4615-934D-4303-AF51-2CFB6327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6013"/>
              <a:ext cx="0" cy="158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5C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1" name="Freeform 1230">
              <a:extLst>
                <a:ext uri="{FF2B5EF4-FFF2-40B4-BE49-F238E27FC236}">
                  <a16:creationId xmlns:a16="http://schemas.microsoft.com/office/drawing/2014/main" id="{4AEB7252-8AF3-4F2F-A16A-D017026C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371725"/>
              <a:ext cx="4763" cy="4763"/>
            </a:xfrm>
            <a:custGeom>
              <a:avLst/>
              <a:gdLst>
                <a:gd name="T0" fmla="*/ 14 w 15"/>
                <a:gd name="T1" fmla="*/ 0 h 13"/>
                <a:gd name="T2" fmla="*/ 2 w 15"/>
                <a:gd name="T3" fmla="*/ 9 h 13"/>
                <a:gd name="T4" fmla="*/ 1 w 15"/>
                <a:gd name="T5" fmla="*/ 12 h 13"/>
                <a:gd name="T6" fmla="*/ 3 w 15"/>
                <a:gd name="T7" fmla="*/ 13 h 13"/>
                <a:gd name="T8" fmla="*/ 4 w 15"/>
                <a:gd name="T9" fmla="*/ 13 h 13"/>
                <a:gd name="T10" fmla="*/ 15 w 15"/>
                <a:gd name="T11" fmla="*/ 5 h 13"/>
                <a:gd name="T12" fmla="*/ 14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2" name="Freeform 1231">
              <a:extLst>
                <a:ext uri="{FF2B5EF4-FFF2-40B4-BE49-F238E27FC236}">
                  <a16:creationId xmlns:a16="http://schemas.microsoft.com/office/drawing/2014/main" id="{9979324C-BD46-49FE-BC45-27E51A9F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0" y="2374900"/>
              <a:ext cx="3175" cy="3175"/>
            </a:xfrm>
            <a:custGeom>
              <a:avLst/>
              <a:gdLst>
                <a:gd name="T0" fmla="*/ 11 w 11"/>
                <a:gd name="T1" fmla="*/ 0 h 10"/>
                <a:gd name="T2" fmla="*/ 2 w 11"/>
                <a:gd name="T3" fmla="*/ 6 h 10"/>
                <a:gd name="T4" fmla="*/ 1 w 11"/>
                <a:gd name="T5" fmla="*/ 9 h 10"/>
                <a:gd name="T6" fmla="*/ 3 w 11"/>
                <a:gd name="T7" fmla="*/ 10 h 10"/>
                <a:gd name="T8" fmla="*/ 4 w 11"/>
                <a:gd name="T9" fmla="*/ 10 h 10"/>
                <a:gd name="T10" fmla="*/ 11 w 11"/>
                <a:gd name="T11" fmla="*/ 5 h 10"/>
                <a:gd name="T12" fmla="*/ 11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3" name="Freeform 1232">
              <a:extLst>
                <a:ext uri="{FF2B5EF4-FFF2-40B4-BE49-F238E27FC236}">
                  <a16:creationId xmlns:a16="http://schemas.microsoft.com/office/drawing/2014/main" id="{E89FAE45-CA55-49AC-8BBD-3AD43DCB8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938" y="2378075"/>
              <a:ext cx="3175" cy="3175"/>
            </a:xfrm>
            <a:custGeom>
              <a:avLst/>
              <a:gdLst>
                <a:gd name="T0" fmla="*/ 7 w 8"/>
                <a:gd name="T1" fmla="*/ 0 h 8"/>
                <a:gd name="T2" fmla="*/ 1 w 8"/>
                <a:gd name="T3" fmla="*/ 4 h 8"/>
                <a:gd name="T4" fmla="*/ 0 w 8"/>
                <a:gd name="T5" fmla="*/ 6 h 8"/>
                <a:gd name="T6" fmla="*/ 2 w 8"/>
                <a:gd name="T7" fmla="*/ 8 h 8"/>
                <a:gd name="T8" fmla="*/ 3 w 8"/>
                <a:gd name="T9" fmla="*/ 8 h 8"/>
                <a:gd name="T10" fmla="*/ 3 w 8"/>
                <a:gd name="T11" fmla="*/ 8 h 8"/>
                <a:gd name="T12" fmla="*/ 8 w 8"/>
                <a:gd name="T13" fmla="*/ 5 h 8"/>
                <a:gd name="T14" fmla="*/ 7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4" name="Freeform 1233">
              <a:extLst>
                <a:ext uri="{FF2B5EF4-FFF2-40B4-BE49-F238E27FC236}">
                  <a16:creationId xmlns:a16="http://schemas.microsoft.com/office/drawing/2014/main" id="{1D166693-B09D-4847-838D-10AAA8ED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2382838"/>
              <a:ext cx="1588" cy="1588"/>
            </a:xfrm>
            <a:custGeom>
              <a:avLst/>
              <a:gdLst>
                <a:gd name="T0" fmla="*/ 3 w 4"/>
                <a:gd name="T1" fmla="*/ 0 h 6"/>
                <a:gd name="T2" fmla="*/ 1 w 4"/>
                <a:gd name="T3" fmla="*/ 1 h 6"/>
                <a:gd name="T4" fmla="*/ 0 w 4"/>
                <a:gd name="T5" fmla="*/ 3 h 6"/>
                <a:gd name="T6" fmla="*/ 2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5 h 6"/>
                <a:gd name="T14" fmla="*/ 3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5" name="Freeform 1234">
              <a:extLst>
                <a:ext uri="{FF2B5EF4-FFF2-40B4-BE49-F238E27FC236}">
                  <a16:creationId xmlns:a16="http://schemas.microsoft.com/office/drawing/2014/main" id="{BCFA105A-458E-4CE5-A6C9-CDC71A0E3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7" name="Freeform 1235">
              <a:extLst>
                <a:ext uri="{FF2B5EF4-FFF2-40B4-BE49-F238E27FC236}">
                  <a16:creationId xmlns:a16="http://schemas.microsoft.com/office/drawing/2014/main" id="{CE0D5C51-5950-4266-B1D4-851F5B1D3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8" name="Freeform 1236">
              <a:extLst>
                <a:ext uri="{FF2B5EF4-FFF2-40B4-BE49-F238E27FC236}">
                  <a16:creationId xmlns:a16="http://schemas.microsoft.com/office/drawing/2014/main" id="{71B7BCE2-6959-4956-8720-33D0763A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9" name="Freeform 1237">
              <a:extLst>
                <a:ext uri="{FF2B5EF4-FFF2-40B4-BE49-F238E27FC236}">
                  <a16:creationId xmlns:a16="http://schemas.microsoft.com/office/drawing/2014/main" id="{BE74E51E-947F-4990-BE8C-CB302A5C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0" name="Freeform 1238">
              <a:extLst>
                <a:ext uri="{FF2B5EF4-FFF2-40B4-BE49-F238E27FC236}">
                  <a16:creationId xmlns:a16="http://schemas.microsoft.com/office/drawing/2014/main" id="{4D085337-12F7-401A-B8B8-682703D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2495550"/>
              <a:ext cx="368300" cy="384175"/>
            </a:xfrm>
            <a:custGeom>
              <a:avLst/>
              <a:gdLst>
                <a:gd name="T0" fmla="*/ 502 w 991"/>
                <a:gd name="T1" fmla="*/ 1030 h 1038"/>
                <a:gd name="T2" fmla="*/ 14 w 991"/>
                <a:gd name="T3" fmla="*/ 689 h 1038"/>
                <a:gd name="T4" fmla="*/ 8 w 991"/>
                <a:gd name="T5" fmla="*/ 657 h 1038"/>
                <a:gd name="T6" fmla="*/ 457 w 991"/>
                <a:gd name="T7" fmla="*/ 13 h 1038"/>
                <a:gd name="T8" fmla="*/ 490 w 991"/>
                <a:gd name="T9" fmla="*/ 7 h 1038"/>
                <a:gd name="T10" fmla="*/ 978 w 991"/>
                <a:gd name="T11" fmla="*/ 348 h 1038"/>
                <a:gd name="T12" fmla="*/ 984 w 991"/>
                <a:gd name="T13" fmla="*/ 381 h 1038"/>
                <a:gd name="T14" fmla="*/ 534 w 991"/>
                <a:gd name="T15" fmla="*/ 1024 h 1038"/>
                <a:gd name="T16" fmla="*/ 502 w 991"/>
                <a:gd name="T17" fmla="*/ 103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1" h="1038">
                  <a:moveTo>
                    <a:pt x="502" y="1030"/>
                  </a:moveTo>
                  <a:cubicBezTo>
                    <a:pt x="14" y="689"/>
                    <a:pt x="14" y="689"/>
                    <a:pt x="14" y="689"/>
                  </a:cubicBezTo>
                  <a:cubicBezTo>
                    <a:pt x="3" y="682"/>
                    <a:pt x="0" y="667"/>
                    <a:pt x="8" y="657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5" y="3"/>
                    <a:pt x="479" y="0"/>
                    <a:pt x="490" y="7"/>
                  </a:cubicBezTo>
                  <a:cubicBezTo>
                    <a:pt x="978" y="348"/>
                    <a:pt x="978" y="348"/>
                    <a:pt x="978" y="348"/>
                  </a:cubicBezTo>
                  <a:cubicBezTo>
                    <a:pt x="988" y="356"/>
                    <a:pt x="991" y="370"/>
                    <a:pt x="984" y="381"/>
                  </a:cubicBezTo>
                  <a:cubicBezTo>
                    <a:pt x="534" y="1024"/>
                    <a:pt x="534" y="1024"/>
                    <a:pt x="534" y="1024"/>
                  </a:cubicBezTo>
                  <a:cubicBezTo>
                    <a:pt x="527" y="1035"/>
                    <a:pt x="512" y="1038"/>
                    <a:pt x="502" y="1030"/>
                  </a:cubicBezTo>
                </a:path>
              </a:pathLst>
            </a:custGeom>
            <a:solidFill>
              <a:srgbClr val="34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1" name="Freeform 1239">
              <a:extLst>
                <a:ext uri="{FF2B5EF4-FFF2-40B4-BE49-F238E27FC236}">
                  <a16:creationId xmlns:a16="http://schemas.microsoft.com/office/drawing/2014/main" id="{66738DDF-AF58-4E35-A138-B86092E12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2584450"/>
              <a:ext cx="79375" cy="60325"/>
            </a:xfrm>
            <a:custGeom>
              <a:avLst/>
              <a:gdLst>
                <a:gd name="T0" fmla="*/ 46 w 50"/>
                <a:gd name="T1" fmla="*/ 38 h 38"/>
                <a:gd name="T2" fmla="*/ 0 w 50"/>
                <a:gd name="T3" fmla="*/ 6 h 38"/>
                <a:gd name="T4" fmla="*/ 5 w 50"/>
                <a:gd name="T5" fmla="*/ 0 h 38"/>
                <a:gd name="T6" fmla="*/ 50 w 50"/>
                <a:gd name="T7" fmla="*/ 31 h 38"/>
                <a:gd name="T8" fmla="*/ 46 w 5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46" y="3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50" y="31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69B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2" name="Freeform 1240">
              <a:extLst>
                <a:ext uri="{FF2B5EF4-FFF2-40B4-BE49-F238E27FC236}">
                  <a16:creationId xmlns:a16="http://schemas.microsoft.com/office/drawing/2014/main" id="{68FD1439-D04D-40D2-AF22-B2C6EA222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  <a:close/>
                </a:path>
              </a:pathLst>
            </a:custGeom>
            <a:solidFill>
              <a:srgbClr val="A3C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3" name="Freeform 1241">
              <a:extLst>
                <a:ext uri="{FF2B5EF4-FFF2-40B4-BE49-F238E27FC236}">
                  <a16:creationId xmlns:a16="http://schemas.microsoft.com/office/drawing/2014/main" id="{3AE68917-470E-4685-AE6A-CF2E6C4A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4" name="Freeform 1242">
              <a:extLst>
                <a:ext uri="{FF2B5EF4-FFF2-40B4-BE49-F238E27FC236}">
                  <a16:creationId xmlns:a16="http://schemas.microsoft.com/office/drawing/2014/main" id="{59BF4BD1-111A-49FC-AC21-16B244B2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590800"/>
              <a:ext cx="30163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19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19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5" name="Freeform 1243">
              <a:extLst>
                <a:ext uri="{FF2B5EF4-FFF2-40B4-BE49-F238E27FC236}">
                  <a16:creationId xmlns:a16="http://schemas.microsoft.com/office/drawing/2014/main" id="{DC1CCF33-8187-4113-8ED8-5D40C932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2611438"/>
              <a:ext cx="28575" cy="28575"/>
            </a:xfrm>
            <a:custGeom>
              <a:avLst/>
              <a:gdLst>
                <a:gd name="T0" fmla="*/ 67 w 77"/>
                <a:gd name="T1" fmla="*/ 58 h 78"/>
                <a:gd name="T2" fmla="*/ 19 w 77"/>
                <a:gd name="T3" fmla="*/ 67 h 78"/>
                <a:gd name="T4" fmla="*/ 10 w 77"/>
                <a:gd name="T5" fmla="*/ 19 h 78"/>
                <a:gd name="T6" fmla="*/ 58 w 77"/>
                <a:gd name="T7" fmla="*/ 11 h 78"/>
                <a:gd name="T8" fmla="*/ 67 w 77"/>
                <a:gd name="T9" fmla="*/ 5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8">
                  <a:moveTo>
                    <a:pt x="67" y="58"/>
                  </a:moveTo>
                  <a:cubicBezTo>
                    <a:pt x="56" y="74"/>
                    <a:pt x="34" y="78"/>
                    <a:pt x="19" y="67"/>
                  </a:cubicBezTo>
                  <a:cubicBezTo>
                    <a:pt x="3" y="56"/>
                    <a:pt x="0" y="35"/>
                    <a:pt x="10" y="19"/>
                  </a:cubicBezTo>
                  <a:cubicBezTo>
                    <a:pt x="21" y="3"/>
                    <a:pt x="43" y="0"/>
                    <a:pt x="58" y="11"/>
                  </a:cubicBezTo>
                  <a:cubicBezTo>
                    <a:pt x="74" y="21"/>
                    <a:pt x="77" y="43"/>
                    <a:pt x="67" y="58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6" name="Freeform 1244">
              <a:extLst>
                <a:ext uri="{FF2B5EF4-FFF2-40B4-BE49-F238E27FC236}">
                  <a16:creationId xmlns:a16="http://schemas.microsoft.com/office/drawing/2014/main" id="{63A25663-9A38-4084-B671-CC0A33C0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2632075"/>
              <a:ext cx="28575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20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20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7" name="Freeform 1245">
              <a:extLst>
                <a:ext uri="{FF2B5EF4-FFF2-40B4-BE49-F238E27FC236}">
                  <a16:creationId xmlns:a16="http://schemas.microsoft.com/office/drawing/2014/main" id="{01E9EF91-189E-492A-A111-772FB070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2624138"/>
              <a:ext cx="39688" cy="36513"/>
            </a:xfrm>
            <a:custGeom>
              <a:avLst/>
              <a:gdLst>
                <a:gd name="T0" fmla="*/ 63 w 107"/>
                <a:gd name="T1" fmla="*/ 93 h 98"/>
                <a:gd name="T2" fmla="*/ 9 w 107"/>
                <a:gd name="T3" fmla="*/ 55 h 98"/>
                <a:gd name="T4" fmla="*/ 5 w 107"/>
                <a:gd name="T5" fmla="*/ 33 h 98"/>
                <a:gd name="T6" fmla="*/ 22 w 107"/>
                <a:gd name="T7" fmla="*/ 9 h 98"/>
                <a:gd name="T8" fmla="*/ 44 w 107"/>
                <a:gd name="T9" fmla="*/ 5 h 98"/>
                <a:gd name="T10" fmla="*/ 98 w 107"/>
                <a:gd name="T11" fmla="*/ 42 h 98"/>
                <a:gd name="T12" fmla="*/ 102 w 107"/>
                <a:gd name="T13" fmla="*/ 64 h 98"/>
                <a:gd name="T14" fmla="*/ 85 w 107"/>
                <a:gd name="T15" fmla="*/ 89 h 98"/>
                <a:gd name="T16" fmla="*/ 63 w 107"/>
                <a:gd name="T17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8">
                  <a:moveTo>
                    <a:pt x="63" y="93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0" y="96"/>
                    <a:pt x="70" y="98"/>
                    <a:pt x="63" y="9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8" name="Freeform 1246">
              <a:extLst>
                <a:ext uri="{FF2B5EF4-FFF2-40B4-BE49-F238E27FC236}">
                  <a16:creationId xmlns:a16="http://schemas.microsoft.com/office/drawing/2014/main" id="{9C022158-9518-408E-8CDD-B9366D2D5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264795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8 w 99"/>
                <a:gd name="T3" fmla="*/ 60 h 90"/>
                <a:gd name="T4" fmla="*/ 10 w 99"/>
                <a:gd name="T5" fmla="*/ 18 h 90"/>
                <a:gd name="T6" fmla="*/ 53 w 99"/>
                <a:gd name="T7" fmla="*/ 10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1"/>
                    <a:pt x="0" y="31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9" name="Freeform 1247">
              <a:extLst>
                <a:ext uri="{FF2B5EF4-FFF2-40B4-BE49-F238E27FC236}">
                  <a16:creationId xmlns:a16="http://schemas.microsoft.com/office/drawing/2014/main" id="{71A3330F-2E66-4A2B-A4E4-281431230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6717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3"/>
                    <a:pt x="39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0" name="Freeform 1248">
              <a:extLst>
                <a:ext uri="{FF2B5EF4-FFF2-40B4-BE49-F238E27FC236}">
                  <a16:creationId xmlns:a16="http://schemas.microsoft.com/office/drawing/2014/main" id="{20AFF79C-8769-4DD6-87CE-C10FF744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95575"/>
              <a:ext cx="36513" cy="33338"/>
            </a:xfrm>
            <a:custGeom>
              <a:avLst/>
              <a:gdLst>
                <a:gd name="T0" fmla="*/ 46 w 99"/>
                <a:gd name="T1" fmla="*/ 81 h 91"/>
                <a:gd name="T2" fmla="*/ 17 w 99"/>
                <a:gd name="T3" fmla="*/ 60 h 91"/>
                <a:gd name="T4" fmla="*/ 9 w 99"/>
                <a:gd name="T5" fmla="*/ 18 h 91"/>
                <a:gd name="T6" fmla="*/ 52 w 99"/>
                <a:gd name="T7" fmla="*/ 10 h 91"/>
                <a:gd name="T8" fmla="*/ 81 w 99"/>
                <a:gd name="T9" fmla="*/ 31 h 91"/>
                <a:gd name="T10" fmla="*/ 89 w 99"/>
                <a:gd name="T11" fmla="*/ 73 h 91"/>
                <a:gd name="T12" fmla="*/ 46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2"/>
                    <a:pt x="9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1"/>
                    <a:pt x="46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1" name="Freeform 1249">
              <a:extLst>
                <a:ext uri="{FF2B5EF4-FFF2-40B4-BE49-F238E27FC236}">
                  <a16:creationId xmlns:a16="http://schemas.microsoft.com/office/drawing/2014/main" id="{2115AEBD-8B67-47C8-940D-8F2AFF1F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717800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3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2" name="Freeform 1250">
              <a:extLst>
                <a:ext uri="{FF2B5EF4-FFF2-40B4-BE49-F238E27FC236}">
                  <a16:creationId xmlns:a16="http://schemas.microsoft.com/office/drawing/2014/main" id="{68B974A2-F11D-4482-B0DA-E3C96F09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2659063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3" name="Freeform 1251">
              <a:extLst>
                <a:ext uri="{FF2B5EF4-FFF2-40B4-BE49-F238E27FC236}">
                  <a16:creationId xmlns:a16="http://schemas.microsoft.com/office/drawing/2014/main" id="{52158F64-6EAA-49BF-B542-01EDE059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682875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4" name="Freeform 1252">
              <a:extLst>
                <a:ext uri="{FF2B5EF4-FFF2-40B4-BE49-F238E27FC236}">
                  <a16:creationId xmlns:a16="http://schemas.microsoft.com/office/drawing/2014/main" id="{7D413A0D-35EF-4C7C-BB54-2D093377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70510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5" name="Freeform 1253">
              <a:extLst>
                <a:ext uri="{FF2B5EF4-FFF2-40B4-BE49-F238E27FC236}">
                  <a16:creationId xmlns:a16="http://schemas.microsoft.com/office/drawing/2014/main" id="{9D3C0E83-D268-42F9-A4F7-D859558C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728913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6" name="Freeform 1254">
              <a:extLst>
                <a:ext uri="{FF2B5EF4-FFF2-40B4-BE49-F238E27FC236}">
                  <a16:creationId xmlns:a16="http://schemas.microsoft.com/office/drawing/2014/main" id="{DA47F451-4F86-47BB-A92F-BAD273A7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52725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59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59"/>
                    <a:pt x="18" y="59"/>
                    <a:pt x="18" y="59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8"/>
                    <a:pt x="90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7" name="Freeform 1255">
              <a:extLst>
                <a:ext uri="{FF2B5EF4-FFF2-40B4-BE49-F238E27FC236}">
                  <a16:creationId xmlns:a16="http://schemas.microsoft.com/office/drawing/2014/main" id="{DA2DD12D-F79F-4604-B6D8-6C7C6AA17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681288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8" name="Freeform 1256">
              <a:extLst>
                <a:ext uri="{FF2B5EF4-FFF2-40B4-BE49-F238E27FC236}">
                  <a16:creationId xmlns:a16="http://schemas.microsoft.com/office/drawing/2014/main" id="{60AED104-D62C-4211-94CE-70D757D80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2705100"/>
              <a:ext cx="38100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9" name="Freeform 1257">
              <a:extLst>
                <a:ext uri="{FF2B5EF4-FFF2-40B4-BE49-F238E27FC236}">
                  <a16:creationId xmlns:a16="http://schemas.microsoft.com/office/drawing/2014/main" id="{91E2977F-02C0-43B0-9546-87C5B82B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25738"/>
              <a:ext cx="39688" cy="36513"/>
            </a:xfrm>
            <a:custGeom>
              <a:avLst/>
              <a:gdLst>
                <a:gd name="T0" fmla="*/ 63 w 107"/>
                <a:gd name="T1" fmla="*/ 92 h 97"/>
                <a:gd name="T2" fmla="*/ 9 w 107"/>
                <a:gd name="T3" fmla="*/ 55 h 97"/>
                <a:gd name="T4" fmla="*/ 5 w 107"/>
                <a:gd name="T5" fmla="*/ 33 h 97"/>
                <a:gd name="T6" fmla="*/ 22 w 107"/>
                <a:gd name="T7" fmla="*/ 8 h 97"/>
                <a:gd name="T8" fmla="*/ 44 w 107"/>
                <a:gd name="T9" fmla="*/ 5 h 97"/>
                <a:gd name="T10" fmla="*/ 98 w 107"/>
                <a:gd name="T11" fmla="*/ 42 h 97"/>
                <a:gd name="T12" fmla="*/ 102 w 107"/>
                <a:gd name="T13" fmla="*/ 64 h 97"/>
                <a:gd name="T14" fmla="*/ 85 w 107"/>
                <a:gd name="T15" fmla="*/ 88 h 97"/>
                <a:gd name="T16" fmla="*/ 63 w 107"/>
                <a:gd name="T1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7">
                  <a:moveTo>
                    <a:pt x="63" y="92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1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5"/>
                    <a:pt x="70" y="97"/>
                    <a:pt x="63" y="92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0" name="Freeform 1258">
              <a:extLst>
                <a:ext uri="{FF2B5EF4-FFF2-40B4-BE49-F238E27FC236}">
                  <a16:creationId xmlns:a16="http://schemas.microsoft.com/office/drawing/2014/main" id="{F72ECF94-DFF7-4FF5-809C-26719C9CA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050" y="2751138"/>
              <a:ext cx="38100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1" name="Freeform 1259">
              <a:extLst>
                <a:ext uri="{FF2B5EF4-FFF2-40B4-BE49-F238E27FC236}">
                  <a16:creationId xmlns:a16="http://schemas.microsoft.com/office/drawing/2014/main" id="{AE07369A-7F8C-4620-9D51-8A38332E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8" y="2773363"/>
              <a:ext cx="36513" cy="34925"/>
            </a:xfrm>
            <a:custGeom>
              <a:avLst/>
              <a:gdLst>
                <a:gd name="T0" fmla="*/ 47 w 99"/>
                <a:gd name="T1" fmla="*/ 81 h 91"/>
                <a:gd name="T2" fmla="*/ 17 w 99"/>
                <a:gd name="T3" fmla="*/ 60 h 91"/>
                <a:gd name="T4" fmla="*/ 10 w 99"/>
                <a:gd name="T5" fmla="*/ 18 h 91"/>
                <a:gd name="T6" fmla="*/ 53 w 99"/>
                <a:gd name="T7" fmla="*/ 10 h 91"/>
                <a:gd name="T8" fmla="*/ 82 w 99"/>
                <a:gd name="T9" fmla="*/ 31 h 91"/>
                <a:gd name="T10" fmla="*/ 89 w 99"/>
                <a:gd name="T11" fmla="*/ 73 h 91"/>
                <a:gd name="T12" fmla="*/ 47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1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2" name="Freeform 1260">
              <a:extLst>
                <a:ext uri="{FF2B5EF4-FFF2-40B4-BE49-F238E27FC236}">
                  <a16:creationId xmlns:a16="http://schemas.microsoft.com/office/drawing/2014/main" id="{E3BE2422-15FD-4CCF-ADDC-AF0B73D9B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0" y="27035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3" name="Freeform 1261">
              <a:extLst>
                <a:ext uri="{FF2B5EF4-FFF2-40B4-BE49-F238E27FC236}">
                  <a16:creationId xmlns:a16="http://schemas.microsoft.com/office/drawing/2014/main" id="{F01847B7-8992-4611-892F-EBCF81B03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2725738"/>
              <a:ext cx="36513" cy="34925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4" name="Freeform 1262">
              <a:extLst>
                <a:ext uri="{FF2B5EF4-FFF2-40B4-BE49-F238E27FC236}">
                  <a16:creationId xmlns:a16="http://schemas.microsoft.com/office/drawing/2014/main" id="{6CB74C5C-4DF3-4865-BFBE-388B92B9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2749550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5" name="Freeform 1263">
              <a:extLst>
                <a:ext uri="{FF2B5EF4-FFF2-40B4-BE49-F238E27FC236}">
                  <a16:creationId xmlns:a16="http://schemas.microsoft.com/office/drawing/2014/main" id="{99E7F1CC-899C-4A12-9EA3-89319D75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771775"/>
              <a:ext cx="55563" cy="57150"/>
            </a:xfrm>
            <a:custGeom>
              <a:avLst/>
              <a:gdLst>
                <a:gd name="T0" fmla="*/ 63 w 147"/>
                <a:gd name="T1" fmla="*/ 150 h 155"/>
                <a:gd name="T2" fmla="*/ 9 w 147"/>
                <a:gd name="T3" fmla="*/ 113 h 155"/>
                <a:gd name="T4" fmla="*/ 5 w 147"/>
                <a:gd name="T5" fmla="*/ 91 h 155"/>
                <a:gd name="T6" fmla="*/ 63 w 147"/>
                <a:gd name="T7" fmla="*/ 9 h 155"/>
                <a:gd name="T8" fmla="*/ 85 w 147"/>
                <a:gd name="T9" fmla="*/ 5 h 155"/>
                <a:gd name="T10" fmla="*/ 138 w 147"/>
                <a:gd name="T11" fmla="*/ 42 h 155"/>
                <a:gd name="T12" fmla="*/ 142 w 147"/>
                <a:gd name="T13" fmla="*/ 65 h 155"/>
                <a:gd name="T14" fmla="*/ 85 w 147"/>
                <a:gd name="T15" fmla="*/ 147 h 155"/>
                <a:gd name="T16" fmla="*/ 63 w 147"/>
                <a:gd name="T17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55">
                  <a:moveTo>
                    <a:pt x="63" y="150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2" y="108"/>
                    <a:pt x="0" y="98"/>
                    <a:pt x="5" y="91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2"/>
                    <a:pt x="77" y="0"/>
                    <a:pt x="85" y="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5" y="47"/>
                    <a:pt x="147" y="57"/>
                    <a:pt x="142" y="65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0" y="154"/>
                    <a:pt x="70" y="155"/>
                    <a:pt x="63" y="15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6" name="Freeform 1264">
              <a:extLst>
                <a:ext uri="{FF2B5EF4-FFF2-40B4-BE49-F238E27FC236}">
                  <a16:creationId xmlns:a16="http://schemas.microsoft.com/office/drawing/2014/main" id="{76736589-8836-4443-9BEF-71ADBBDA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795588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7" name="Freeform 1265">
              <a:extLst>
                <a:ext uri="{FF2B5EF4-FFF2-40B4-BE49-F238E27FC236}">
                  <a16:creationId xmlns:a16="http://schemas.microsoft.com/office/drawing/2014/main" id="{07F69882-809A-4B6E-AD01-4F7E554F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5" y="2725738"/>
              <a:ext cx="36513" cy="33338"/>
            </a:xfrm>
            <a:custGeom>
              <a:avLst/>
              <a:gdLst>
                <a:gd name="T0" fmla="*/ 46 w 98"/>
                <a:gd name="T1" fmla="*/ 80 h 90"/>
                <a:gd name="T2" fmla="*/ 17 w 98"/>
                <a:gd name="T3" fmla="*/ 60 h 90"/>
                <a:gd name="T4" fmla="*/ 9 w 98"/>
                <a:gd name="T5" fmla="*/ 17 h 90"/>
                <a:gd name="T6" fmla="*/ 52 w 98"/>
                <a:gd name="T7" fmla="*/ 10 h 90"/>
                <a:gd name="T8" fmla="*/ 81 w 98"/>
                <a:gd name="T9" fmla="*/ 30 h 90"/>
                <a:gd name="T10" fmla="*/ 89 w 98"/>
                <a:gd name="T11" fmla="*/ 73 h 90"/>
                <a:gd name="T12" fmla="*/ 46 w 98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8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8" name="Freeform 1266">
              <a:extLst>
                <a:ext uri="{FF2B5EF4-FFF2-40B4-BE49-F238E27FC236}">
                  <a16:creationId xmlns:a16="http://schemas.microsoft.com/office/drawing/2014/main" id="{BD5C8F06-6815-4C6A-9F39-D4AF56C8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7479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9 h 90"/>
                <a:gd name="T8" fmla="*/ 82 w 99"/>
                <a:gd name="T9" fmla="*/ 30 h 90"/>
                <a:gd name="T10" fmla="*/ 89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2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9"/>
                    <a:pt x="89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9" name="Freeform 1267">
              <a:extLst>
                <a:ext uri="{FF2B5EF4-FFF2-40B4-BE49-F238E27FC236}">
                  <a16:creationId xmlns:a16="http://schemas.microsoft.com/office/drawing/2014/main" id="{F9A676F9-C972-4942-9B2A-E8B9F9A1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771775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0" name="Freeform 1268">
              <a:extLst>
                <a:ext uri="{FF2B5EF4-FFF2-40B4-BE49-F238E27FC236}">
                  <a16:creationId xmlns:a16="http://schemas.microsoft.com/office/drawing/2014/main" id="{7D8BDE69-8CC3-4039-A02E-3623DE7D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28178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1" name="Freeform 1269">
              <a:extLst>
                <a:ext uri="{FF2B5EF4-FFF2-40B4-BE49-F238E27FC236}">
                  <a16:creationId xmlns:a16="http://schemas.microsoft.com/office/drawing/2014/main" id="{C6E5EE0E-C9CC-49B5-85E9-C34D9F873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2" name="Freeform 1270">
              <a:extLst>
                <a:ext uri="{FF2B5EF4-FFF2-40B4-BE49-F238E27FC236}">
                  <a16:creationId xmlns:a16="http://schemas.microsoft.com/office/drawing/2014/main" id="{E465695B-C1F0-44EB-B105-592F7BA2A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3" name="Freeform 1271">
              <a:extLst>
                <a:ext uri="{FF2B5EF4-FFF2-40B4-BE49-F238E27FC236}">
                  <a16:creationId xmlns:a16="http://schemas.microsoft.com/office/drawing/2014/main" id="{A7B8FC92-0409-4649-B233-75AD1125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4" name="Freeform 1272">
              <a:extLst>
                <a:ext uri="{FF2B5EF4-FFF2-40B4-BE49-F238E27FC236}">
                  <a16:creationId xmlns:a16="http://schemas.microsoft.com/office/drawing/2014/main" id="{93D34A40-0F98-460F-BD60-F65ECEDE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5" name="Freeform 1273">
              <a:extLst>
                <a:ext uri="{FF2B5EF4-FFF2-40B4-BE49-F238E27FC236}">
                  <a16:creationId xmlns:a16="http://schemas.microsoft.com/office/drawing/2014/main" id="{7EA3FBDA-76BC-4A0B-AB9F-62FDF846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6" name="Freeform 1274">
              <a:extLst>
                <a:ext uri="{FF2B5EF4-FFF2-40B4-BE49-F238E27FC236}">
                  <a16:creationId xmlns:a16="http://schemas.microsoft.com/office/drawing/2014/main" id="{B1806672-B84B-4570-95FE-55C667F6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7" name="Freeform 1275">
              <a:extLst>
                <a:ext uri="{FF2B5EF4-FFF2-40B4-BE49-F238E27FC236}">
                  <a16:creationId xmlns:a16="http://schemas.microsoft.com/office/drawing/2014/main" id="{851444E6-AC31-4089-94F4-3470A9F7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8" name="Freeform 1276">
              <a:extLst>
                <a:ext uri="{FF2B5EF4-FFF2-40B4-BE49-F238E27FC236}">
                  <a16:creationId xmlns:a16="http://schemas.microsoft.com/office/drawing/2014/main" id="{93E0FDCC-32ED-4E96-AFD6-AD1D7377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9" name="Freeform 1277">
              <a:extLst>
                <a:ext uri="{FF2B5EF4-FFF2-40B4-BE49-F238E27FC236}">
                  <a16:creationId xmlns:a16="http://schemas.microsoft.com/office/drawing/2014/main" id="{5397B802-17DE-4EB2-9986-698121F12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0" name="Freeform 1278">
              <a:extLst>
                <a:ext uri="{FF2B5EF4-FFF2-40B4-BE49-F238E27FC236}">
                  <a16:creationId xmlns:a16="http://schemas.microsoft.com/office/drawing/2014/main" id="{BEB0546F-003F-419B-AF9D-651F83199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1" name="Freeform 1279">
              <a:extLst>
                <a:ext uri="{FF2B5EF4-FFF2-40B4-BE49-F238E27FC236}">
                  <a16:creationId xmlns:a16="http://schemas.microsoft.com/office/drawing/2014/main" id="{44EE10C1-CB80-48B2-9770-29EA6A55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2" name="Freeform 1280">
              <a:extLst>
                <a:ext uri="{FF2B5EF4-FFF2-40B4-BE49-F238E27FC236}">
                  <a16:creationId xmlns:a16="http://schemas.microsoft.com/office/drawing/2014/main" id="{4DD3007A-3206-4FF9-B959-93888189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3" name="Freeform 1281">
              <a:extLst>
                <a:ext uri="{FF2B5EF4-FFF2-40B4-BE49-F238E27FC236}">
                  <a16:creationId xmlns:a16="http://schemas.microsoft.com/office/drawing/2014/main" id="{A063A151-BC11-485D-8796-C4D7EBAC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2713038"/>
              <a:ext cx="9525" cy="12700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4 w 6"/>
                <a:gd name="T5" fmla="*/ 2 h 8"/>
                <a:gd name="T6" fmla="*/ 3 w 6"/>
                <a:gd name="T7" fmla="*/ 2 h 8"/>
                <a:gd name="T8" fmla="*/ 4 w 6"/>
                <a:gd name="T9" fmla="*/ 2 h 8"/>
                <a:gd name="T10" fmla="*/ 5 w 6"/>
                <a:gd name="T11" fmla="*/ 0 h 8"/>
                <a:gd name="T12" fmla="*/ 6 w 6"/>
                <a:gd name="T13" fmla="*/ 1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4" name="Freeform 1282">
              <a:extLst>
                <a:ext uri="{FF2B5EF4-FFF2-40B4-BE49-F238E27FC236}">
                  <a16:creationId xmlns:a16="http://schemas.microsoft.com/office/drawing/2014/main" id="{B24D31E1-2490-4844-8E78-63C8507E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735263"/>
              <a:ext cx="14288" cy="15875"/>
            </a:xfrm>
            <a:custGeom>
              <a:avLst/>
              <a:gdLst>
                <a:gd name="T0" fmla="*/ 32 w 38"/>
                <a:gd name="T1" fmla="*/ 19 h 42"/>
                <a:gd name="T2" fmla="*/ 29 w 38"/>
                <a:gd name="T3" fmla="*/ 22 h 42"/>
                <a:gd name="T4" fmla="*/ 9 w 38"/>
                <a:gd name="T5" fmla="*/ 31 h 42"/>
                <a:gd name="T6" fmla="*/ 19 w 38"/>
                <a:gd name="T7" fmla="*/ 38 h 42"/>
                <a:gd name="T8" fmla="*/ 16 w 38"/>
                <a:gd name="T9" fmla="*/ 42 h 42"/>
                <a:gd name="T10" fmla="*/ 0 w 38"/>
                <a:gd name="T11" fmla="*/ 31 h 42"/>
                <a:gd name="T12" fmla="*/ 2 w 38"/>
                <a:gd name="T13" fmla="*/ 28 h 42"/>
                <a:gd name="T14" fmla="*/ 27 w 38"/>
                <a:gd name="T15" fmla="*/ 17 h 42"/>
                <a:gd name="T16" fmla="*/ 31 w 38"/>
                <a:gd name="T17" fmla="*/ 11 h 42"/>
                <a:gd name="T18" fmla="*/ 25 w 38"/>
                <a:gd name="T19" fmla="*/ 7 h 42"/>
                <a:gd name="T20" fmla="*/ 21 w 38"/>
                <a:gd name="T21" fmla="*/ 13 h 42"/>
                <a:gd name="T22" fmla="*/ 16 w 38"/>
                <a:gd name="T23" fmla="*/ 9 h 42"/>
                <a:gd name="T24" fmla="*/ 21 w 38"/>
                <a:gd name="T25" fmla="*/ 2 h 42"/>
                <a:gd name="T26" fmla="*/ 26 w 38"/>
                <a:gd name="T27" fmla="*/ 1 h 42"/>
                <a:gd name="T28" fmla="*/ 36 w 38"/>
                <a:gd name="T29" fmla="*/ 8 h 42"/>
                <a:gd name="T30" fmla="*/ 37 w 38"/>
                <a:gd name="T31" fmla="*/ 13 h 42"/>
                <a:gd name="T32" fmla="*/ 32 w 38"/>
                <a:gd name="T3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32" y="19"/>
                  </a:moveTo>
                  <a:cubicBezTo>
                    <a:pt x="31" y="20"/>
                    <a:pt x="30" y="21"/>
                    <a:pt x="29" y="2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9"/>
                    <a:pt x="38" y="11"/>
                    <a:pt x="37" y="13"/>
                  </a:cubicBezTo>
                  <a:lnTo>
                    <a:pt x="3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5" name="Freeform 1283">
              <a:extLst>
                <a:ext uri="{FF2B5EF4-FFF2-40B4-BE49-F238E27FC236}">
                  <a16:creationId xmlns:a16="http://schemas.microsoft.com/office/drawing/2014/main" id="{46E6C98B-4E74-42A5-9AA7-FDA9E6A8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59075"/>
              <a:ext cx="12700" cy="15875"/>
            </a:xfrm>
            <a:custGeom>
              <a:avLst/>
              <a:gdLst>
                <a:gd name="T0" fmla="*/ 17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7 w 37"/>
                <a:gd name="T9" fmla="*/ 21 h 42"/>
                <a:gd name="T10" fmla="*/ 12 w 37"/>
                <a:gd name="T11" fmla="*/ 25 h 42"/>
                <a:gd name="T12" fmla="*/ 7 w 37"/>
                <a:gd name="T13" fmla="*/ 31 h 42"/>
                <a:gd name="T14" fmla="*/ 14 w 37"/>
                <a:gd name="T15" fmla="*/ 35 h 42"/>
                <a:gd name="T16" fmla="*/ 19 w 37"/>
                <a:gd name="T17" fmla="*/ 27 h 42"/>
                <a:gd name="T18" fmla="*/ 16 w 37"/>
                <a:gd name="T19" fmla="*/ 19 h 42"/>
                <a:gd name="T20" fmla="*/ 17 w 37"/>
                <a:gd name="T21" fmla="*/ 18 h 42"/>
                <a:gd name="T22" fmla="*/ 26 w 37"/>
                <a:gd name="T23" fmla="*/ 18 h 42"/>
                <a:gd name="T24" fmla="*/ 30 w 37"/>
                <a:gd name="T25" fmla="*/ 11 h 42"/>
                <a:gd name="T26" fmla="*/ 24 w 37"/>
                <a:gd name="T27" fmla="*/ 7 h 42"/>
                <a:gd name="T28" fmla="*/ 20 w 37"/>
                <a:gd name="T29" fmla="*/ 13 h 42"/>
                <a:gd name="T30" fmla="*/ 15 w 37"/>
                <a:gd name="T31" fmla="*/ 10 h 42"/>
                <a:gd name="T32" fmla="*/ 20 w 37"/>
                <a:gd name="T33" fmla="*/ 3 h 42"/>
                <a:gd name="T34" fmla="*/ 25 w 37"/>
                <a:gd name="T35" fmla="*/ 2 h 42"/>
                <a:gd name="T36" fmla="*/ 35 w 37"/>
                <a:gd name="T37" fmla="*/ 8 h 42"/>
                <a:gd name="T38" fmla="*/ 36 w 37"/>
                <a:gd name="T39" fmla="*/ 13 h 42"/>
                <a:gd name="T40" fmla="*/ 31 w 37"/>
                <a:gd name="T41" fmla="*/ 21 h 42"/>
                <a:gd name="T42" fmla="*/ 27 w 37"/>
                <a:gd name="T43" fmla="*/ 23 h 42"/>
                <a:gd name="T44" fmla="*/ 23 w 37"/>
                <a:gd name="T45" fmla="*/ 23 h 42"/>
                <a:gd name="T46" fmla="*/ 24 w 37"/>
                <a:gd name="T47" fmla="*/ 27 h 42"/>
                <a:gd name="T48" fmla="*/ 24 w 37"/>
                <a:gd name="T49" fmla="*/ 31 h 42"/>
                <a:gd name="T50" fmla="*/ 17 w 37"/>
                <a:gd name="T5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42">
                  <a:moveTo>
                    <a:pt x="17" y="40"/>
                  </a:moveTo>
                  <a:cubicBezTo>
                    <a:pt x="16" y="42"/>
                    <a:pt x="14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2"/>
                    <a:pt x="0" y="31"/>
                    <a:pt x="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10"/>
                    <a:pt x="37" y="11"/>
                    <a:pt x="36" y="1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2"/>
                    <a:pt x="28" y="23"/>
                    <a:pt x="27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8"/>
                    <a:pt x="25" y="29"/>
                    <a:pt x="24" y="31"/>
                  </a:cubicBez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6" name="Freeform 1284">
              <a:extLst>
                <a:ext uri="{FF2B5EF4-FFF2-40B4-BE49-F238E27FC236}">
                  <a16:creationId xmlns:a16="http://schemas.microsoft.com/office/drawing/2014/main" id="{1D97009C-5572-4394-8CE4-78A1CA461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281146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7" name="Freeform 1285">
              <a:extLst>
                <a:ext uri="{FF2B5EF4-FFF2-40B4-BE49-F238E27FC236}">
                  <a16:creationId xmlns:a16="http://schemas.microsoft.com/office/drawing/2014/main" id="{D9DE0F57-15D2-4405-9AB4-AC95AC6A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692400"/>
              <a:ext cx="11113" cy="14288"/>
            </a:xfrm>
            <a:custGeom>
              <a:avLst/>
              <a:gdLst>
                <a:gd name="T0" fmla="*/ 4 w 7"/>
                <a:gd name="T1" fmla="*/ 8 h 9"/>
                <a:gd name="T2" fmla="*/ 4 w 7"/>
                <a:gd name="T3" fmla="*/ 7 h 9"/>
                <a:gd name="T4" fmla="*/ 3 w 7"/>
                <a:gd name="T5" fmla="*/ 9 h 9"/>
                <a:gd name="T6" fmla="*/ 2 w 7"/>
                <a:gd name="T7" fmla="*/ 8 h 9"/>
                <a:gd name="T8" fmla="*/ 3 w 7"/>
                <a:gd name="T9" fmla="*/ 7 h 9"/>
                <a:gd name="T10" fmla="*/ 0 w 7"/>
                <a:gd name="T11" fmla="*/ 5 h 9"/>
                <a:gd name="T12" fmla="*/ 1 w 7"/>
                <a:gd name="T13" fmla="*/ 4 h 9"/>
                <a:gd name="T14" fmla="*/ 6 w 7"/>
                <a:gd name="T15" fmla="*/ 0 h 9"/>
                <a:gd name="T16" fmla="*/ 7 w 7"/>
                <a:gd name="T17" fmla="*/ 1 h 9"/>
                <a:gd name="T18" fmla="*/ 7 w 7"/>
                <a:gd name="T19" fmla="*/ 1 h 9"/>
                <a:gd name="T20" fmla="*/ 2 w 7"/>
                <a:gd name="T21" fmla="*/ 5 h 9"/>
                <a:gd name="T22" fmla="*/ 3 w 7"/>
                <a:gd name="T23" fmla="*/ 6 h 9"/>
                <a:gd name="T24" fmla="*/ 5 w 7"/>
                <a:gd name="T25" fmla="*/ 3 h 9"/>
                <a:gd name="T26" fmla="*/ 6 w 7"/>
                <a:gd name="T27" fmla="*/ 4 h 9"/>
                <a:gd name="T28" fmla="*/ 4 w 7"/>
                <a:gd name="T29" fmla="*/ 6 h 9"/>
                <a:gd name="T30" fmla="*/ 5 w 7"/>
                <a:gd name="T31" fmla="*/ 7 h 9"/>
                <a:gd name="T32" fmla="*/ 4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4" y="8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8" name="Freeform 1286">
              <a:extLst>
                <a:ext uri="{FF2B5EF4-FFF2-40B4-BE49-F238E27FC236}">
                  <a16:creationId xmlns:a16="http://schemas.microsoft.com/office/drawing/2014/main" id="{C9664E45-31F2-4F67-9940-0539990C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2714625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3 w 37"/>
                <a:gd name="T5" fmla="*/ 33 h 42"/>
                <a:gd name="T6" fmla="*/ 2 w 37"/>
                <a:gd name="T7" fmla="*/ 28 h 42"/>
                <a:gd name="T8" fmla="*/ 7 w 37"/>
                <a:gd name="T9" fmla="*/ 21 h 42"/>
                <a:gd name="T10" fmla="*/ 12 w 37"/>
                <a:gd name="T11" fmla="*/ 24 h 42"/>
                <a:gd name="T12" fmla="*/ 7 w 37"/>
                <a:gd name="T13" fmla="*/ 31 h 42"/>
                <a:gd name="T14" fmla="*/ 13 w 37"/>
                <a:gd name="T15" fmla="*/ 35 h 42"/>
                <a:gd name="T16" fmla="*/ 22 w 37"/>
                <a:gd name="T17" fmla="*/ 22 h 42"/>
                <a:gd name="T18" fmla="*/ 11 w 37"/>
                <a:gd name="T19" fmla="*/ 15 h 42"/>
                <a:gd name="T20" fmla="*/ 23 w 37"/>
                <a:gd name="T21" fmla="*/ 0 h 42"/>
                <a:gd name="T22" fmla="*/ 37 w 37"/>
                <a:gd name="T23" fmla="*/ 10 h 42"/>
                <a:gd name="T24" fmla="*/ 34 w 37"/>
                <a:gd name="T25" fmla="*/ 14 h 42"/>
                <a:gd name="T26" fmla="*/ 24 w 37"/>
                <a:gd name="T27" fmla="*/ 7 h 42"/>
                <a:gd name="T28" fmla="*/ 19 w 37"/>
                <a:gd name="T29" fmla="*/ 14 h 42"/>
                <a:gd name="T30" fmla="*/ 27 w 37"/>
                <a:gd name="T31" fmla="*/ 19 h 42"/>
                <a:gd name="T32" fmla="*/ 27 w 37"/>
                <a:gd name="T33" fmla="*/ 24 h 42"/>
                <a:gd name="T34" fmla="*/ 17 w 3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2"/>
                    <a:pt x="0" y="30"/>
                    <a:pt x="2" y="2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21"/>
                    <a:pt x="29" y="22"/>
                    <a:pt x="27" y="24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9" name="Freeform 1287">
              <a:extLst>
                <a:ext uri="{FF2B5EF4-FFF2-40B4-BE49-F238E27FC236}">
                  <a16:creationId xmlns:a16="http://schemas.microsoft.com/office/drawing/2014/main" id="{BFCA87B1-FEC1-4C24-98EF-C6131A2B3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73685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4 h 42"/>
                <a:gd name="T6" fmla="*/ 2 w 37"/>
                <a:gd name="T7" fmla="*/ 29 h 42"/>
                <a:gd name="T8" fmla="*/ 20 w 37"/>
                <a:gd name="T9" fmla="*/ 2 h 42"/>
                <a:gd name="T10" fmla="*/ 25 w 37"/>
                <a:gd name="T11" fmla="*/ 1 h 42"/>
                <a:gd name="T12" fmla="*/ 35 w 37"/>
                <a:gd name="T13" fmla="*/ 8 h 42"/>
                <a:gd name="T14" fmla="*/ 35 w 37"/>
                <a:gd name="T15" fmla="*/ 13 h 42"/>
                <a:gd name="T16" fmla="*/ 31 w 37"/>
                <a:gd name="T17" fmla="*/ 20 h 42"/>
                <a:gd name="T18" fmla="*/ 26 w 37"/>
                <a:gd name="T19" fmla="*/ 17 h 42"/>
                <a:gd name="T20" fmla="*/ 30 w 37"/>
                <a:gd name="T21" fmla="*/ 11 h 42"/>
                <a:gd name="T22" fmla="*/ 24 w 37"/>
                <a:gd name="T23" fmla="*/ 7 h 42"/>
                <a:gd name="T24" fmla="*/ 17 w 37"/>
                <a:gd name="T25" fmla="*/ 16 h 42"/>
                <a:gd name="T26" fmla="*/ 25 w 37"/>
                <a:gd name="T27" fmla="*/ 22 h 42"/>
                <a:gd name="T28" fmla="*/ 26 w 37"/>
                <a:gd name="T29" fmla="*/ 27 h 42"/>
                <a:gd name="T30" fmla="*/ 17 w 37"/>
                <a:gd name="T31" fmla="*/ 39 h 42"/>
                <a:gd name="T32" fmla="*/ 13 w 37"/>
                <a:gd name="T33" fmla="*/ 35 h 42"/>
                <a:gd name="T34" fmla="*/ 20 w 37"/>
                <a:gd name="T35" fmla="*/ 25 h 42"/>
                <a:gd name="T36" fmla="*/ 14 w 37"/>
                <a:gd name="T37" fmla="*/ 20 h 42"/>
                <a:gd name="T38" fmla="*/ 7 w 37"/>
                <a:gd name="T39" fmla="*/ 31 h 42"/>
                <a:gd name="T40" fmla="*/ 13 w 37"/>
                <a:gd name="T4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5" y="1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3"/>
                    <a:pt x="27" y="25"/>
                    <a:pt x="26" y="27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0" name="Freeform 1288">
              <a:extLst>
                <a:ext uri="{FF2B5EF4-FFF2-40B4-BE49-F238E27FC236}">
                  <a16:creationId xmlns:a16="http://schemas.microsoft.com/office/drawing/2014/main" id="{AD2EE57A-7832-4D90-9C95-3D573A07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760663"/>
              <a:ext cx="14288" cy="15875"/>
            </a:xfrm>
            <a:custGeom>
              <a:avLst/>
              <a:gdLst>
                <a:gd name="T0" fmla="*/ 15 w 37"/>
                <a:gd name="T1" fmla="*/ 42 h 42"/>
                <a:gd name="T2" fmla="*/ 12 w 37"/>
                <a:gd name="T3" fmla="*/ 40 h 42"/>
                <a:gd name="T4" fmla="*/ 17 w 37"/>
                <a:gd name="T5" fmla="*/ 24 h 42"/>
                <a:gd name="T6" fmla="*/ 3 w 37"/>
                <a:gd name="T7" fmla="*/ 34 h 42"/>
                <a:gd name="T8" fmla="*/ 0 w 37"/>
                <a:gd name="T9" fmla="*/ 32 h 42"/>
                <a:gd name="T10" fmla="*/ 1 w 37"/>
                <a:gd name="T11" fmla="*/ 32 h 42"/>
                <a:gd name="T12" fmla="*/ 18 w 37"/>
                <a:gd name="T13" fmla="*/ 20 h 42"/>
                <a:gd name="T14" fmla="*/ 23 w 37"/>
                <a:gd name="T15" fmla="*/ 0 h 42"/>
                <a:gd name="T16" fmla="*/ 26 w 37"/>
                <a:gd name="T17" fmla="*/ 2 h 42"/>
                <a:gd name="T18" fmla="*/ 22 w 37"/>
                <a:gd name="T19" fmla="*/ 17 h 42"/>
                <a:gd name="T20" fmla="*/ 34 w 37"/>
                <a:gd name="T21" fmla="*/ 8 h 42"/>
                <a:gd name="T22" fmla="*/ 37 w 37"/>
                <a:gd name="T23" fmla="*/ 10 h 42"/>
                <a:gd name="T24" fmla="*/ 37 w 37"/>
                <a:gd name="T25" fmla="*/ 10 h 42"/>
                <a:gd name="T26" fmla="*/ 21 w 37"/>
                <a:gd name="T27" fmla="*/ 22 h 42"/>
                <a:gd name="T28" fmla="*/ 15 w 37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2">
                  <a:moveTo>
                    <a:pt x="15" y="4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1" y="7"/>
                    <a:pt x="23" y="0"/>
                    <a:pt x="23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" y="35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1" name="Freeform 1289">
              <a:extLst>
                <a:ext uri="{FF2B5EF4-FFF2-40B4-BE49-F238E27FC236}">
                  <a16:creationId xmlns:a16="http://schemas.microsoft.com/office/drawing/2014/main" id="{EF49EED6-A6CE-4B77-9FDB-F5E378CA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668588"/>
              <a:ext cx="12700" cy="14288"/>
            </a:xfrm>
            <a:custGeom>
              <a:avLst/>
              <a:gdLst>
                <a:gd name="T0" fmla="*/ 7 w 8"/>
                <a:gd name="T1" fmla="*/ 4 h 9"/>
                <a:gd name="T2" fmla="*/ 1 w 8"/>
                <a:gd name="T3" fmla="*/ 9 h 9"/>
                <a:gd name="T4" fmla="*/ 0 w 8"/>
                <a:gd name="T5" fmla="*/ 8 h 9"/>
                <a:gd name="T6" fmla="*/ 6 w 8"/>
                <a:gd name="T7" fmla="*/ 3 h 9"/>
                <a:gd name="T8" fmla="*/ 4 w 8"/>
                <a:gd name="T9" fmla="*/ 2 h 9"/>
                <a:gd name="T10" fmla="*/ 4 w 8"/>
                <a:gd name="T11" fmla="*/ 3 h 9"/>
                <a:gd name="T12" fmla="*/ 3 w 8"/>
                <a:gd name="T13" fmla="*/ 2 h 9"/>
                <a:gd name="T14" fmla="*/ 4 w 8"/>
                <a:gd name="T15" fmla="*/ 0 h 9"/>
                <a:gd name="T16" fmla="*/ 8 w 8"/>
                <a:gd name="T17" fmla="*/ 3 h 9"/>
                <a:gd name="T18" fmla="*/ 7 w 8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1" y="9"/>
                  </a:lnTo>
                  <a:lnTo>
                    <a:pt x="0" y="8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2" name="Freeform 1290">
              <a:extLst>
                <a:ext uri="{FF2B5EF4-FFF2-40B4-BE49-F238E27FC236}">
                  <a16:creationId xmlns:a16="http://schemas.microsoft.com/office/drawing/2014/main" id="{6B20B2A6-657F-45AC-BE92-BF047A871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0" y="269240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3 h 42"/>
                <a:gd name="T6" fmla="*/ 1 w 37"/>
                <a:gd name="T7" fmla="*/ 28 h 42"/>
                <a:gd name="T8" fmla="*/ 8 w 37"/>
                <a:gd name="T9" fmla="*/ 19 h 42"/>
                <a:gd name="T10" fmla="*/ 11 w 37"/>
                <a:gd name="T11" fmla="*/ 17 h 42"/>
                <a:gd name="T12" fmla="*/ 15 w 37"/>
                <a:gd name="T13" fmla="*/ 17 h 42"/>
                <a:gd name="T14" fmla="*/ 13 w 37"/>
                <a:gd name="T15" fmla="*/ 14 h 42"/>
                <a:gd name="T16" fmla="*/ 14 w 37"/>
                <a:gd name="T17" fmla="*/ 10 h 42"/>
                <a:gd name="T18" fmla="*/ 20 w 37"/>
                <a:gd name="T19" fmla="*/ 2 h 42"/>
                <a:gd name="T20" fmla="*/ 25 w 37"/>
                <a:gd name="T21" fmla="*/ 1 h 42"/>
                <a:gd name="T22" fmla="*/ 35 w 37"/>
                <a:gd name="T23" fmla="*/ 8 h 42"/>
                <a:gd name="T24" fmla="*/ 36 w 37"/>
                <a:gd name="T25" fmla="*/ 13 h 42"/>
                <a:gd name="T26" fmla="*/ 30 w 37"/>
                <a:gd name="T27" fmla="*/ 21 h 42"/>
                <a:gd name="T28" fmla="*/ 27 w 37"/>
                <a:gd name="T29" fmla="*/ 23 h 42"/>
                <a:gd name="T30" fmla="*/ 23 w 37"/>
                <a:gd name="T31" fmla="*/ 23 h 42"/>
                <a:gd name="T32" fmla="*/ 25 w 37"/>
                <a:gd name="T33" fmla="*/ 26 h 42"/>
                <a:gd name="T34" fmla="*/ 24 w 37"/>
                <a:gd name="T35" fmla="*/ 30 h 42"/>
                <a:gd name="T36" fmla="*/ 17 w 37"/>
                <a:gd name="T37" fmla="*/ 39 h 42"/>
                <a:gd name="T38" fmla="*/ 13 w 37"/>
                <a:gd name="T39" fmla="*/ 35 h 42"/>
                <a:gd name="T40" fmla="*/ 20 w 37"/>
                <a:gd name="T41" fmla="*/ 26 h 42"/>
                <a:gd name="T42" fmla="*/ 18 w 37"/>
                <a:gd name="T43" fmla="*/ 22 h 42"/>
                <a:gd name="T44" fmla="*/ 13 w 37"/>
                <a:gd name="T45" fmla="*/ 21 h 42"/>
                <a:gd name="T46" fmla="*/ 7 w 37"/>
                <a:gd name="T47" fmla="*/ 30 h 42"/>
                <a:gd name="T48" fmla="*/ 13 w 37"/>
                <a:gd name="T49" fmla="*/ 35 h 42"/>
                <a:gd name="T50" fmla="*/ 25 w 37"/>
                <a:gd name="T51" fmla="*/ 18 h 42"/>
                <a:gd name="T52" fmla="*/ 30 w 37"/>
                <a:gd name="T53" fmla="*/ 11 h 42"/>
                <a:gd name="T54" fmla="*/ 24 w 37"/>
                <a:gd name="T55" fmla="*/ 6 h 42"/>
                <a:gd name="T56" fmla="*/ 19 w 37"/>
                <a:gd name="T57" fmla="*/ 14 h 42"/>
                <a:gd name="T58" fmla="*/ 20 w 37"/>
                <a:gd name="T59" fmla="*/ 18 h 42"/>
                <a:gd name="T60" fmla="*/ 25 w 37"/>
                <a:gd name="T6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2" y="17"/>
                    <a:pt x="14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6" y="1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8" y="23"/>
                    <a:pt x="27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5" y="28"/>
                    <a:pt x="25" y="29"/>
                    <a:pt x="24" y="30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7" y="30"/>
                    <a:pt x="7" y="30"/>
                    <a:pt x="7" y="30"/>
                  </a:cubicBezTo>
                  <a:lnTo>
                    <a:pt x="13" y="35"/>
                  </a:lnTo>
                  <a:close/>
                  <a:moveTo>
                    <a:pt x="25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3" name="Freeform 1291">
              <a:extLst>
                <a:ext uri="{FF2B5EF4-FFF2-40B4-BE49-F238E27FC236}">
                  <a16:creationId xmlns:a16="http://schemas.microsoft.com/office/drawing/2014/main" id="{9E20A8FE-C75A-4BE0-BC27-A8A9EBCE1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288" y="2716213"/>
              <a:ext cx="12700" cy="14288"/>
            </a:xfrm>
            <a:custGeom>
              <a:avLst/>
              <a:gdLst>
                <a:gd name="T0" fmla="*/ 17 w 37"/>
                <a:gd name="T1" fmla="*/ 39 h 41"/>
                <a:gd name="T2" fmla="*/ 12 w 37"/>
                <a:gd name="T3" fmla="*/ 40 h 41"/>
                <a:gd name="T4" fmla="*/ 2 w 37"/>
                <a:gd name="T5" fmla="*/ 33 h 41"/>
                <a:gd name="T6" fmla="*/ 1 w 37"/>
                <a:gd name="T7" fmla="*/ 28 h 41"/>
                <a:gd name="T8" fmla="*/ 6 w 37"/>
                <a:gd name="T9" fmla="*/ 21 h 41"/>
                <a:gd name="T10" fmla="*/ 11 w 37"/>
                <a:gd name="T11" fmla="*/ 25 h 41"/>
                <a:gd name="T12" fmla="*/ 7 w 37"/>
                <a:gd name="T13" fmla="*/ 30 h 41"/>
                <a:gd name="T14" fmla="*/ 13 w 37"/>
                <a:gd name="T15" fmla="*/ 35 h 41"/>
                <a:gd name="T16" fmla="*/ 20 w 37"/>
                <a:gd name="T17" fmla="*/ 25 h 41"/>
                <a:gd name="T18" fmla="*/ 12 w 37"/>
                <a:gd name="T19" fmla="*/ 19 h 41"/>
                <a:gd name="T20" fmla="*/ 11 w 37"/>
                <a:gd name="T21" fmla="*/ 14 h 41"/>
                <a:gd name="T22" fmla="*/ 20 w 37"/>
                <a:gd name="T23" fmla="*/ 2 h 41"/>
                <a:gd name="T24" fmla="*/ 25 w 37"/>
                <a:gd name="T25" fmla="*/ 1 h 41"/>
                <a:gd name="T26" fmla="*/ 34 w 37"/>
                <a:gd name="T27" fmla="*/ 8 h 41"/>
                <a:gd name="T28" fmla="*/ 35 w 37"/>
                <a:gd name="T29" fmla="*/ 13 h 41"/>
                <a:gd name="T30" fmla="*/ 17 w 37"/>
                <a:gd name="T31" fmla="*/ 39 h 41"/>
                <a:gd name="T32" fmla="*/ 23 w 37"/>
                <a:gd name="T33" fmla="*/ 21 h 41"/>
                <a:gd name="T34" fmla="*/ 30 w 37"/>
                <a:gd name="T35" fmla="*/ 11 h 41"/>
                <a:gd name="T36" fmla="*/ 24 w 37"/>
                <a:gd name="T37" fmla="*/ 6 h 41"/>
                <a:gd name="T38" fmla="*/ 16 w 37"/>
                <a:gd name="T39" fmla="*/ 16 h 41"/>
                <a:gd name="T40" fmla="*/ 23 w 37"/>
                <a:gd name="T4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1">
                  <a:moveTo>
                    <a:pt x="17" y="39"/>
                  </a:moveTo>
                  <a:cubicBezTo>
                    <a:pt x="16" y="41"/>
                    <a:pt x="14" y="41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6"/>
                    <a:pt x="11" y="1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6" y="9"/>
                    <a:pt x="37" y="11"/>
                    <a:pt x="35" y="13"/>
                  </a:cubicBezTo>
                  <a:lnTo>
                    <a:pt x="17" y="39"/>
                  </a:lnTo>
                  <a:close/>
                  <a:moveTo>
                    <a:pt x="23" y="2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4" name="Freeform 1292">
              <a:extLst>
                <a:ext uri="{FF2B5EF4-FFF2-40B4-BE49-F238E27FC236}">
                  <a16:creationId xmlns:a16="http://schemas.microsoft.com/office/drawing/2014/main" id="{315F51B1-0D0B-455D-89FD-54177D45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2741613"/>
              <a:ext cx="6350" cy="6350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2 h 4"/>
                <a:gd name="T4" fmla="*/ 1 w 4"/>
                <a:gd name="T5" fmla="*/ 4 h 4"/>
                <a:gd name="T6" fmla="*/ 1 w 4"/>
                <a:gd name="T7" fmla="*/ 3 h 4"/>
                <a:gd name="T8" fmla="*/ 1 w 4"/>
                <a:gd name="T9" fmla="*/ 2 h 4"/>
                <a:gd name="T10" fmla="*/ 0 w 4"/>
                <a:gd name="T11" fmla="*/ 1 h 4"/>
                <a:gd name="T12" fmla="*/ 1 w 4"/>
                <a:gd name="T13" fmla="*/ 0 h 4"/>
                <a:gd name="T14" fmla="*/ 2 w 4"/>
                <a:gd name="T15" fmla="*/ 1 h 4"/>
                <a:gd name="T16" fmla="*/ 3 w 4"/>
                <a:gd name="T17" fmla="*/ 0 h 4"/>
                <a:gd name="T18" fmla="*/ 3 w 4"/>
                <a:gd name="T19" fmla="*/ 0 h 4"/>
                <a:gd name="T20" fmla="*/ 2 w 4"/>
                <a:gd name="T21" fmla="*/ 2 h 4"/>
                <a:gd name="T22" fmla="*/ 4 w 4"/>
                <a:gd name="T23" fmla="*/ 3 h 4"/>
                <a:gd name="T24" fmla="*/ 3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5" name="Freeform 1293">
              <a:extLst>
                <a:ext uri="{FF2B5EF4-FFF2-40B4-BE49-F238E27FC236}">
                  <a16:creationId xmlns:a16="http://schemas.microsoft.com/office/drawing/2014/main" id="{81973D83-FD20-4F29-A104-7A1922694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2743200"/>
              <a:ext cx="14288" cy="9525"/>
            </a:xfrm>
            <a:custGeom>
              <a:avLst/>
              <a:gdLst>
                <a:gd name="T0" fmla="*/ 9 w 9"/>
                <a:gd name="T1" fmla="*/ 1 h 6"/>
                <a:gd name="T2" fmla="*/ 1 w 9"/>
                <a:gd name="T3" fmla="*/ 6 h 6"/>
                <a:gd name="T4" fmla="*/ 0 w 9"/>
                <a:gd name="T5" fmla="*/ 6 h 6"/>
                <a:gd name="T6" fmla="*/ 0 w 9"/>
                <a:gd name="T7" fmla="*/ 6 h 6"/>
                <a:gd name="T8" fmla="*/ 8 w 9"/>
                <a:gd name="T9" fmla="*/ 0 h 6"/>
                <a:gd name="T10" fmla="*/ 9 w 9"/>
                <a:gd name="T11" fmla="*/ 1 h 6"/>
                <a:gd name="T12" fmla="*/ 9 w 9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6" name="Freeform 1294">
              <a:extLst>
                <a:ext uri="{FF2B5EF4-FFF2-40B4-BE49-F238E27FC236}">
                  <a16:creationId xmlns:a16="http://schemas.microsoft.com/office/drawing/2014/main" id="{1706D9AA-DB9C-41EF-B68B-45A737DB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752725"/>
              <a:ext cx="4763" cy="158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7" name="Freeform 1295">
              <a:extLst>
                <a:ext uri="{FF2B5EF4-FFF2-40B4-BE49-F238E27FC236}">
                  <a16:creationId xmlns:a16="http://schemas.microsoft.com/office/drawing/2014/main" id="{E13ED027-B037-4005-BF87-7E6DD248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2633663"/>
              <a:ext cx="12700" cy="14288"/>
            </a:xfrm>
            <a:custGeom>
              <a:avLst/>
              <a:gdLst>
                <a:gd name="T0" fmla="*/ 15 w 34"/>
                <a:gd name="T1" fmla="*/ 37 h 37"/>
                <a:gd name="T2" fmla="*/ 12 w 34"/>
                <a:gd name="T3" fmla="*/ 34 h 37"/>
                <a:gd name="T4" fmla="*/ 21 w 34"/>
                <a:gd name="T5" fmla="*/ 21 h 37"/>
                <a:gd name="T6" fmla="*/ 23 w 34"/>
                <a:gd name="T7" fmla="*/ 18 h 37"/>
                <a:gd name="T8" fmla="*/ 10 w 34"/>
                <a:gd name="T9" fmla="*/ 29 h 37"/>
                <a:gd name="T10" fmla="*/ 8 w 34"/>
                <a:gd name="T11" fmla="*/ 28 h 37"/>
                <a:gd name="T12" fmla="*/ 14 w 34"/>
                <a:gd name="T13" fmla="*/ 12 h 37"/>
                <a:gd name="T14" fmla="*/ 12 w 34"/>
                <a:gd name="T15" fmla="*/ 15 h 37"/>
                <a:gd name="T16" fmla="*/ 3 w 34"/>
                <a:gd name="T17" fmla="*/ 28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2 h 37"/>
                <a:gd name="T24" fmla="*/ 16 w 34"/>
                <a:gd name="T25" fmla="*/ 19 h 37"/>
                <a:gd name="T26" fmla="*/ 15 w 34"/>
                <a:gd name="T27" fmla="*/ 21 h 37"/>
                <a:gd name="T28" fmla="*/ 16 w 34"/>
                <a:gd name="T29" fmla="*/ 19 h 37"/>
                <a:gd name="T30" fmla="*/ 30 w 34"/>
                <a:gd name="T31" fmla="*/ 8 h 37"/>
                <a:gd name="T32" fmla="*/ 34 w 34"/>
                <a:gd name="T33" fmla="*/ 11 h 37"/>
                <a:gd name="T34" fmla="*/ 15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20"/>
                    <a:pt x="23" y="1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0"/>
                    <a:pt x="15" y="20"/>
                    <a:pt x="16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8" name="Freeform 1296">
              <a:extLst>
                <a:ext uri="{FF2B5EF4-FFF2-40B4-BE49-F238E27FC236}">
                  <a16:creationId xmlns:a16="http://schemas.microsoft.com/office/drawing/2014/main" id="{BA956FE9-0E9F-43B0-9A9B-D81F0D6A5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644775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0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9" name="Freeform 1297">
              <a:extLst>
                <a:ext uri="{FF2B5EF4-FFF2-40B4-BE49-F238E27FC236}">
                  <a16:creationId xmlns:a16="http://schemas.microsoft.com/office/drawing/2014/main" id="{A84086B7-37FA-4C08-A59E-E6A06BDFD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238" y="25971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14 w 30"/>
                <a:gd name="T17" fmla="*/ 32 h 34"/>
                <a:gd name="T18" fmla="*/ 11 w 30"/>
                <a:gd name="T19" fmla="*/ 28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1 w 30"/>
                <a:gd name="T2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lnTo>
                    <a:pt x="14" y="32"/>
                  </a:lnTo>
                  <a:close/>
                  <a:moveTo>
                    <a:pt x="11" y="28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0" name="Freeform 1298">
              <a:extLst>
                <a:ext uri="{FF2B5EF4-FFF2-40B4-BE49-F238E27FC236}">
                  <a16:creationId xmlns:a16="http://schemas.microsoft.com/office/drawing/2014/main" id="{DE7D2A27-3B93-4A04-9D22-26E30023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2601913"/>
              <a:ext cx="11113" cy="9525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1 h 6"/>
                <a:gd name="T4" fmla="*/ 4 w 7"/>
                <a:gd name="T5" fmla="*/ 3 h 6"/>
                <a:gd name="T6" fmla="*/ 5 w 7"/>
                <a:gd name="T7" fmla="*/ 4 h 6"/>
                <a:gd name="T8" fmla="*/ 4 w 7"/>
                <a:gd name="T9" fmla="*/ 5 h 6"/>
                <a:gd name="T10" fmla="*/ 3 w 7"/>
                <a:gd name="T11" fmla="*/ 4 h 6"/>
                <a:gd name="T12" fmla="*/ 1 w 7"/>
                <a:gd name="T13" fmla="*/ 6 h 6"/>
                <a:gd name="T14" fmla="*/ 0 w 7"/>
                <a:gd name="T15" fmla="*/ 6 h 6"/>
                <a:gd name="T16" fmla="*/ 4 w 7"/>
                <a:gd name="T17" fmla="*/ 0 h 6"/>
                <a:gd name="T18" fmla="*/ 7 w 7"/>
                <a:gd name="T19" fmla="*/ 1 h 6"/>
                <a:gd name="T20" fmla="*/ 6 w 7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1" name="Freeform 1299">
              <a:extLst>
                <a:ext uri="{FF2B5EF4-FFF2-40B4-BE49-F238E27FC236}">
                  <a16:creationId xmlns:a16="http://schemas.microsoft.com/office/drawing/2014/main" id="{89B6D71A-C190-4FE5-80BB-758B1D2AC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3388" y="2640013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3 w 7"/>
                <a:gd name="T3" fmla="*/ 6 h 7"/>
                <a:gd name="T4" fmla="*/ 3 w 7"/>
                <a:gd name="T5" fmla="*/ 5 h 7"/>
                <a:gd name="T6" fmla="*/ 2 w 7"/>
                <a:gd name="T7" fmla="*/ 4 h 7"/>
                <a:gd name="T8" fmla="*/ 1 w 7"/>
                <a:gd name="T9" fmla="*/ 5 h 7"/>
                <a:gd name="T10" fmla="*/ 0 w 7"/>
                <a:gd name="T11" fmla="*/ 5 h 7"/>
                <a:gd name="T12" fmla="*/ 0 w 7"/>
                <a:gd name="T13" fmla="*/ 5 h 7"/>
                <a:gd name="T14" fmla="*/ 6 w 7"/>
                <a:gd name="T15" fmla="*/ 0 h 7"/>
                <a:gd name="T16" fmla="*/ 7 w 7"/>
                <a:gd name="T17" fmla="*/ 0 h 7"/>
                <a:gd name="T18" fmla="*/ 4 w 7"/>
                <a:gd name="T19" fmla="*/ 7 h 7"/>
                <a:gd name="T20" fmla="*/ 4 w 7"/>
                <a:gd name="T21" fmla="*/ 4 h 7"/>
                <a:gd name="T22" fmla="*/ 5 w 7"/>
                <a:gd name="T23" fmla="*/ 1 h 7"/>
                <a:gd name="T24" fmla="*/ 3 w 7"/>
                <a:gd name="T25" fmla="*/ 4 h 7"/>
                <a:gd name="T26" fmla="*/ 4 w 7"/>
                <a:gd name="T2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7" y="0"/>
                  </a:lnTo>
                  <a:lnTo>
                    <a:pt x="4" y="7"/>
                  </a:lnTo>
                  <a:close/>
                  <a:moveTo>
                    <a:pt x="4" y="4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2" name="Freeform 1300">
              <a:extLst>
                <a:ext uri="{FF2B5EF4-FFF2-40B4-BE49-F238E27FC236}">
                  <a16:creationId xmlns:a16="http://schemas.microsoft.com/office/drawing/2014/main" id="{3268F63E-BF73-4117-802C-AEEDDFB04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4160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5 w 30"/>
                <a:gd name="T21" fmla="*/ 9 h 34"/>
                <a:gd name="T22" fmla="*/ 20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9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2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3" name="Freeform 1301">
              <a:extLst>
                <a:ext uri="{FF2B5EF4-FFF2-40B4-BE49-F238E27FC236}">
                  <a16:creationId xmlns:a16="http://schemas.microsoft.com/office/drawing/2014/main" id="{6F21A18A-2909-40AD-AE07-6AFD3598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619375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4 w 30"/>
                <a:gd name="T21" fmla="*/ 9 h 34"/>
                <a:gd name="T22" fmla="*/ 19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8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4" name="Freeform 1302">
              <a:extLst>
                <a:ext uri="{FF2B5EF4-FFF2-40B4-BE49-F238E27FC236}">
                  <a16:creationId xmlns:a16="http://schemas.microsoft.com/office/drawing/2014/main" id="{BA34E81C-1964-4A4E-9D77-EBD24DB3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657475"/>
              <a:ext cx="12700" cy="14288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4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5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9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6 w 34"/>
                <a:gd name="T27" fmla="*/ 21 h 37"/>
                <a:gd name="T28" fmla="*/ 16 w 34"/>
                <a:gd name="T29" fmla="*/ 20 h 37"/>
                <a:gd name="T30" fmla="*/ 31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5" name="Freeform 1303">
              <a:extLst>
                <a:ext uri="{FF2B5EF4-FFF2-40B4-BE49-F238E27FC236}">
                  <a16:creationId xmlns:a16="http://schemas.microsoft.com/office/drawing/2014/main" id="{EAAF04BC-6175-44D3-845C-0035D1B7B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2667000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1 w 3"/>
                <a:gd name="T5" fmla="*/ 3 h 3"/>
                <a:gd name="T6" fmla="*/ 0 w 3"/>
                <a:gd name="T7" fmla="*/ 3 h 3"/>
                <a:gd name="T8" fmla="*/ 1 w 3"/>
                <a:gd name="T9" fmla="*/ 2 h 3"/>
                <a:gd name="T10" fmla="*/ 0 w 3"/>
                <a:gd name="T11" fmla="*/ 1 h 3"/>
                <a:gd name="T12" fmla="*/ 0 w 3"/>
                <a:gd name="T13" fmla="*/ 0 h 3"/>
                <a:gd name="T14" fmla="*/ 1 w 3"/>
                <a:gd name="T15" fmla="*/ 1 h 3"/>
                <a:gd name="T16" fmla="*/ 2 w 3"/>
                <a:gd name="T17" fmla="*/ 0 h 3"/>
                <a:gd name="T18" fmla="*/ 3 w 3"/>
                <a:gd name="T19" fmla="*/ 0 h 3"/>
                <a:gd name="T20" fmla="*/ 2 w 3"/>
                <a:gd name="T21" fmla="*/ 1 h 3"/>
                <a:gd name="T22" fmla="*/ 3 w 3"/>
                <a:gd name="T23" fmla="*/ 2 h 3"/>
                <a:gd name="T24" fmla="*/ 3 w 3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6" name="Freeform 1304">
              <a:extLst>
                <a:ext uri="{FF2B5EF4-FFF2-40B4-BE49-F238E27FC236}">
                  <a16:creationId xmlns:a16="http://schemas.microsoft.com/office/drawing/2014/main" id="{C31773CD-2AB3-4EC3-936B-3F73D1E0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78113"/>
              <a:ext cx="11113" cy="12700"/>
            </a:xfrm>
            <a:custGeom>
              <a:avLst/>
              <a:gdLst>
                <a:gd name="T0" fmla="*/ 15 w 33"/>
                <a:gd name="T1" fmla="*/ 37 h 37"/>
                <a:gd name="T2" fmla="*/ 12 w 33"/>
                <a:gd name="T3" fmla="*/ 34 h 37"/>
                <a:gd name="T4" fmla="*/ 21 w 33"/>
                <a:gd name="T5" fmla="*/ 22 h 37"/>
                <a:gd name="T6" fmla="*/ 23 w 33"/>
                <a:gd name="T7" fmla="*/ 19 h 37"/>
                <a:gd name="T8" fmla="*/ 10 w 33"/>
                <a:gd name="T9" fmla="*/ 30 h 37"/>
                <a:gd name="T10" fmla="*/ 8 w 33"/>
                <a:gd name="T11" fmla="*/ 29 h 37"/>
                <a:gd name="T12" fmla="*/ 14 w 33"/>
                <a:gd name="T13" fmla="*/ 13 h 37"/>
                <a:gd name="T14" fmla="*/ 12 w 33"/>
                <a:gd name="T15" fmla="*/ 16 h 37"/>
                <a:gd name="T16" fmla="*/ 3 w 33"/>
                <a:gd name="T17" fmla="*/ 29 h 37"/>
                <a:gd name="T18" fmla="*/ 0 w 33"/>
                <a:gd name="T19" fmla="*/ 26 h 37"/>
                <a:gd name="T20" fmla="*/ 18 w 33"/>
                <a:gd name="T21" fmla="*/ 0 h 37"/>
                <a:gd name="T22" fmla="*/ 21 w 33"/>
                <a:gd name="T23" fmla="*/ 3 h 37"/>
                <a:gd name="T24" fmla="*/ 15 w 33"/>
                <a:gd name="T25" fmla="*/ 20 h 37"/>
                <a:gd name="T26" fmla="*/ 15 w 33"/>
                <a:gd name="T27" fmla="*/ 21 h 37"/>
                <a:gd name="T28" fmla="*/ 16 w 33"/>
                <a:gd name="T29" fmla="*/ 20 h 37"/>
                <a:gd name="T30" fmla="*/ 30 w 33"/>
                <a:gd name="T31" fmla="*/ 8 h 37"/>
                <a:gd name="T32" fmla="*/ 33 w 33"/>
                <a:gd name="T33" fmla="*/ 11 h 37"/>
                <a:gd name="T34" fmla="*/ 15 w 33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3" y="15"/>
                    <a:pt x="12" y="1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5" y="20"/>
                    <a:pt x="16" y="2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7" name="Freeform 1305">
              <a:extLst>
                <a:ext uri="{FF2B5EF4-FFF2-40B4-BE49-F238E27FC236}">
                  <a16:creationId xmlns:a16="http://schemas.microsoft.com/office/drawing/2014/main" id="{06D596D2-061C-4D48-B94B-F2AA1CFF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682875"/>
              <a:ext cx="11113" cy="12700"/>
            </a:xfrm>
            <a:custGeom>
              <a:avLst/>
              <a:gdLst>
                <a:gd name="T0" fmla="*/ 14 w 31"/>
                <a:gd name="T1" fmla="*/ 36 h 36"/>
                <a:gd name="T2" fmla="*/ 10 w 31"/>
                <a:gd name="T3" fmla="*/ 33 h 36"/>
                <a:gd name="T4" fmla="*/ 14 w 31"/>
                <a:gd name="T5" fmla="*/ 18 h 36"/>
                <a:gd name="T6" fmla="*/ 15 w 31"/>
                <a:gd name="T7" fmla="*/ 15 h 36"/>
                <a:gd name="T8" fmla="*/ 19 w 31"/>
                <a:gd name="T9" fmla="*/ 18 h 36"/>
                <a:gd name="T10" fmla="*/ 25 w 31"/>
                <a:gd name="T11" fmla="*/ 10 h 36"/>
                <a:gd name="T12" fmla="*/ 20 w 31"/>
                <a:gd name="T13" fmla="*/ 6 h 36"/>
                <a:gd name="T14" fmla="*/ 4 w 31"/>
                <a:gd name="T15" fmla="*/ 29 h 36"/>
                <a:gd name="T16" fmla="*/ 0 w 31"/>
                <a:gd name="T17" fmla="*/ 26 h 36"/>
                <a:gd name="T18" fmla="*/ 19 w 31"/>
                <a:gd name="T19" fmla="*/ 0 h 36"/>
                <a:gd name="T20" fmla="*/ 29 w 31"/>
                <a:gd name="T21" fmla="*/ 7 h 36"/>
                <a:gd name="T22" fmla="*/ 30 w 31"/>
                <a:gd name="T23" fmla="*/ 11 h 36"/>
                <a:gd name="T24" fmla="*/ 23 w 31"/>
                <a:gd name="T25" fmla="*/ 21 h 36"/>
                <a:gd name="T26" fmla="*/ 20 w 31"/>
                <a:gd name="T27" fmla="*/ 22 h 36"/>
                <a:gd name="T28" fmla="*/ 18 w 31"/>
                <a:gd name="T29" fmla="*/ 21 h 36"/>
                <a:gd name="T30" fmla="*/ 14 w 31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2"/>
                    <a:pt x="21" y="23"/>
                    <a:pt x="20" y="22"/>
                  </a:cubicBezTo>
                  <a:cubicBezTo>
                    <a:pt x="20" y="22"/>
                    <a:pt x="19" y="22"/>
                    <a:pt x="18" y="2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8" name="Freeform 1306">
              <a:extLst>
                <a:ext uri="{FF2B5EF4-FFF2-40B4-BE49-F238E27FC236}">
                  <a16:creationId xmlns:a16="http://schemas.microsoft.com/office/drawing/2014/main" id="{1E5806F0-CF01-46DF-99A6-CF999C48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6860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6 h 34"/>
                <a:gd name="T14" fmla="*/ 28 w 30"/>
                <a:gd name="T15" fmla="*/ 11 h 34"/>
                <a:gd name="T16" fmla="*/ 24 w 30"/>
                <a:gd name="T17" fmla="*/ 17 h 34"/>
                <a:gd name="T18" fmla="*/ 20 w 30"/>
                <a:gd name="T19" fmla="*/ 14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0 w 30"/>
                <a:gd name="T27" fmla="*/ 28 h 34"/>
                <a:gd name="T28" fmla="*/ 14 w 30"/>
                <a:gd name="T29" fmla="*/ 23 h 34"/>
                <a:gd name="T30" fmla="*/ 18 w 30"/>
                <a:gd name="T31" fmla="*/ 25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2" y="33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8"/>
                    <a:pt x="30" y="9"/>
                    <a:pt x="28" y="1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9" name="Freeform 1307">
              <a:extLst>
                <a:ext uri="{FF2B5EF4-FFF2-40B4-BE49-F238E27FC236}">
                  <a16:creationId xmlns:a16="http://schemas.microsoft.com/office/drawing/2014/main" id="{0AA78C81-75AB-4026-B77D-7C731E36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2700338"/>
              <a:ext cx="12700" cy="12700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3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4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5 w 34"/>
                <a:gd name="T27" fmla="*/ 21 h 37"/>
                <a:gd name="T28" fmla="*/ 16 w 34"/>
                <a:gd name="T29" fmla="*/ 20 h 37"/>
                <a:gd name="T30" fmla="*/ 30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0" name="Freeform 1308">
              <a:extLst>
                <a:ext uri="{FF2B5EF4-FFF2-40B4-BE49-F238E27FC236}">
                  <a16:creationId xmlns:a16="http://schemas.microsoft.com/office/drawing/2014/main" id="{709C8096-A3B5-478E-A76E-2F645E14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2706688"/>
              <a:ext cx="12700" cy="7938"/>
            </a:xfrm>
            <a:custGeom>
              <a:avLst/>
              <a:gdLst>
                <a:gd name="T0" fmla="*/ 8 w 8"/>
                <a:gd name="T1" fmla="*/ 1 h 5"/>
                <a:gd name="T2" fmla="*/ 1 w 8"/>
                <a:gd name="T3" fmla="*/ 5 h 5"/>
                <a:gd name="T4" fmla="*/ 0 w 8"/>
                <a:gd name="T5" fmla="*/ 5 h 5"/>
                <a:gd name="T6" fmla="*/ 0 w 8"/>
                <a:gd name="T7" fmla="*/ 5 h 5"/>
                <a:gd name="T8" fmla="*/ 7 w 8"/>
                <a:gd name="T9" fmla="*/ 0 h 5"/>
                <a:gd name="T10" fmla="*/ 8 w 8"/>
                <a:gd name="T11" fmla="*/ 1 h 5"/>
                <a:gd name="T12" fmla="*/ 8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1" name="Freeform 1309">
              <a:extLst>
                <a:ext uri="{FF2B5EF4-FFF2-40B4-BE49-F238E27FC236}">
                  <a16:creationId xmlns:a16="http://schemas.microsoft.com/office/drawing/2014/main" id="{1FAAB3D1-A7BF-49C2-8774-A1A58D56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2708275"/>
              <a:ext cx="11113" cy="12700"/>
            </a:xfrm>
            <a:custGeom>
              <a:avLst/>
              <a:gdLst>
                <a:gd name="T0" fmla="*/ 2 w 7"/>
                <a:gd name="T1" fmla="*/ 8 h 8"/>
                <a:gd name="T2" fmla="*/ 0 w 7"/>
                <a:gd name="T3" fmla="*/ 6 h 8"/>
                <a:gd name="T4" fmla="*/ 4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4 w 7"/>
                <a:gd name="T11" fmla="*/ 2 h 8"/>
                <a:gd name="T12" fmla="*/ 3 w 7"/>
                <a:gd name="T13" fmla="*/ 4 h 8"/>
                <a:gd name="T14" fmla="*/ 4 w 7"/>
                <a:gd name="T15" fmla="*/ 4 h 8"/>
                <a:gd name="T16" fmla="*/ 4 w 7"/>
                <a:gd name="T17" fmla="*/ 5 h 8"/>
                <a:gd name="T18" fmla="*/ 3 w 7"/>
                <a:gd name="T19" fmla="*/ 4 h 8"/>
                <a:gd name="T20" fmla="*/ 1 w 7"/>
                <a:gd name="T21" fmla="*/ 6 h 8"/>
                <a:gd name="T22" fmla="*/ 3 w 7"/>
                <a:gd name="T23" fmla="*/ 7 h 8"/>
                <a:gd name="T24" fmla="*/ 2 w 7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2" name="Freeform 1310">
              <a:extLst>
                <a:ext uri="{FF2B5EF4-FFF2-40B4-BE49-F238E27FC236}">
                  <a16:creationId xmlns:a16="http://schemas.microsoft.com/office/drawing/2014/main" id="{35938EC9-03CC-4120-A4F9-F7F79F37F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2711450"/>
              <a:ext cx="11113" cy="14288"/>
            </a:xfrm>
            <a:custGeom>
              <a:avLst/>
              <a:gdLst>
                <a:gd name="T0" fmla="*/ 14 w 32"/>
                <a:gd name="T1" fmla="*/ 36 h 36"/>
                <a:gd name="T2" fmla="*/ 10 w 32"/>
                <a:gd name="T3" fmla="*/ 33 h 36"/>
                <a:gd name="T4" fmla="*/ 14 w 32"/>
                <a:gd name="T5" fmla="*/ 22 h 36"/>
                <a:gd name="T6" fmla="*/ 4 w 32"/>
                <a:gd name="T7" fmla="*/ 29 h 36"/>
                <a:gd name="T8" fmla="*/ 0 w 32"/>
                <a:gd name="T9" fmla="*/ 26 h 36"/>
                <a:gd name="T10" fmla="*/ 0 w 32"/>
                <a:gd name="T11" fmla="*/ 26 h 36"/>
                <a:gd name="T12" fmla="*/ 15 w 32"/>
                <a:gd name="T13" fmla="*/ 16 h 36"/>
                <a:gd name="T14" fmla="*/ 19 w 32"/>
                <a:gd name="T15" fmla="*/ 0 h 36"/>
                <a:gd name="T16" fmla="*/ 23 w 32"/>
                <a:gd name="T17" fmla="*/ 3 h 36"/>
                <a:gd name="T18" fmla="*/ 20 w 32"/>
                <a:gd name="T19" fmla="*/ 13 h 36"/>
                <a:gd name="T20" fmla="*/ 28 w 32"/>
                <a:gd name="T21" fmla="*/ 7 h 36"/>
                <a:gd name="T22" fmla="*/ 32 w 32"/>
                <a:gd name="T23" fmla="*/ 9 h 36"/>
                <a:gd name="T24" fmla="*/ 32 w 32"/>
                <a:gd name="T25" fmla="*/ 10 h 36"/>
                <a:gd name="T26" fmla="*/ 19 w 32"/>
                <a:gd name="T27" fmla="*/ 19 h 36"/>
                <a:gd name="T28" fmla="*/ 14 w 32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5"/>
                    <a:pt x="19" y="0"/>
                    <a:pt x="19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3" name="Freeform 1311">
              <a:extLst>
                <a:ext uri="{FF2B5EF4-FFF2-40B4-BE49-F238E27FC236}">
                  <a16:creationId xmlns:a16="http://schemas.microsoft.com/office/drawing/2014/main" id="{467FE05B-A8CC-4CCF-B165-76116F7A6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2575" y="2735263"/>
              <a:ext cx="14288" cy="14288"/>
            </a:xfrm>
            <a:custGeom>
              <a:avLst/>
              <a:gdLst>
                <a:gd name="T0" fmla="*/ 18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20 w 37"/>
                <a:gd name="T9" fmla="*/ 3 h 42"/>
                <a:gd name="T10" fmla="*/ 25 w 37"/>
                <a:gd name="T11" fmla="*/ 2 h 42"/>
                <a:gd name="T12" fmla="*/ 35 w 37"/>
                <a:gd name="T13" fmla="*/ 9 h 42"/>
                <a:gd name="T14" fmla="*/ 36 w 37"/>
                <a:gd name="T15" fmla="*/ 14 h 42"/>
                <a:gd name="T16" fmla="*/ 18 w 37"/>
                <a:gd name="T17" fmla="*/ 40 h 42"/>
                <a:gd name="T18" fmla="*/ 14 w 37"/>
                <a:gd name="T19" fmla="*/ 36 h 42"/>
                <a:gd name="T20" fmla="*/ 30 w 37"/>
                <a:gd name="T21" fmla="*/ 12 h 42"/>
                <a:gd name="T22" fmla="*/ 24 w 37"/>
                <a:gd name="T23" fmla="*/ 7 h 42"/>
                <a:gd name="T24" fmla="*/ 7 w 37"/>
                <a:gd name="T25" fmla="*/ 31 h 42"/>
                <a:gd name="T26" fmla="*/ 14 w 37"/>
                <a:gd name="T2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8" y="40"/>
                  </a:moveTo>
                  <a:cubicBezTo>
                    <a:pt x="16" y="42"/>
                    <a:pt x="15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3"/>
                    <a:pt x="0" y="31"/>
                    <a:pt x="2" y="2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10"/>
                    <a:pt x="37" y="12"/>
                    <a:pt x="36" y="14"/>
                  </a:cubicBezTo>
                  <a:lnTo>
                    <a:pt x="18" y="40"/>
                  </a:lnTo>
                  <a:close/>
                  <a:moveTo>
                    <a:pt x="14" y="3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4" name="Freeform 1312">
              <a:extLst>
                <a:ext uri="{FF2B5EF4-FFF2-40B4-BE49-F238E27FC236}">
                  <a16:creationId xmlns:a16="http://schemas.microsoft.com/office/drawing/2014/main" id="{AECD8765-2AC0-40C9-AB9D-D3A0A781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768600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1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5" name="Freeform 1313">
              <a:extLst>
                <a:ext uri="{FF2B5EF4-FFF2-40B4-BE49-F238E27FC236}">
                  <a16:creationId xmlns:a16="http://schemas.microsoft.com/office/drawing/2014/main" id="{1C0D0E22-E8B2-4262-B652-C9EB3411B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7663" y="2779713"/>
              <a:ext cx="15875" cy="17463"/>
            </a:xfrm>
            <a:custGeom>
              <a:avLst/>
              <a:gdLst>
                <a:gd name="T0" fmla="*/ 42 w 42"/>
                <a:gd name="T1" fmla="*/ 16 h 49"/>
                <a:gd name="T2" fmla="*/ 3 w 42"/>
                <a:gd name="T3" fmla="*/ 35 h 49"/>
                <a:gd name="T4" fmla="*/ 0 w 42"/>
                <a:gd name="T5" fmla="*/ 34 h 49"/>
                <a:gd name="T6" fmla="*/ 0 w 42"/>
                <a:gd name="T7" fmla="*/ 33 h 49"/>
                <a:gd name="T8" fmla="*/ 40 w 42"/>
                <a:gd name="T9" fmla="*/ 13 h 49"/>
                <a:gd name="T10" fmla="*/ 42 w 42"/>
                <a:gd name="T11" fmla="*/ 15 h 49"/>
                <a:gd name="T12" fmla="*/ 42 w 42"/>
                <a:gd name="T13" fmla="*/ 16 h 49"/>
                <a:gd name="T14" fmla="*/ 20 w 42"/>
                <a:gd name="T15" fmla="*/ 21 h 49"/>
                <a:gd name="T16" fmla="*/ 16 w 42"/>
                <a:gd name="T17" fmla="*/ 21 h 49"/>
                <a:gd name="T18" fmla="*/ 11 w 42"/>
                <a:gd name="T19" fmla="*/ 17 h 49"/>
                <a:gd name="T20" fmla="*/ 10 w 42"/>
                <a:gd name="T21" fmla="*/ 13 h 49"/>
                <a:gd name="T22" fmla="*/ 18 w 42"/>
                <a:gd name="T23" fmla="*/ 2 h 49"/>
                <a:gd name="T24" fmla="*/ 22 w 42"/>
                <a:gd name="T25" fmla="*/ 1 h 49"/>
                <a:gd name="T26" fmla="*/ 28 w 42"/>
                <a:gd name="T27" fmla="*/ 5 h 49"/>
                <a:gd name="T28" fmla="*/ 28 w 42"/>
                <a:gd name="T29" fmla="*/ 9 h 49"/>
                <a:gd name="T30" fmla="*/ 20 w 42"/>
                <a:gd name="T31" fmla="*/ 21 h 49"/>
                <a:gd name="T32" fmla="*/ 24 w 42"/>
                <a:gd name="T33" fmla="*/ 47 h 49"/>
                <a:gd name="T34" fmla="*/ 20 w 42"/>
                <a:gd name="T35" fmla="*/ 48 h 49"/>
                <a:gd name="T36" fmla="*/ 15 w 42"/>
                <a:gd name="T37" fmla="*/ 44 h 49"/>
                <a:gd name="T38" fmla="*/ 14 w 42"/>
                <a:gd name="T39" fmla="*/ 40 h 49"/>
                <a:gd name="T40" fmla="*/ 22 w 42"/>
                <a:gd name="T41" fmla="*/ 28 h 49"/>
                <a:gd name="T42" fmla="*/ 26 w 42"/>
                <a:gd name="T43" fmla="*/ 28 h 49"/>
                <a:gd name="T44" fmla="*/ 32 w 42"/>
                <a:gd name="T45" fmla="*/ 31 h 49"/>
                <a:gd name="T46" fmla="*/ 32 w 42"/>
                <a:gd name="T47" fmla="*/ 36 h 49"/>
                <a:gd name="T48" fmla="*/ 24 w 42"/>
                <a:gd name="T49" fmla="*/ 47 h 49"/>
                <a:gd name="T50" fmla="*/ 17 w 42"/>
                <a:gd name="T51" fmla="*/ 18 h 49"/>
                <a:gd name="T52" fmla="*/ 24 w 42"/>
                <a:gd name="T53" fmla="*/ 7 h 49"/>
                <a:gd name="T54" fmla="*/ 21 w 42"/>
                <a:gd name="T55" fmla="*/ 5 h 49"/>
                <a:gd name="T56" fmla="*/ 14 w 42"/>
                <a:gd name="T57" fmla="*/ 15 h 49"/>
                <a:gd name="T58" fmla="*/ 17 w 42"/>
                <a:gd name="T59" fmla="*/ 18 h 49"/>
                <a:gd name="T60" fmla="*/ 21 w 42"/>
                <a:gd name="T61" fmla="*/ 44 h 49"/>
                <a:gd name="T62" fmla="*/ 29 w 42"/>
                <a:gd name="T63" fmla="*/ 34 h 49"/>
                <a:gd name="T64" fmla="*/ 25 w 42"/>
                <a:gd name="T65" fmla="*/ 31 h 49"/>
                <a:gd name="T66" fmla="*/ 18 w 42"/>
                <a:gd name="T67" fmla="*/ 42 h 49"/>
                <a:gd name="T68" fmla="*/ 21 w 42"/>
                <a:gd name="T6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49">
                  <a:moveTo>
                    <a:pt x="42" y="16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42" y="16"/>
                  </a:lnTo>
                  <a:close/>
                  <a:moveTo>
                    <a:pt x="20" y="21"/>
                  </a:moveTo>
                  <a:cubicBezTo>
                    <a:pt x="19" y="22"/>
                    <a:pt x="18" y="22"/>
                    <a:pt x="16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9" y="7"/>
                    <a:pt x="28" y="9"/>
                  </a:cubicBezTo>
                  <a:lnTo>
                    <a:pt x="20" y="21"/>
                  </a:lnTo>
                  <a:close/>
                  <a:moveTo>
                    <a:pt x="24" y="47"/>
                  </a:moveTo>
                  <a:cubicBezTo>
                    <a:pt x="23" y="49"/>
                    <a:pt x="22" y="49"/>
                    <a:pt x="20" y="4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3"/>
                    <a:pt x="13" y="41"/>
                    <a:pt x="14" y="4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4" y="26"/>
                    <a:pt x="26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3"/>
                    <a:pt x="34" y="34"/>
                    <a:pt x="32" y="36"/>
                  </a:cubicBezTo>
                  <a:lnTo>
                    <a:pt x="24" y="47"/>
                  </a:lnTo>
                  <a:close/>
                  <a:moveTo>
                    <a:pt x="17" y="18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7" y="18"/>
                  </a:lnTo>
                  <a:close/>
                  <a:moveTo>
                    <a:pt x="21" y="4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6" name="Freeform 1314">
              <a:extLst>
                <a:ext uri="{FF2B5EF4-FFF2-40B4-BE49-F238E27FC236}">
                  <a16:creationId xmlns:a16="http://schemas.microsoft.com/office/drawing/2014/main" id="{28F73F38-E816-4097-8421-6272932F9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513" y="2830513"/>
              <a:ext cx="7938" cy="6350"/>
            </a:xfrm>
            <a:custGeom>
              <a:avLst/>
              <a:gdLst>
                <a:gd name="T0" fmla="*/ 4 w 5"/>
                <a:gd name="T1" fmla="*/ 4 h 4"/>
                <a:gd name="T2" fmla="*/ 0 w 5"/>
                <a:gd name="T3" fmla="*/ 2 h 4"/>
                <a:gd name="T4" fmla="*/ 1 w 5"/>
                <a:gd name="T5" fmla="*/ 2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2 w 5"/>
                <a:gd name="T13" fmla="*/ 0 h 4"/>
                <a:gd name="T14" fmla="*/ 2 w 5"/>
                <a:gd name="T15" fmla="*/ 0 h 4"/>
                <a:gd name="T16" fmla="*/ 5 w 5"/>
                <a:gd name="T17" fmla="*/ 2 h 4"/>
                <a:gd name="T18" fmla="*/ 5 w 5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7" name="Freeform 1315">
              <a:extLst>
                <a:ext uri="{FF2B5EF4-FFF2-40B4-BE49-F238E27FC236}">
                  <a16:creationId xmlns:a16="http://schemas.microsoft.com/office/drawing/2014/main" id="{7FACCDFB-6034-43F9-A9DE-A9CA59F6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2794000"/>
              <a:ext cx="11113" cy="11113"/>
            </a:xfrm>
            <a:custGeom>
              <a:avLst/>
              <a:gdLst>
                <a:gd name="T0" fmla="*/ 6 w 7"/>
                <a:gd name="T1" fmla="*/ 6 h 7"/>
                <a:gd name="T2" fmla="*/ 4 w 7"/>
                <a:gd name="T3" fmla="*/ 4 h 7"/>
                <a:gd name="T4" fmla="*/ 2 w 7"/>
                <a:gd name="T5" fmla="*/ 7 h 7"/>
                <a:gd name="T6" fmla="*/ 1 w 7"/>
                <a:gd name="T7" fmla="*/ 6 h 7"/>
                <a:gd name="T8" fmla="*/ 3 w 7"/>
                <a:gd name="T9" fmla="*/ 4 h 7"/>
                <a:gd name="T10" fmla="*/ 0 w 7"/>
                <a:gd name="T11" fmla="*/ 2 h 7"/>
                <a:gd name="T12" fmla="*/ 1 w 7"/>
                <a:gd name="T13" fmla="*/ 1 h 7"/>
                <a:gd name="T14" fmla="*/ 3 w 7"/>
                <a:gd name="T15" fmla="*/ 2 h 7"/>
                <a:gd name="T16" fmla="*/ 5 w 7"/>
                <a:gd name="T17" fmla="*/ 0 h 7"/>
                <a:gd name="T18" fmla="*/ 6 w 7"/>
                <a:gd name="T19" fmla="*/ 1 h 7"/>
                <a:gd name="T20" fmla="*/ 5 w 7"/>
                <a:gd name="T21" fmla="*/ 3 h 7"/>
                <a:gd name="T22" fmla="*/ 7 w 7"/>
                <a:gd name="T23" fmla="*/ 5 h 7"/>
                <a:gd name="T24" fmla="*/ 6 w 7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4" y="4"/>
                  </a:lnTo>
                  <a:lnTo>
                    <a:pt x="2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8" name="Freeform 1316">
              <a:extLst>
                <a:ext uri="{FF2B5EF4-FFF2-40B4-BE49-F238E27FC236}">
                  <a16:creationId xmlns:a16="http://schemas.microsoft.com/office/drawing/2014/main" id="{DB65B2D8-F2FC-4654-81FD-5622DC3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727325"/>
              <a:ext cx="14288" cy="11113"/>
            </a:xfrm>
            <a:custGeom>
              <a:avLst/>
              <a:gdLst>
                <a:gd name="T0" fmla="*/ 23 w 35"/>
                <a:gd name="T1" fmla="*/ 3 h 32"/>
                <a:gd name="T2" fmla="*/ 34 w 35"/>
                <a:gd name="T3" fmla="*/ 28 h 32"/>
                <a:gd name="T4" fmla="*/ 31 w 35"/>
                <a:gd name="T5" fmla="*/ 32 h 32"/>
                <a:gd name="T6" fmla="*/ 4 w 35"/>
                <a:gd name="T7" fmla="*/ 30 h 32"/>
                <a:gd name="T8" fmla="*/ 1 w 35"/>
                <a:gd name="T9" fmla="*/ 25 h 32"/>
                <a:gd name="T10" fmla="*/ 17 w 35"/>
                <a:gd name="T11" fmla="*/ 2 h 32"/>
                <a:gd name="T12" fmla="*/ 23 w 35"/>
                <a:gd name="T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23" y="3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30"/>
                    <a:pt x="34" y="32"/>
                    <a:pt x="31" y="3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9"/>
                    <a:pt x="0" y="27"/>
                    <a:pt x="1" y="2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22" y="0"/>
                    <a:pt x="2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9" name="Freeform 1317">
              <a:extLst>
                <a:ext uri="{FF2B5EF4-FFF2-40B4-BE49-F238E27FC236}">
                  <a16:creationId xmlns:a16="http://schemas.microsoft.com/office/drawing/2014/main" id="{AB841FC1-A964-4901-AF16-90CCF77C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2787650"/>
              <a:ext cx="11113" cy="7938"/>
            </a:xfrm>
            <a:custGeom>
              <a:avLst/>
              <a:gdLst>
                <a:gd name="T0" fmla="*/ 26 w 29"/>
                <a:gd name="T1" fmla="*/ 21 h 21"/>
                <a:gd name="T2" fmla="*/ 1 w 29"/>
                <a:gd name="T3" fmla="*/ 3 h 21"/>
                <a:gd name="T4" fmla="*/ 1 w 29"/>
                <a:gd name="T5" fmla="*/ 1 h 21"/>
                <a:gd name="T6" fmla="*/ 3 w 29"/>
                <a:gd name="T7" fmla="*/ 0 h 21"/>
                <a:gd name="T8" fmla="*/ 28 w 29"/>
                <a:gd name="T9" fmla="*/ 17 h 21"/>
                <a:gd name="T10" fmla="*/ 29 w 29"/>
                <a:gd name="T11" fmla="*/ 20 h 21"/>
                <a:gd name="T12" fmla="*/ 26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26" y="2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1"/>
                    <a:pt x="27" y="21"/>
                    <a:pt x="2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0" name="Freeform 1318">
              <a:extLst>
                <a:ext uri="{FF2B5EF4-FFF2-40B4-BE49-F238E27FC236}">
                  <a16:creationId xmlns:a16="http://schemas.microsoft.com/office/drawing/2014/main" id="{66510877-6D7C-40D7-AB52-5FF23F12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9241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1" name="Freeform 1319">
              <a:extLst>
                <a:ext uri="{FF2B5EF4-FFF2-40B4-BE49-F238E27FC236}">
                  <a16:creationId xmlns:a16="http://schemas.microsoft.com/office/drawing/2014/main" id="{E67CE1D6-FEF2-485E-AD12-D5381AEE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278606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2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2" name="Freeform 1320">
              <a:extLst>
                <a:ext uri="{FF2B5EF4-FFF2-40B4-BE49-F238E27FC236}">
                  <a16:creationId xmlns:a16="http://schemas.microsoft.com/office/drawing/2014/main" id="{3A438647-2803-43CD-A40F-BD113CE0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762250"/>
              <a:ext cx="19050" cy="12700"/>
            </a:xfrm>
            <a:custGeom>
              <a:avLst/>
              <a:gdLst>
                <a:gd name="T0" fmla="*/ 0 w 52"/>
                <a:gd name="T1" fmla="*/ 24 h 35"/>
                <a:gd name="T2" fmla="*/ 1 w 52"/>
                <a:gd name="T3" fmla="*/ 2 h 35"/>
                <a:gd name="T4" fmla="*/ 3 w 52"/>
                <a:gd name="T5" fmla="*/ 0 h 35"/>
                <a:gd name="T6" fmla="*/ 4 w 52"/>
                <a:gd name="T7" fmla="*/ 0 h 35"/>
                <a:gd name="T8" fmla="*/ 6 w 52"/>
                <a:gd name="T9" fmla="*/ 2 h 35"/>
                <a:gd name="T10" fmla="*/ 5 w 52"/>
                <a:gd name="T11" fmla="*/ 16 h 35"/>
                <a:gd name="T12" fmla="*/ 8 w 52"/>
                <a:gd name="T13" fmla="*/ 18 h 35"/>
                <a:gd name="T14" fmla="*/ 23 w 52"/>
                <a:gd name="T15" fmla="*/ 11 h 35"/>
                <a:gd name="T16" fmla="*/ 25 w 52"/>
                <a:gd name="T17" fmla="*/ 12 h 35"/>
                <a:gd name="T18" fmla="*/ 51 w 52"/>
                <a:gd name="T19" fmla="*/ 30 h 35"/>
                <a:gd name="T20" fmla="*/ 51 w 52"/>
                <a:gd name="T21" fmla="*/ 33 h 35"/>
                <a:gd name="T22" fmla="*/ 51 w 52"/>
                <a:gd name="T23" fmla="*/ 33 h 35"/>
                <a:gd name="T24" fmla="*/ 48 w 52"/>
                <a:gd name="T25" fmla="*/ 34 h 35"/>
                <a:gd name="T26" fmla="*/ 25 w 52"/>
                <a:gd name="T27" fmla="*/ 18 h 35"/>
                <a:gd name="T28" fmla="*/ 22 w 52"/>
                <a:gd name="T29" fmla="*/ 17 h 35"/>
                <a:gd name="T30" fmla="*/ 3 w 52"/>
                <a:gd name="T31" fmla="*/ 26 h 35"/>
                <a:gd name="T32" fmla="*/ 0 w 52"/>
                <a:gd name="T3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5">
                  <a:moveTo>
                    <a:pt x="0" y="2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7" y="19"/>
                    <a:pt x="8" y="1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4"/>
                    <a:pt x="49" y="35"/>
                    <a:pt x="48" y="3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7"/>
                    <a:pt x="0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83446CB8-989A-4607-938B-D2145A9C4468}"/>
              </a:ext>
            </a:extLst>
          </p:cNvPr>
          <p:cNvGrpSpPr/>
          <p:nvPr/>
        </p:nvGrpSpPr>
        <p:grpSpPr>
          <a:xfrm>
            <a:off x="2195736" y="3075806"/>
            <a:ext cx="2176932" cy="1581325"/>
            <a:chOff x="3035300" y="2208213"/>
            <a:chExt cx="992188" cy="720726"/>
          </a:xfrm>
        </p:grpSpPr>
        <p:grpSp>
          <p:nvGrpSpPr>
            <p:cNvPr id="1173" name="Grupo 1172">
              <a:extLst>
                <a:ext uri="{FF2B5EF4-FFF2-40B4-BE49-F238E27FC236}">
                  <a16:creationId xmlns:a16="http://schemas.microsoft.com/office/drawing/2014/main" id="{5D51228B-B907-431B-B6D1-41E9D9D0C29D}"/>
                </a:ext>
              </a:extLst>
            </p:cNvPr>
            <p:cNvGrpSpPr/>
            <p:nvPr/>
          </p:nvGrpSpPr>
          <p:grpSpPr>
            <a:xfrm>
              <a:off x="3052763" y="2397125"/>
              <a:ext cx="974725" cy="522288"/>
              <a:chOff x="3052763" y="2397125"/>
              <a:chExt cx="974725" cy="522288"/>
            </a:xfrm>
          </p:grpSpPr>
          <p:sp>
            <p:nvSpPr>
              <p:cNvPr id="2703" name="Freeform 1321">
                <a:extLst>
                  <a:ext uri="{FF2B5EF4-FFF2-40B4-BE49-F238E27FC236}">
                    <a16:creationId xmlns:a16="http://schemas.microsoft.com/office/drawing/2014/main" id="{68EDD46F-0998-496E-9EC8-B2814A1E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525" y="2401888"/>
                <a:ext cx="369888" cy="501650"/>
              </a:xfrm>
              <a:custGeom>
                <a:avLst/>
                <a:gdLst>
                  <a:gd name="T0" fmla="*/ 891 w 997"/>
                  <a:gd name="T1" fmla="*/ 1350 h 1350"/>
                  <a:gd name="T2" fmla="*/ 106 w 997"/>
                  <a:gd name="T3" fmla="*/ 1350 h 1350"/>
                  <a:gd name="T4" fmla="*/ 0 w 997"/>
                  <a:gd name="T5" fmla="*/ 1245 h 1350"/>
                  <a:gd name="T6" fmla="*/ 0 w 997"/>
                  <a:gd name="T7" fmla="*/ 106 h 1350"/>
                  <a:gd name="T8" fmla="*/ 106 w 997"/>
                  <a:gd name="T9" fmla="*/ 0 h 1350"/>
                  <a:gd name="T10" fmla="*/ 891 w 997"/>
                  <a:gd name="T11" fmla="*/ 0 h 1350"/>
                  <a:gd name="T12" fmla="*/ 997 w 997"/>
                  <a:gd name="T13" fmla="*/ 106 h 1350"/>
                  <a:gd name="T14" fmla="*/ 997 w 997"/>
                  <a:gd name="T15" fmla="*/ 1245 h 1350"/>
                  <a:gd name="T16" fmla="*/ 891 w 997"/>
                  <a:gd name="T17" fmla="*/ 135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7" h="1350">
                    <a:moveTo>
                      <a:pt x="891" y="1350"/>
                    </a:moveTo>
                    <a:cubicBezTo>
                      <a:pt x="106" y="1350"/>
                      <a:pt x="106" y="1350"/>
                      <a:pt x="106" y="1350"/>
                    </a:cubicBezTo>
                    <a:cubicBezTo>
                      <a:pt x="47" y="1350"/>
                      <a:pt x="0" y="1303"/>
                      <a:pt x="0" y="124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7"/>
                      <a:pt x="47" y="0"/>
                      <a:pt x="106" y="0"/>
                    </a:cubicBezTo>
                    <a:cubicBezTo>
                      <a:pt x="891" y="0"/>
                      <a:pt x="891" y="0"/>
                      <a:pt x="891" y="0"/>
                    </a:cubicBezTo>
                    <a:cubicBezTo>
                      <a:pt x="949" y="0"/>
                      <a:pt x="997" y="47"/>
                      <a:pt x="997" y="106"/>
                    </a:cubicBezTo>
                    <a:cubicBezTo>
                      <a:pt x="997" y="1245"/>
                      <a:pt x="997" y="1245"/>
                      <a:pt x="997" y="1245"/>
                    </a:cubicBezTo>
                    <a:cubicBezTo>
                      <a:pt x="997" y="1303"/>
                      <a:pt x="949" y="1350"/>
                      <a:pt x="891" y="1350"/>
                    </a:cubicBezTo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346" name="Picture 1322">
                <a:extLst>
                  <a:ext uri="{FF2B5EF4-FFF2-40B4-BE49-F238E27FC236}">
                    <a16:creationId xmlns:a16="http://schemas.microsoft.com/office/drawing/2014/main" id="{3AE81C43-0D8A-41DD-99D9-7C5EAE969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763" y="2397125"/>
                <a:ext cx="379413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7" name="Picture 1323">
                <a:extLst>
                  <a:ext uri="{FF2B5EF4-FFF2-40B4-BE49-F238E27FC236}">
                    <a16:creationId xmlns:a16="http://schemas.microsoft.com/office/drawing/2014/main" id="{F3EC24A3-FEE3-4975-AE5E-3C1AF62EC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938" y="2398713"/>
                <a:ext cx="373063" cy="14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04" name="Freeform 1324">
                <a:extLst>
                  <a:ext uri="{FF2B5EF4-FFF2-40B4-BE49-F238E27FC236}">
                    <a16:creationId xmlns:a16="http://schemas.microsoft.com/office/drawing/2014/main" id="{B5F104A3-6A51-4A5B-B699-CDC594950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432050"/>
                <a:ext cx="296863" cy="76200"/>
              </a:xfrm>
              <a:custGeom>
                <a:avLst/>
                <a:gdLst>
                  <a:gd name="T0" fmla="*/ 786 w 801"/>
                  <a:gd name="T1" fmla="*/ 209 h 209"/>
                  <a:gd name="T2" fmla="*/ 15 w 801"/>
                  <a:gd name="T3" fmla="*/ 209 h 209"/>
                  <a:gd name="T4" fmla="*/ 0 w 801"/>
                  <a:gd name="T5" fmla="*/ 194 h 209"/>
                  <a:gd name="T6" fmla="*/ 0 w 801"/>
                  <a:gd name="T7" fmla="*/ 15 h 209"/>
                  <a:gd name="T8" fmla="*/ 15 w 801"/>
                  <a:gd name="T9" fmla="*/ 0 h 209"/>
                  <a:gd name="T10" fmla="*/ 786 w 801"/>
                  <a:gd name="T11" fmla="*/ 0 h 209"/>
                  <a:gd name="T12" fmla="*/ 801 w 801"/>
                  <a:gd name="T13" fmla="*/ 15 h 209"/>
                  <a:gd name="T14" fmla="*/ 801 w 801"/>
                  <a:gd name="T15" fmla="*/ 194 h 209"/>
                  <a:gd name="T16" fmla="*/ 786 w 801"/>
                  <a:gd name="T1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209">
                    <a:moveTo>
                      <a:pt x="786" y="209"/>
                    </a:moveTo>
                    <a:cubicBezTo>
                      <a:pt x="15" y="209"/>
                      <a:pt x="15" y="209"/>
                      <a:pt x="15" y="209"/>
                    </a:cubicBezTo>
                    <a:cubicBezTo>
                      <a:pt x="7" y="209"/>
                      <a:pt x="0" y="203"/>
                      <a:pt x="0" y="19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94" y="0"/>
                      <a:pt x="801" y="6"/>
                      <a:pt x="801" y="15"/>
                    </a:cubicBezTo>
                    <a:cubicBezTo>
                      <a:pt x="801" y="194"/>
                      <a:pt x="801" y="194"/>
                      <a:pt x="801" y="194"/>
                    </a:cubicBezTo>
                    <a:cubicBezTo>
                      <a:pt x="801" y="203"/>
                      <a:pt x="794" y="209"/>
                      <a:pt x="786" y="209"/>
                    </a:cubicBezTo>
                  </a:path>
                </a:pathLst>
              </a:custGeom>
              <a:solidFill>
                <a:srgbClr val="122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5" name="Freeform 1325">
                <a:extLst>
                  <a:ext uri="{FF2B5EF4-FFF2-40B4-BE49-F238E27FC236}">
                    <a16:creationId xmlns:a16="http://schemas.microsoft.com/office/drawing/2014/main" id="{13DA66F0-8A57-4DAC-80DD-59C309488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4038" y="2481263"/>
                <a:ext cx="80963" cy="26988"/>
              </a:xfrm>
              <a:custGeom>
                <a:avLst/>
                <a:gdLst>
                  <a:gd name="T0" fmla="*/ 108 w 219"/>
                  <a:gd name="T1" fmla="*/ 0 h 75"/>
                  <a:gd name="T2" fmla="*/ 24 w 219"/>
                  <a:gd name="T3" fmla="*/ 0 h 75"/>
                  <a:gd name="T4" fmla="*/ 0 w 219"/>
                  <a:gd name="T5" fmla="*/ 24 h 75"/>
                  <a:gd name="T6" fmla="*/ 0 w 219"/>
                  <a:gd name="T7" fmla="*/ 60 h 75"/>
                  <a:gd name="T8" fmla="*/ 15 w 219"/>
                  <a:gd name="T9" fmla="*/ 75 h 75"/>
                  <a:gd name="T10" fmla="*/ 32 w 219"/>
                  <a:gd name="T11" fmla="*/ 75 h 75"/>
                  <a:gd name="T12" fmla="*/ 108 w 219"/>
                  <a:gd name="T13" fmla="*/ 0 h 75"/>
                  <a:gd name="T14" fmla="*/ 219 w 219"/>
                  <a:gd name="T15" fmla="*/ 0 h 75"/>
                  <a:gd name="T16" fmla="*/ 191 w 219"/>
                  <a:gd name="T17" fmla="*/ 0 h 75"/>
                  <a:gd name="T18" fmla="*/ 116 w 219"/>
                  <a:gd name="T19" fmla="*/ 75 h 75"/>
                  <a:gd name="T20" fmla="*/ 144 w 219"/>
                  <a:gd name="T21" fmla="*/ 75 h 75"/>
                  <a:gd name="T22" fmla="*/ 219 w 219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75">
                    <a:moveTo>
                      <a:pt x="10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7" y="75"/>
                      <a:pt x="15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08" y="0"/>
                      <a:pt x="108" y="0"/>
                      <a:pt x="108" y="0"/>
                    </a:cubicBezTo>
                    <a:moveTo>
                      <a:pt x="219" y="0"/>
                    </a:moveTo>
                    <a:cubicBezTo>
                      <a:pt x="191" y="0"/>
                      <a:pt x="191" y="0"/>
                      <a:pt x="191" y="0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219" y="0"/>
                      <a:pt x="219" y="0"/>
                      <a:pt x="219" y="0"/>
                    </a:cubicBezTo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6" name="Freeform 1326">
                <a:extLst>
                  <a:ext uri="{FF2B5EF4-FFF2-40B4-BE49-F238E27FC236}">
                    <a16:creationId xmlns:a16="http://schemas.microsoft.com/office/drawing/2014/main" id="{5941C8BC-7F88-4E34-9716-DBE11DFEA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481263"/>
                <a:ext cx="34925" cy="26988"/>
              </a:xfrm>
              <a:custGeom>
                <a:avLst/>
                <a:gdLst>
                  <a:gd name="T0" fmla="*/ 22 w 22"/>
                  <a:gd name="T1" fmla="*/ 0 h 17"/>
                  <a:gd name="T2" fmla="*/ 18 w 22"/>
                  <a:gd name="T3" fmla="*/ 0 h 17"/>
                  <a:gd name="T4" fmla="*/ 0 w 22"/>
                  <a:gd name="T5" fmla="*/ 17 h 17"/>
                  <a:gd name="T6" fmla="*/ 20 w 22"/>
                  <a:gd name="T7" fmla="*/ 17 h 17"/>
                  <a:gd name="T8" fmla="*/ 22 w 22"/>
                  <a:gd name="T9" fmla="*/ 15 h 17"/>
                  <a:gd name="T10" fmla="*/ 22 w 2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22" y="0"/>
                    </a:moveTo>
                    <a:lnTo>
                      <a:pt x="18" y="0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7" name="Freeform 1327">
                <a:extLst>
                  <a:ext uri="{FF2B5EF4-FFF2-40B4-BE49-F238E27FC236}">
                    <a16:creationId xmlns:a16="http://schemas.microsoft.com/office/drawing/2014/main" id="{2C405EB0-9F88-47DF-8330-46DBBE62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481263"/>
                <a:ext cx="34925" cy="26988"/>
              </a:xfrm>
              <a:custGeom>
                <a:avLst/>
                <a:gdLst>
                  <a:gd name="T0" fmla="*/ 22 w 22"/>
                  <a:gd name="T1" fmla="*/ 0 h 17"/>
                  <a:gd name="T2" fmla="*/ 18 w 22"/>
                  <a:gd name="T3" fmla="*/ 0 h 17"/>
                  <a:gd name="T4" fmla="*/ 0 w 22"/>
                  <a:gd name="T5" fmla="*/ 17 h 17"/>
                  <a:gd name="T6" fmla="*/ 20 w 22"/>
                  <a:gd name="T7" fmla="*/ 17 h 17"/>
                  <a:gd name="T8" fmla="*/ 22 w 22"/>
                  <a:gd name="T9" fmla="*/ 15 h 17"/>
                  <a:gd name="T10" fmla="*/ 22 w 2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22" y="0"/>
                    </a:moveTo>
                    <a:lnTo>
                      <a:pt x="18" y="0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8" name="Freeform 1328">
                <a:extLst>
                  <a:ext uri="{FF2B5EF4-FFF2-40B4-BE49-F238E27FC236}">
                    <a16:creationId xmlns:a16="http://schemas.microsoft.com/office/drawing/2014/main" id="{E7964EE0-C87E-42C6-AF22-0014EA4F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2432050"/>
                <a:ext cx="80963" cy="49213"/>
              </a:xfrm>
              <a:custGeom>
                <a:avLst/>
                <a:gdLst>
                  <a:gd name="T0" fmla="*/ 51 w 51"/>
                  <a:gd name="T1" fmla="*/ 0 h 31"/>
                  <a:gd name="T2" fmla="*/ 32 w 51"/>
                  <a:gd name="T3" fmla="*/ 0 h 31"/>
                  <a:gd name="T4" fmla="*/ 0 w 51"/>
                  <a:gd name="T5" fmla="*/ 31 h 31"/>
                  <a:gd name="T6" fmla="*/ 20 w 51"/>
                  <a:gd name="T7" fmla="*/ 31 h 31"/>
                  <a:gd name="T8" fmla="*/ 51 w 5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32" y="0"/>
                    </a:lnTo>
                    <a:lnTo>
                      <a:pt x="0" y="31"/>
                    </a:lnTo>
                    <a:lnTo>
                      <a:pt x="20" y="3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9" name="Freeform 1329">
                <a:extLst>
                  <a:ext uri="{FF2B5EF4-FFF2-40B4-BE49-F238E27FC236}">
                    <a16:creationId xmlns:a16="http://schemas.microsoft.com/office/drawing/2014/main" id="{D7BED10D-693E-4197-9B06-99228AC8F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2432050"/>
                <a:ext cx="80963" cy="49213"/>
              </a:xfrm>
              <a:custGeom>
                <a:avLst/>
                <a:gdLst>
                  <a:gd name="T0" fmla="*/ 51 w 51"/>
                  <a:gd name="T1" fmla="*/ 0 h 31"/>
                  <a:gd name="T2" fmla="*/ 32 w 51"/>
                  <a:gd name="T3" fmla="*/ 0 h 31"/>
                  <a:gd name="T4" fmla="*/ 0 w 51"/>
                  <a:gd name="T5" fmla="*/ 31 h 31"/>
                  <a:gd name="T6" fmla="*/ 20 w 51"/>
                  <a:gd name="T7" fmla="*/ 31 h 31"/>
                  <a:gd name="T8" fmla="*/ 51 w 5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32" y="0"/>
                    </a:lnTo>
                    <a:lnTo>
                      <a:pt x="0" y="31"/>
                    </a:lnTo>
                    <a:lnTo>
                      <a:pt x="20" y="31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0" name="Freeform 1330">
                <a:extLst>
                  <a:ext uri="{FF2B5EF4-FFF2-40B4-BE49-F238E27FC236}">
                    <a16:creationId xmlns:a16="http://schemas.microsoft.com/office/drawing/2014/main" id="{845D0F13-7DEA-4B5E-B57E-728B015974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4038" y="2432050"/>
                <a:ext cx="101600" cy="49213"/>
              </a:xfrm>
              <a:custGeom>
                <a:avLst/>
                <a:gdLst>
                  <a:gd name="T0" fmla="*/ 275 w 275"/>
                  <a:gd name="T1" fmla="*/ 50 h 134"/>
                  <a:gd name="T2" fmla="*/ 191 w 275"/>
                  <a:gd name="T3" fmla="*/ 134 h 134"/>
                  <a:gd name="T4" fmla="*/ 219 w 275"/>
                  <a:gd name="T5" fmla="*/ 134 h 134"/>
                  <a:gd name="T6" fmla="*/ 275 w 275"/>
                  <a:gd name="T7" fmla="*/ 78 h 134"/>
                  <a:gd name="T8" fmla="*/ 275 w 275"/>
                  <a:gd name="T9" fmla="*/ 50 h 134"/>
                  <a:gd name="T10" fmla="*/ 19 w 275"/>
                  <a:gd name="T11" fmla="*/ 0 h 134"/>
                  <a:gd name="T12" fmla="*/ 15 w 275"/>
                  <a:gd name="T13" fmla="*/ 0 h 134"/>
                  <a:gd name="T14" fmla="*/ 0 w 275"/>
                  <a:gd name="T15" fmla="*/ 15 h 134"/>
                  <a:gd name="T16" fmla="*/ 0 w 275"/>
                  <a:gd name="T17" fmla="*/ 19 h 134"/>
                  <a:gd name="T18" fmla="*/ 19 w 275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5" h="134">
                    <a:moveTo>
                      <a:pt x="275" y="50"/>
                    </a:moveTo>
                    <a:cubicBezTo>
                      <a:pt x="191" y="134"/>
                      <a:pt x="191" y="134"/>
                      <a:pt x="191" y="134"/>
                    </a:cubicBezTo>
                    <a:cubicBezTo>
                      <a:pt x="219" y="134"/>
                      <a:pt x="219" y="134"/>
                      <a:pt x="219" y="134"/>
                    </a:cubicBezTo>
                    <a:cubicBezTo>
                      <a:pt x="275" y="78"/>
                      <a:pt x="275" y="78"/>
                      <a:pt x="275" y="78"/>
                    </a:cubicBezTo>
                    <a:cubicBezTo>
                      <a:pt x="275" y="50"/>
                      <a:pt x="275" y="50"/>
                      <a:pt x="275" y="50"/>
                    </a:cubicBezTo>
                    <a:moveTo>
                      <a:pt x="1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1" name="Freeform 1331">
                <a:extLst>
                  <a:ext uri="{FF2B5EF4-FFF2-40B4-BE49-F238E27FC236}">
                    <a16:creationId xmlns:a16="http://schemas.microsoft.com/office/drawing/2014/main" id="{0CF491A5-2DA4-4176-8295-191A120F7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388" y="2432050"/>
                <a:ext cx="80963" cy="49213"/>
              </a:xfrm>
              <a:custGeom>
                <a:avLst/>
                <a:gdLst>
                  <a:gd name="T0" fmla="*/ 4 w 51"/>
                  <a:gd name="T1" fmla="*/ 27 h 31"/>
                  <a:gd name="T2" fmla="*/ 0 w 51"/>
                  <a:gd name="T3" fmla="*/ 31 h 31"/>
                  <a:gd name="T4" fmla="*/ 4 w 51"/>
                  <a:gd name="T5" fmla="*/ 31 h 31"/>
                  <a:gd name="T6" fmla="*/ 4 w 51"/>
                  <a:gd name="T7" fmla="*/ 27 h 31"/>
                  <a:gd name="T8" fmla="*/ 51 w 51"/>
                  <a:gd name="T9" fmla="*/ 0 h 31"/>
                  <a:gd name="T10" fmla="*/ 31 w 51"/>
                  <a:gd name="T11" fmla="*/ 0 h 31"/>
                  <a:gd name="T12" fmla="*/ 11 w 51"/>
                  <a:gd name="T13" fmla="*/ 19 h 31"/>
                  <a:gd name="T14" fmla="*/ 31 w 51"/>
                  <a:gd name="T15" fmla="*/ 19 h 31"/>
                  <a:gd name="T16" fmla="*/ 51 w 5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1">
                    <a:moveTo>
                      <a:pt x="4" y="27"/>
                    </a:move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close/>
                    <a:moveTo>
                      <a:pt x="51" y="0"/>
                    </a:moveTo>
                    <a:lnTo>
                      <a:pt x="31" y="0"/>
                    </a:lnTo>
                    <a:lnTo>
                      <a:pt x="11" y="19"/>
                    </a:lnTo>
                    <a:lnTo>
                      <a:pt x="31" y="1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2" name="Freeform 1332">
                <a:extLst>
                  <a:ext uri="{FF2B5EF4-FFF2-40B4-BE49-F238E27FC236}">
                    <a16:creationId xmlns:a16="http://schemas.microsoft.com/office/drawing/2014/main" id="{AF5D6C02-2DE3-49D9-8505-B4034AE6B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388" y="2432050"/>
                <a:ext cx="80963" cy="49213"/>
              </a:xfrm>
              <a:custGeom>
                <a:avLst/>
                <a:gdLst>
                  <a:gd name="T0" fmla="*/ 4 w 51"/>
                  <a:gd name="T1" fmla="*/ 27 h 31"/>
                  <a:gd name="T2" fmla="*/ 0 w 51"/>
                  <a:gd name="T3" fmla="*/ 31 h 31"/>
                  <a:gd name="T4" fmla="*/ 4 w 51"/>
                  <a:gd name="T5" fmla="*/ 31 h 31"/>
                  <a:gd name="T6" fmla="*/ 4 w 51"/>
                  <a:gd name="T7" fmla="*/ 27 h 31"/>
                  <a:gd name="T8" fmla="*/ 51 w 51"/>
                  <a:gd name="T9" fmla="*/ 0 h 31"/>
                  <a:gd name="T10" fmla="*/ 31 w 51"/>
                  <a:gd name="T11" fmla="*/ 0 h 31"/>
                  <a:gd name="T12" fmla="*/ 11 w 51"/>
                  <a:gd name="T13" fmla="*/ 19 h 31"/>
                  <a:gd name="T14" fmla="*/ 31 w 51"/>
                  <a:gd name="T15" fmla="*/ 19 h 31"/>
                  <a:gd name="T16" fmla="*/ 51 w 5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1">
                    <a:moveTo>
                      <a:pt x="4" y="27"/>
                    </a:move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moveTo>
                      <a:pt x="51" y="0"/>
                    </a:moveTo>
                    <a:lnTo>
                      <a:pt x="31" y="0"/>
                    </a:lnTo>
                    <a:lnTo>
                      <a:pt x="11" y="19"/>
                    </a:lnTo>
                    <a:lnTo>
                      <a:pt x="31" y="19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3" name="Freeform 1333">
                <a:extLst>
                  <a:ext uri="{FF2B5EF4-FFF2-40B4-BE49-F238E27FC236}">
                    <a16:creationId xmlns:a16="http://schemas.microsoft.com/office/drawing/2014/main" id="{CD370823-CA67-4153-A025-9C6DF5120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5638" y="2432050"/>
                <a:ext cx="123825" cy="30163"/>
              </a:xfrm>
              <a:custGeom>
                <a:avLst/>
                <a:gdLst>
                  <a:gd name="T0" fmla="*/ 78 w 78"/>
                  <a:gd name="T1" fmla="*/ 11 h 19"/>
                  <a:gd name="T2" fmla="*/ 70 w 78"/>
                  <a:gd name="T3" fmla="*/ 19 h 19"/>
                  <a:gd name="T4" fmla="*/ 77 w 78"/>
                  <a:gd name="T5" fmla="*/ 19 h 19"/>
                  <a:gd name="T6" fmla="*/ 78 w 78"/>
                  <a:gd name="T7" fmla="*/ 18 h 19"/>
                  <a:gd name="T8" fmla="*/ 78 w 78"/>
                  <a:gd name="T9" fmla="*/ 11 h 19"/>
                  <a:gd name="T10" fmla="*/ 18 w 78"/>
                  <a:gd name="T11" fmla="*/ 0 h 19"/>
                  <a:gd name="T12" fmla="*/ 12 w 78"/>
                  <a:gd name="T13" fmla="*/ 0 h 19"/>
                  <a:gd name="T14" fmla="*/ 0 w 78"/>
                  <a:gd name="T15" fmla="*/ 11 h 19"/>
                  <a:gd name="T16" fmla="*/ 0 w 78"/>
                  <a:gd name="T17" fmla="*/ 18 h 19"/>
                  <a:gd name="T18" fmla="*/ 18 w 7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9">
                    <a:moveTo>
                      <a:pt x="78" y="11"/>
                    </a:moveTo>
                    <a:lnTo>
                      <a:pt x="70" y="19"/>
                    </a:lnTo>
                    <a:lnTo>
                      <a:pt x="77" y="19"/>
                    </a:lnTo>
                    <a:lnTo>
                      <a:pt x="78" y="18"/>
                    </a:lnTo>
                    <a:lnTo>
                      <a:pt x="78" y="11"/>
                    </a:lnTo>
                    <a:close/>
                    <a:moveTo>
                      <a:pt x="18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4" name="Freeform 1334">
                <a:extLst>
                  <a:ext uri="{FF2B5EF4-FFF2-40B4-BE49-F238E27FC236}">
                    <a16:creationId xmlns:a16="http://schemas.microsoft.com/office/drawing/2014/main" id="{83B0FB3B-5E8B-4375-90CD-1FB8247C22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5638" y="2432050"/>
                <a:ext cx="123825" cy="30163"/>
              </a:xfrm>
              <a:custGeom>
                <a:avLst/>
                <a:gdLst>
                  <a:gd name="T0" fmla="*/ 78 w 78"/>
                  <a:gd name="T1" fmla="*/ 11 h 19"/>
                  <a:gd name="T2" fmla="*/ 70 w 78"/>
                  <a:gd name="T3" fmla="*/ 19 h 19"/>
                  <a:gd name="T4" fmla="*/ 77 w 78"/>
                  <a:gd name="T5" fmla="*/ 19 h 19"/>
                  <a:gd name="T6" fmla="*/ 78 w 78"/>
                  <a:gd name="T7" fmla="*/ 18 h 19"/>
                  <a:gd name="T8" fmla="*/ 78 w 78"/>
                  <a:gd name="T9" fmla="*/ 11 h 19"/>
                  <a:gd name="T10" fmla="*/ 18 w 78"/>
                  <a:gd name="T11" fmla="*/ 0 h 19"/>
                  <a:gd name="T12" fmla="*/ 12 w 78"/>
                  <a:gd name="T13" fmla="*/ 0 h 19"/>
                  <a:gd name="T14" fmla="*/ 0 w 78"/>
                  <a:gd name="T15" fmla="*/ 11 h 19"/>
                  <a:gd name="T16" fmla="*/ 0 w 78"/>
                  <a:gd name="T17" fmla="*/ 18 h 19"/>
                  <a:gd name="T18" fmla="*/ 18 w 7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9">
                    <a:moveTo>
                      <a:pt x="78" y="11"/>
                    </a:moveTo>
                    <a:lnTo>
                      <a:pt x="70" y="19"/>
                    </a:lnTo>
                    <a:lnTo>
                      <a:pt x="77" y="19"/>
                    </a:lnTo>
                    <a:lnTo>
                      <a:pt x="78" y="18"/>
                    </a:lnTo>
                    <a:lnTo>
                      <a:pt x="78" y="11"/>
                    </a:lnTo>
                    <a:moveTo>
                      <a:pt x="18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5" name="Freeform 1335">
                <a:extLst>
                  <a:ext uri="{FF2B5EF4-FFF2-40B4-BE49-F238E27FC236}">
                    <a16:creationId xmlns:a16="http://schemas.microsoft.com/office/drawing/2014/main" id="{32D4EE9E-A071-4B5E-8226-7FF687B9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2432050"/>
                <a:ext cx="30163" cy="28575"/>
              </a:xfrm>
              <a:custGeom>
                <a:avLst/>
                <a:gdLst>
                  <a:gd name="T0" fmla="*/ 19 w 19"/>
                  <a:gd name="T1" fmla="*/ 0 h 18"/>
                  <a:gd name="T2" fmla="*/ 12 w 19"/>
                  <a:gd name="T3" fmla="*/ 0 h 18"/>
                  <a:gd name="T4" fmla="*/ 0 w 19"/>
                  <a:gd name="T5" fmla="*/ 11 h 18"/>
                  <a:gd name="T6" fmla="*/ 0 w 19"/>
                  <a:gd name="T7" fmla="*/ 18 h 18"/>
                  <a:gd name="T8" fmla="*/ 19 w 1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6" name="Freeform 1336">
                <a:extLst>
                  <a:ext uri="{FF2B5EF4-FFF2-40B4-BE49-F238E27FC236}">
                    <a16:creationId xmlns:a16="http://schemas.microsoft.com/office/drawing/2014/main" id="{E3F5400B-FC9A-4550-B537-BCD71B0EA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2432050"/>
                <a:ext cx="30163" cy="28575"/>
              </a:xfrm>
              <a:custGeom>
                <a:avLst/>
                <a:gdLst>
                  <a:gd name="T0" fmla="*/ 19 w 19"/>
                  <a:gd name="T1" fmla="*/ 0 h 18"/>
                  <a:gd name="T2" fmla="*/ 12 w 19"/>
                  <a:gd name="T3" fmla="*/ 0 h 18"/>
                  <a:gd name="T4" fmla="*/ 0 w 19"/>
                  <a:gd name="T5" fmla="*/ 11 h 18"/>
                  <a:gd name="T6" fmla="*/ 0 w 19"/>
                  <a:gd name="T7" fmla="*/ 18 h 18"/>
                  <a:gd name="T8" fmla="*/ 19 w 1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7" name="Freeform 1337">
                <a:extLst>
                  <a:ext uri="{FF2B5EF4-FFF2-40B4-BE49-F238E27FC236}">
                    <a16:creationId xmlns:a16="http://schemas.microsoft.com/office/drawing/2014/main" id="{755D74F4-824F-4DEA-B9EB-75B80A31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441575"/>
                <a:ext cx="22225" cy="20638"/>
              </a:xfrm>
              <a:custGeom>
                <a:avLst/>
                <a:gdLst>
                  <a:gd name="T0" fmla="*/ 14 w 14"/>
                  <a:gd name="T1" fmla="*/ 0 h 13"/>
                  <a:gd name="T2" fmla="*/ 0 w 14"/>
                  <a:gd name="T3" fmla="*/ 13 h 13"/>
                  <a:gd name="T4" fmla="*/ 14 w 14"/>
                  <a:gd name="T5" fmla="*/ 13 h 13"/>
                  <a:gd name="T6" fmla="*/ 14 w 1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0" y="13"/>
                    </a:lnTo>
                    <a:lnTo>
                      <a:pt x="14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8" name="Freeform 1338">
                <a:extLst>
                  <a:ext uri="{FF2B5EF4-FFF2-40B4-BE49-F238E27FC236}">
                    <a16:creationId xmlns:a16="http://schemas.microsoft.com/office/drawing/2014/main" id="{7D91DF3E-05B6-4F20-9405-E661CBCE5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441575"/>
                <a:ext cx="22225" cy="20638"/>
              </a:xfrm>
              <a:custGeom>
                <a:avLst/>
                <a:gdLst>
                  <a:gd name="T0" fmla="*/ 14 w 14"/>
                  <a:gd name="T1" fmla="*/ 0 h 13"/>
                  <a:gd name="T2" fmla="*/ 0 w 14"/>
                  <a:gd name="T3" fmla="*/ 13 h 13"/>
                  <a:gd name="T4" fmla="*/ 14 w 14"/>
                  <a:gd name="T5" fmla="*/ 13 h 13"/>
                  <a:gd name="T6" fmla="*/ 14 w 1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0" y="13"/>
                    </a:lnTo>
                    <a:lnTo>
                      <a:pt x="14" y="13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363" name="Picture 1339">
                <a:extLst>
                  <a:ext uri="{FF2B5EF4-FFF2-40B4-BE49-F238E27FC236}">
                    <a16:creationId xmlns:a16="http://schemas.microsoft.com/office/drawing/2014/main" id="{EFEDF803-0D9D-4606-89A0-1C13913FE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56857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" name="Picture 1340">
                <a:extLst>
                  <a:ext uri="{FF2B5EF4-FFF2-40B4-BE49-F238E27FC236}">
                    <a16:creationId xmlns:a16="http://schemas.microsoft.com/office/drawing/2014/main" id="{6148301C-1D40-487C-8A91-6332D4349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0" y="2568575"/>
                <a:ext cx="6032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" name="Picture 1341">
                <a:extLst>
                  <a:ext uri="{FF2B5EF4-FFF2-40B4-BE49-F238E27FC236}">
                    <a16:creationId xmlns:a16="http://schemas.microsoft.com/office/drawing/2014/main" id="{5C815166-5D1B-4314-9D02-FB468A2D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647950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" name="Picture 1342">
                <a:extLst>
                  <a:ext uri="{FF2B5EF4-FFF2-40B4-BE49-F238E27FC236}">
                    <a16:creationId xmlns:a16="http://schemas.microsoft.com/office/drawing/2014/main" id="{BB4FB1C7-F682-42C1-AA66-0FB57E42C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0" y="2647950"/>
                <a:ext cx="6032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" name="Picture 1343">
                <a:extLst>
                  <a:ext uri="{FF2B5EF4-FFF2-40B4-BE49-F238E27FC236}">
                    <a16:creationId xmlns:a16="http://schemas.microsoft.com/office/drawing/2014/main" id="{520465CC-793C-45FB-96F9-047B2E007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7273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" name="Picture 1344">
                <a:extLst>
                  <a:ext uri="{FF2B5EF4-FFF2-40B4-BE49-F238E27FC236}">
                    <a16:creationId xmlns:a16="http://schemas.microsoft.com/office/drawing/2014/main" id="{60D44EAB-6DD4-44C1-8F55-BB834848D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" name="Picture 1345">
                <a:extLst>
                  <a:ext uri="{FF2B5EF4-FFF2-40B4-BE49-F238E27FC236}">
                    <a16:creationId xmlns:a16="http://schemas.microsoft.com/office/drawing/2014/main" id="{3637A815-73EA-4013-9964-5E712266B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" name="Picture 1346">
                <a:extLst>
                  <a:ext uri="{FF2B5EF4-FFF2-40B4-BE49-F238E27FC236}">
                    <a16:creationId xmlns:a16="http://schemas.microsoft.com/office/drawing/2014/main" id="{BEB62B34-BF4B-4D6F-BB9E-06350B907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" name="Picture 1347">
                <a:extLst>
                  <a:ext uri="{FF2B5EF4-FFF2-40B4-BE49-F238E27FC236}">
                    <a16:creationId xmlns:a16="http://schemas.microsoft.com/office/drawing/2014/main" id="{0461A6F1-879F-42EB-8A60-709411725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" name="Picture 1348">
                <a:extLst>
                  <a:ext uri="{FF2B5EF4-FFF2-40B4-BE49-F238E27FC236}">
                    <a16:creationId xmlns:a16="http://schemas.microsoft.com/office/drawing/2014/main" id="{5523E78C-10A6-40BC-8610-F237B69AC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3" name="Picture 1349">
                <a:extLst>
                  <a:ext uri="{FF2B5EF4-FFF2-40B4-BE49-F238E27FC236}">
                    <a16:creationId xmlns:a16="http://schemas.microsoft.com/office/drawing/2014/main" id="{FCD32AD9-64D9-4E44-847B-C206CC76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4" name="Picture 1350">
                <a:extLst>
                  <a:ext uri="{FF2B5EF4-FFF2-40B4-BE49-F238E27FC236}">
                    <a16:creationId xmlns:a16="http://schemas.microsoft.com/office/drawing/2014/main" id="{05F451B8-22E4-4C24-B765-9895384D0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5" name="Picture 1351">
                <a:extLst>
                  <a:ext uri="{FF2B5EF4-FFF2-40B4-BE49-F238E27FC236}">
                    <a16:creationId xmlns:a16="http://schemas.microsoft.com/office/drawing/2014/main" id="{8B5DF6DF-0378-4D33-A014-761E7B9DC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6" name="Picture 1352">
                <a:extLst>
                  <a:ext uri="{FF2B5EF4-FFF2-40B4-BE49-F238E27FC236}">
                    <a16:creationId xmlns:a16="http://schemas.microsoft.com/office/drawing/2014/main" id="{508D57B1-7AFE-4DEC-9339-AF10463E7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7" name="Picture 1353">
                <a:extLst>
                  <a:ext uri="{FF2B5EF4-FFF2-40B4-BE49-F238E27FC236}">
                    <a16:creationId xmlns:a16="http://schemas.microsoft.com/office/drawing/2014/main" id="{06DB38FE-8BB8-4BEF-B8B7-4B351E6D5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722563"/>
                <a:ext cx="63500" cy="4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8" name="Picture 1354">
                <a:extLst>
                  <a:ext uri="{FF2B5EF4-FFF2-40B4-BE49-F238E27FC236}">
                    <a16:creationId xmlns:a16="http://schemas.microsoft.com/office/drawing/2014/main" id="{93EA3D92-25C8-4239-B9DE-25F09326B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9" name="Picture 1355">
                <a:extLst>
                  <a:ext uri="{FF2B5EF4-FFF2-40B4-BE49-F238E27FC236}">
                    <a16:creationId xmlns:a16="http://schemas.microsoft.com/office/drawing/2014/main" id="{4CD40B0B-D57F-4E8B-A8DA-133F147EB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0" name="Picture 1356">
                <a:extLst>
                  <a:ext uri="{FF2B5EF4-FFF2-40B4-BE49-F238E27FC236}">
                    <a16:creationId xmlns:a16="http://schemas.microsoft.com/office/drawing/2014/main" id="{8FF0C14A-6EA3-4BDD-9D02-D41BE6C72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801938"/>
                <a:ext cx="33338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1" name="Picture 1357">
                <a:extLst>
                  <a:ext uri="{FF2B5EF4-FFF2-40B4-BE49-F238E27FC236}">
                    <a16:creationId xmlns:a16="http://schemas.microsoft.com/office/drawing/2014/main" id="{312E7E43-318E-4949-90FE-FFAD4D7F0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2" name="Picture 1358">
                <a:extLst>
                  <a:ext uri="{FF2B5EF4-FFF2-40B4-BE49-F238E27FC236}">
                    <a16:creationId xmlns:a16="http://schemas.microsoft.com/office/drawing/2014/main" id="{9F8FCE03-F5C0-4B58-922A-24E985F82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3" name="Picture 1359">
                <a:extLst>
                  <a:ext uri="{FF2B5EF4-FFF2-40B4-BE49-F238E27FC236}">
                    <a16:creationId xmlns:a16="http://schemas.microsoft.com/office/drawing/2014/main" id="{FA30AFC6-ADA3-46DB-8AEC-8EBA6AF40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19" name="Rectangle 1360">
                <a:extLst>
                  <a:ext uri="{FF2B5EF4-FFF2-40B4-BE49-F238E27FC236}">
                    <a16:creationId xmlns:a16="http://schemas.microsoft.com/office/drawing/2014/main" id="{A8257E2F-CED5-4BF7-BA6E-5AB61C966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0" name="Rectangle 1361">
                <a:extLst>
                  <a:ext uri="{FF2B5EF4-FFF2-40B4-BE49-F238E27FC236}">
                    <a16:creationId xmlns:a16="http://schemas.microsoft.com/office/drawing/2014/main" id="{5E79EB50-5C7D-46AB-9F91-4CE2D5849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1" name="Rectangle 1362">
                <a:extLst>
                  <a:ext uri="{FF2B5EF4-FFF2-40B4-BE49-F238E27FC236}">
                    <a16:creationId xmlns:a16="http://schemas.microsoft.com/office/drawing/2014/main" id="{8A64F423-6D7C-493B-8571-DA23DA2DB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2" name="Rectangle 1363">
                <a:extLst>
                  <a:ext uri="{FF2B5EF4-FFF2-40B4-BE49-F238E27FC236}">
                    <a16:creationId xmlns:a16="http://schemas.microsoft.com/office/drawing/2014/main" id="{21B9BA3E-A9F0-4633-A383-FDFAFB26C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3" name="Rectangle 1364">
                <a:extLst>
                  <a:ext uri="{FF2B5EF4-FFF2-40B4-BE49-F238E27FC236}">
                    <a16:creationId xmlns:a16="http://schemas.microsoft.com/office/drawing/2014/main" id="{F13C4691-415F-4205-B2A9-925675856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4" name="Rectangle 1365">
                <a:extLst>
                  <a:ext uri="{FF2B5EF4-FFF2-40B4-BE49-F238E27FC236}">
                    <a16:creationId xmlns:a16="http://schemas.microsoft.com/office/drawing/2014/main" id="{D47F04D6-7F8D-4DC1-BA51-650AAB5DD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5" name="Rectangle 1366">
                <a:extLst>
                  <a:ext uri="{FF2B5EF4-FFF2-40B4-BE49-F238E27FC236}">
                    <a16:creationId xmlns:a16="http://schemas.microsoft.com/office/drawing/2014/main" id="{88950E3A-B9EF-4E29-9D8B-8BD87BB6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6" name="Rectangle 1367">
                <a:extLst>
                  <a:ext uri="{FF2B5EF4-FFF2-40B4-BE49-F238E27FC236}">
                    <a16:creationId xmlns:a16="http://schemas.microsoft.com/office/drawing/2014/main" id="{F3506D77-AEF8-4954-9347-5AC26B8D2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7" name="Rectangle 1368">
                <a:extLst>
                  <a:ext uri="{FF2B5EF4-FFF2-40B4-BE49-F238E27FC236}">
                    <a16:creationId xmlns:a16="http://schemas.microsoft.com/office/drawing/2014/main" id="{2978FB63-689B-42FD-8BEA-2A3B6BEC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82098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8" name="Rectangle 1369">
                <a:extLst>
                  <a:ext uri="{FF2B5EF4-FFF2-40B4-BE49-F238E27FC236}">
                    <a16:creationId xmlns:a16="http://schemas.microsoft.com/office/drawing/2014/main" id="{B3D060EF-BB77-4033-9E0C-80F3CB2E4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2814638"/>
                <a:ext cx="238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9" name="Rectangle 1370">
                <a:extLst>
                  <a:ext uri="{FF2B5EF4-FFF2-40B4-BE49-F238E27FC236}">
                    <a16:creationId xmlns:a16="http://schemas.microsoft.com/office/drawing/2014/main" id="{A5B6158B-267B-4DDC-ACFB-91FA8E102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663" y="2816225"/>
                <a:ext cx="365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=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0" name="Rectangle 1371">
                <a:extLst>
                  <a:ext uri="{FF2B5EF4-FFF2-40B4-BE49-F238E27FC236}">
                    <a16:creationId xmlns:a16="http://schemas.microsoft.com/office/drawing/2014/main" id="{5640DF3D-B2DF-426B-AF56-AE1423E9C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038" y="2813050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x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1" name="Rectangle 1372">
                <a:extLst>
                  <a:ext uri="{FF2B5EF4-FFF2-40B4-BE49-F238E27FC236}">
                    <a16:creationId xmlns:a16="http://schemas.microsoft.com/office/drawing/2014/main" id="{A684157A-C435-4413-A80E-73EE6317B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625" y="2659063"/>
                <a:ext cx="2698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2" name="Rectangle 1373">
                <a:extLst>
                  <a:ext uri="{FF2B5EF4-FFF2-40B4-BE49-F238E27FC236}">
                    <a16:creationId xmlns:a16="http://schemas.microsoft.com/office/drawing/2014/main" id="{BBDA7B71-976D-4F7C-81B3-577165A7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038" y="2578100"/>
                <a:ext cx="365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3" name="Rectangle 1374">
                <a:extLst>
                  <a:ext uri="{FF2B5EF4-FFF2-40B4-BE49-F238E27FC236}">
                    <a16:creationId xmlns:a16="http://schemas.microsoft.com/office/drawing/2014/main" id="{802AFAE6-CC02-4D88-ABD6-347E0EE3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2743200"/>
                <a:ext cx="15875" cy="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/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4" name="Rectangle 1375">
                <a:extLst>
                  <a:ext uri="{FF2B5EF4-FFF2-40B4-BE49-F238E27FC236}">
                    <a16:creationId xmlns:a16="http://schemas.microsoft.com/office/drawing/2014/main" id="{51C8BBCA-26B6-4D24-99C5-3AF71F28A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2400" name="Picture 1376">
                <a:extLst>
                  <a:ext uri="{FF2B5EF4-FFF2-40B4-BE49-F238E27FC236}">
                    <a16:creationId xmlns:a16="http://schemas.microsoft.com/office/drawing/2014/main" id="{3FFECB7E-AD28-4DED-A7AB-C4704AC18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9538" y="2720975"/>
                <a:ext cx="68263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5" name="Freeform 1377">
                <a:extLst>
                  <a:ext uri="{FF2B5EF4-FFF2-40B4-BE49-F238E27FC236}">
                    <a16:creationId xmlns:a16="http://schemas.microsoft.com/office/drawing/2014/main" id="{83B75917-65DE-458D-A14A-AD0FC5615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2749550"/>
                <a:ext cx="14288" cy="106363"/>
              </a:xfrm>
              <a:custGeom>
                <a:avLst/>
                <a:gdLst>
                  <a:gd name="T0" fmla="*/ 35 w 38"/>
                  <a:gd name="T1" fmla="*/ 284 h 284"/>
                  <a:gd name="T2" fmla="*/ 33 w 38"/>
                  <a:gd name="T3" fmla="*/ 282 h 284"/>
                  <a:gd name="T4" fmla="*/ 1 w 38"/>
                  <a:gd name="T5" fmla="*/ 2 h 284"/>
                  <a:gd name="T6" fmla="*/ 3 w 38"/>
                  <a:gd name="T7" fmla="*/ 0 h 284"/>
                  <a:gd name="T8" fmla="*/ 5 w 38"/>
                  <a:gd name="T9" fmla="*/ 2 h 284"/>
                  <a:gd name="T10" fmla="*/ 38 w 38"/>
                  <a:gd name="T11" fmla="*/ 281 h 284"/>
                  <a:gd name="T12" fmla="*/ 36 w 38"/>
                  <a:gd name="T13" fmla="*/ 284 h 284"/>
                  <a:gd name="T14" fmla="*/ 35 w 38"/>
                  <a:gd name="T1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84">
                    <a:moveTo>
                      <a:pt x="35" y="284"/>
                    </a:moveTo>
                    <a:cubicBezTo>
                      <a:pt x="34" y="284"/>
                      <a:pt x="33" y="283"/>
                      <a:pt x="33" y="28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0"/>
                      <a:pt x="5" y="2"/>
                    </a:cubicBez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2"/>
                      <a:pt x="37" y="284"/>
                      <a:pt x="36" y="284"/>
                    </a:cubicBezTo>
                    <a:lnTo>
                      <a:pt x="35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6" name="Freeform 1378">
                <a:extLst>
                  <a:ext uri="{FF2B5EF4-FFF2-40B4-BE49-F238E27FC236}">
                    <a16:creationId xmlns:a16="http://schemas.microsoft.com/office/drawing/2014/main" id="{D83089E9-378B-4E20-940E-8D3BD7C57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75" y="2781300"/>
                <a:ext cx="15875" cy="23813"/>
              </a:xfrm>
              <a:custGeom>
                <a:avLst/>
                <a:gdLst>
                  <a:gd name="T0" fmla="*/ 3 w 42"/>
                  <a:gd name="T1" fmla="*/ 66 h 66"/>
                  <a:gd name="T2" fmla="*/ 2 w 42"/>
                  <a:gd name="T3" fmla="*/ 65 h 66"/>
                  <a:gd name="T4" fmla="*/ 1 w 42"/>
                  <a:gd name="T5" fmla="*/ 62 h 66"/>
                  <a:gd name="T6" fmla="*/ 37 w 42"/>
                  <a:gd name="T7" fmla="*/ 1 h 66"/>
                  <a:gd name="T8" fmla="*/ 40 w 42"/>
                  <a:gd name="T9" fmla="*/ 1 h 66"/>
                  <a:gd name="T10" fmla="*/ 41 w 42"/>
                  <a:gd name="T11" fmla="*/ 4 h 66"/>
                  <a:gd name="T12" fmla="*/ 5 w 42"/>
                  <a:gd name="T13" fmla="*/ 65 h 66"/>
                  <a:gd name="T14" fmla="*/ 3 w 42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66">
                    <a:moveTo>
                      <a:pt x="3" y="66"/>
                    </a:moveTo>
                    <a:cubicBezTo>
                      <a:pt x="2" y="66"/>
                      <a:pt x="2" y="66"/>
                      <a:pt x="2" y="65"/>
                    </a:cubicBezTo>
                    <a:cubicBezTo>
                      <a:pt x="0" y="65"/>
                      <a:pt x="0" y="63"/>
                      <a:pt x="1" y="6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0"/>
                      <a:pt x="39" y="0"/>
                      <a:pt x="40" y="1"/>
                    </a:cubicBezTo>
                    <a:cubicBezTo>
                      <a:pt x="41" y="1"/>
                      <a:pt x="42" y="3"/>
                      <a:pt x="41" y="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6"/>
                      <a:pt x="3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7" name="Freeform 1379">
                <a:extLst>
                  <a:ext uri="{FF2B5EF4-FFF2-40B4-BE49-F238E27FC236}">
                    <a16:creationId xmlns:a16="http://schemas.microsoft.com/office/drawing/2014/main" id="{CB11D1B8-EA72-4452-9625-53EC433A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38" y="2779713"/>
                <a:ext cx="20638" cy="9525"/>
              </a:xfrm>
              <a:custGeom>
                <a:avLst/>
                <a:gdLst>
                  <a:gd name="T0" fmla="*/ 50 w 53"/>
                  <a:gd name="T1" fmla="*/ 27 h 27"/>
                  <a:gd name="T2" fmla="*/ 49 w 53"/>
                  <a:gd name="T3" fmla="*/ 27 h 27"/>
                  <a:gd name="T4" fmla="*/ 2 w 53"/>
                  <a:gd name="T5" fmla="*/ 4 h 27"/>
                  <a:gd name="T6" fmla="*/ 1 w 53"/>
                  <a:gd name="T7" fmla="*/ 1 h 27"/>
                  <a:gd name="T8" fmla="*/ 4 w 53"/>
                  <a:gd name="T9" fmla="*/ 0 h 27"/>
                  <a:gd name="T10" fmla="*/ 51 w 53"/>
                  <a:gd name="T11" fmla="*/ 23 h 27"/>
                  <a:gd name="T12" fmla="*/ 52 w 53"/>
                  <a:gd name="T13" fmla="*/ 26 h 27"/>
                  <a:gd name="T14" fmla="*/ 50 w 5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7">
                    <a:moveTo>
                      <a:pt x="50" y="27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3" y="23"/>
                      <a:pt x="53" y="25"/>
                      <a:pt x="52" y="26"/>
                    </a:cubicBezTo>
                    <a:cubicBezTo>
                      <a:pt x="52" y="27"/>
                      <a:pt x="51" y="27"/>
                      <a:pt x="5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8" name="Freeform 1380">
                <a:extLst>
                  <a:ext uri="{FF2B5EF4-FFF2-40B4-BE49-F238E27FC236}">
                    <a16:creationId xmlns:a16="http://schemas.microsoft.com/office/drawing/2014/main" id="{E731CDA8-D2E6-44DC-A8A0-CAD3207C9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2817813"/>
                <a:ext cx="17463" cy="9525"/>
              </a:xfrm>
              <a:custGeom>
                <a:avLst/>
                <a:gdLst>
                  <a:gd name="T0" fmla="*/ 43 w 46"/>
                  <a:gd name="T1" fmla="*/ 22 h 22"/>
                  <a:gd name="T2" fmla="*/ 42 w 46"/>
                  <a:gd name="T3" fmla="*/ 22 h 22"/>
                  <a:gd name="T4" fmla="*/ 2 w 46"/>
                  <a:gd name="T5" fmla="*/ 4 h 22"/>
                  <a:gd name="T6" fmla="*/ 1 w 46"/>
                  <a:gd name="T7" fmla="*/ 1 h 22"/>
                  <a:gd name="T8" fmla="*/ 4 w 46"/>
                  <a:gd name="T9" fmla="*/ 0 h 22"/>
                  <a:gd name="T10" fmla="*/ 44 w 46"/>
                  <a:gd name="T11" fmla="*/ 18 h 22"/>
                  <a:gd name="T12" fmla="*/ 45 w 46"/>
                  <a:gd name="T13" fmla="*/ 21 h 22"/>
                  <a:gd name="T14" fmla="*/ 43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43" y="22"/>
                    </a:moveTo>
                    <a:cubicBezTo>
                      <a:pt x="42" y="22"/>
                      <a:pt x="42" y="22"/>
                      <a:pt x="42" y="2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8"/>
                      <a:pt x="46" y="19"/>
                      <a:pt x="45" y="21"/>
                    </a:cubicBezTo>
                    <a:cubicBezTo>
                      <a:pt x="45" y="21"/>
                      <a:pt x="44" y="22"/>
                      <a:pt x="4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05" name="Picture 1381">
                <a:extLst>
                  <a:ext uri="{FF2B5EF4-FFF2-40B4-BE49-F238E27FC236}">
                    <a16:creationId xmlns:a16="http://schemas.microsoft.com/office/drawing/2014/main" id="{42F9CAB5-49F6-43EA-AA95-C2DE0310D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050" y="2744788"/>
                <a:ext cx="7143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9" name="Freeform 1382">
                <a:extLst>
                  <a:ext uri="{FF2B5EF4-FFF2-40B4-BE49-F238E27FC236}">
                    <a16:creationId xmlns:a16="http://schemas.microsoft.com/office/drawing/2014/main" id="{5BD275AC-AA26-440B-9531-144833AC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2790825"/>
                <a:ext cx="28575" cy="66675"/>
              </a:xfrm>
              <a:custGeom>
                <a:avLst/>
                <a:gdLst>
                  <a:gd name="T0" fmla="*/ 3 w 74"/>
                  <a:gd name="T1" fmla="*/ 180 h 180"/>
                  <a:gd name="T2" fmla="*/ 2 w 74"/>
                  <a:gd name="T3" fmla="*/ 180 h 180"/>
                  <a:gd name="T4" fmla="*/ 1 w 74"/>
                  <a:gd name="T5" fmla="*/ 177 h 180"/>
                  <a:gd name="T6" fmla="*/ 69 w 74"/>
                  <a:gd name="T7" fmla="*/ 2 h 180"/>
                  <a:gd name="T8" fmla="*/ 72 w 74"/>
                  <a:gd name="T9" fmla="*/ 1 h 180"/>
                  <a:gd name="T10" fmla="*/ 73 w 74"/>
                  <a:gd name="T11" fmla="*/ 4 h 180"/>
                  <a:gd name="T12" fmla="*/ 5 w 74"/>
                  <a:gd name="T13" fmla="*/ 178 h 180"/>
                  <a:gd name="T14" fmla="*/ 3 w 74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80">
                    <a:moveTo>
                      <a:pt x="3" y="180"/>
                    </a:moveTo>
                    <a:cubicBezTo>
                      <a:pt x="2" y="180"/>
                      <a:pt x="2" y="180"/>
                      <a:pt x="2" y="180"/>
                    </a:cubicBezTo>
                    <a:cubicBezTo>
                      <a:pt x="1" y="179"/>
                      <a:pt x="0" y="178"/>
                      <a:pt x="1" y="177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71" y="0"/>
                      <a:pt x="72" y="1"/>
                    </a:cubicBezTo>
                    <a:cubicBezTo>
                      <a:pt x="73" y="1"/>
                      <a:pt x="74" y="2"/>
                      <a:pt x="73" y="4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" y="179"/>
                      <a:pt x="4" y="180"/>
                      <a:pt x="3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0" name="Freeform 1383">
                <a:extLst>
                  <a:ext uri="{FF2B5EF4-FFF2-40B4-BE49-F238E27FC236}">
                    <a16:creationId xmlns:a16="http://schemas.microsoft.com/office/drawing/2014/main" id="{E4EA1271-A426-4337-999F-E4750303A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5" y="2795588"/>
                <a:ext cx="4763" cy="22225"/>
              </a:xfrm>
              <a:custGeom>
                <a:avLst/>
                <a:gdLst>
                  <a:gd name="T0" fmla="*/ 9 w 11"/>
                  <a:gd name="T1" fmla="*/ 63 h 63"/>
                  <a:gd name="T2" fmla="*/ 7 w 11"/>
                  <a:gd name="T3" fmla="*/ 61 h 63"/>
                  <a:gd name="T4" fmla="*/ 0 w 11"/>
                  <a:gd name="T5" fmla="*/ 3 h 63"/>
                  <a:gd name="T6" fmla="*/ 2 w 11"/>
                  <a:gd name="T7" fmla="*/ 0 h 63"/>
                  <a:gd name="T8" fmla="*/ 4 w 11"/>
                  <a:gd name="T9" fmla="*/ 2 h 63"/>
                  <a:gd name="T10" fmla="*/ 11 w 11"/>
                  <a:gd name="T11" fmla="*/ 61 h 63"/>
                  <a:gd name="T12" fmla="*/ 9 w 1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3">
                    <a:moveTo>
                      <a:pt x="9" y="63"/>
                    </a:moveTo>
                    <a:cubicBezTo>
                      <a:pt x="8" y="63"/>
                      <a:pt x="7" y="62"/>
                      <a:pt x="7" y="6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2"/>
                      <a:pt x="10" y="63"/>
                      <a:pt x="9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1" name="Freeform 1384">
                <a:extLst>
                  <a:ext uri="{FF2B5EF4-FFF2-40B4-BE49-F238E27FC236}">
                    <a16:creationId xmlns:a16="http://schemas.microsoft.com/office/drawing/2014/main" id="{93A3FCA4-3701-4B52-B54E-97937375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5" y="2814638"/>
                <a:ext cx="19050" cy="11113"/>
              </a:xfrm>
              <a:custGeom>
                <a:avLst/>
                <a:gdLst>
                  <a:gd name="T0" fmla="*/ 3 w 49"/>
                  <a:gd name="T1" fmla="*/ 33 h 33"/>
                  <a:gd name="T2" fmla="*/ 1 w 49"/>
                  <a:gd name="T3" fmla="*/ 32 h 33"/>
                  <a:gd name="T4" fmla="*/ 2 w 49"/>
                  <a:gd name="T5" fmla="*/ 29 h 33"/>
                  <a:gd name="T6" fmla="*/ 45 w 49"/>
                  <a:gd name="T7" fmla="*/ 0 h 33"/>
                  <a:gd name="T8" fmla="*/ 48 w 49"/>
                  <a:gd name="T9" fmla="*/ 1 h 33"/>
                  <a:gd name="T10" fmla="*/ 47 w 49"/>
                  <a:gd name="T11" fmla="*/ 4 h 33"/>
                  <a:gd name="T12" fmla="*/ 4 w 49"/>
                  <a:gd name="T13" fmla="*/ 33 h 33"/>
                  <a:gd name="T14" fmla="*/ 3 w 4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3">
                    <a:moveTo>
                      <a:pt x="3" y="33"/>
                    </a:moveTo>
                    <a:cubicBezTo>
                      <a:pt x="2" y="33"/>
                      <a:pt x="1" y="33"/>
                      <a:pt x="1" y="32"/>
                    </a:cubicBezTo>
                    <a:cubicBezTo>
                      <a:pt x="0" y="31"/>
                      <a:pt x="1" y="30"/>
                      <a:pt x="2" y="2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0"/>
                      <a:pt x="48" y="1"/>
                    </a:cubicBezTo>
                    <a:cubicBezTo>
                      <a:pt x="49" y="2"/>
                      <a:pt x="48" y="3"/>
                      <a:pt x="47" y="4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3"/>
                      <a:pt x="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2" name="Freeform 1385">
                <a:extLst>
                  <a:ext uri="{FF2B5EF4-FFF2-40B4-BE49-F238E27FC236}">
                    <a16:creationId xmlns:a16="http://schemas.microsoft.com/office/drawing/2014/main" id="{BE25736D-A2B1-42DA-84FC-D22221993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2836863"/>
                <a:ext cx="6350" cy="14288"/>
              </a:xfrm>
              <a:custGeom>
                <a:avLst/>
                <a:gdLst>
                  <a:gd name="T0" fmla="*/ 13 w 16"/>
                  <a:gd name="T1" fmla="*/ 39 h 39"/>
                  <a:gd name="T2" fmla="*/ 11 w 16"/>
                  <a:gd name="T3" fmla="*/ 37 h 39"/>
                  <a:gd name="T4" fmla="*/ 0 w 16"/>
                  <a:gd name="T5" fmla="*/ 3 h 39"/>
                  <a:gd name="T6" fmla="*/ 2 w 16"/>
                  <a:gd name="T7" fmla="*/ 0 h 39"/>
                  <a:gd name="T8" fmla="*/ 5 w 16"/>
                  <a:gd name="T9" fmla="*/ 1 h 39"/>
                  <a:gd name="T10" fmla="*/ 15 w 16"/>
                  <a:gd name="T11" fmla="*/ 36 h 39"/>
                  <a:gd name="T12" fmla="*/ 14 w 16"/>
                  <a:gd name="T13" fmla="*/ 38 h 39"/>
                  <a:gd name="T14" fmla="*/ 13 w 16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9">
                    <a:moveTo>
                      <a:pt x="13" y="39"/>
                    </a:moveTo>
                    <a:cubicBezTo>
                      <a:pt x="12" y="39"/>
                      <a:pt x="11" y="38"/>
                      <a:pt x="11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5" y="38"/>
                      <a:pt x="14" y="38"/>
                    </a:cubicBez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10" name="Picture 1386">
                <a:extLst>
                  <a:ext uri="{FF2B5EF4-FFF2-40B4-BE49-F238E27FC236}">
                    <a16:creationId xmlns:a16="http://schemas.microsoft.com/office/drawing/2014/main" id="{02A2177F-ADCC-4CC7-9BD3-A37AAE31B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788" y="2795588"/>
                <a:ext cx="619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3" name="Freeform 1387">
                <a:extLst>
                  <a:ext uri="{FF2B5EF4-FFF2-40B4-BE49-F238E27FC236}">
                    <a16:creationId xmlns:a16="http://schemas.microsoft.com/office/drawing/2014/main" id="{29FF83C0-C62A-4F3D-85BB-E80B82FDB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0" y="2822575"/>
                <a:ext cx="30163" cy="42863"/>
              </a:xfrm>
              <a:custGeom>
                <a:avLst/>
                <a:gdLst>
                  <a:gd name="T0" fmla="*/ 75 w 78"/>
                  <a:gd name="T1" fmla="*/ 114 h 114"/>
                  <a:gd name="T2" fmla="*/ 73 w 78"/>
                  <a:gd name="T3" fmla="*/ 113 h 114"/>
                  <a:gd name="T4" fmla="*/ 1 w 78"/>
                  <a:gd name="T5" fmla="*/ 4 h 114"/>
                  <a:gd name="T6" fmla="*/ 2 w 78"/>
                  <a:gd name="T7" fmla="*/ 1 h 114"/>
                  <a:gd name="T8" fmla="*/ 5 w 78"/>
                  <a:gd name="T9" fmla="*/ 2 h 114"/>
                  <a:gd name="T10" fmla="*/ 77 w 78"/>
                  <a:gd name="T11" fmla="*/ 110 h 114"/>
                  <a:gd name="T12" fmla="*/ 76 w 78"/>
                  <a:gd name="T13" fmla="*/ 114 h 114"/>
                  <a:gd name="T14" fmla="*/ 75 w 78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14">
                    <a:moveTo>
                      <a:pt x="75" y="114"/>
                    </a:moveTo>
                    <a:cubicBezTo>
                      <a:pt x="74" y="114"/>
                      <a:pt x="74" y="114"/>
                      <a:pt x="73" y="11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8" y="112"/>
                      <a:pt x="77" y="113"/>
                      <a:pt x="76" y="114"/>
                    </a:cubicBezTo>
                    <a:cubicBezTo>
                      <a:pt x="76" y="114"/>
                      <a:pt x="75" y="114"/>
                      <a:pt x="75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4" name="Freeform 1388">
                <a:extLst>
                  <a:ext uri="{FF2B5EF4-FFF2-40B4-BE49-F238E27FC236}">
                    <a16:creationId xmlns:a16="http://schemas.microsoft.com/office/drawing/2014/main" id="{8E37A106-772C-468C-A89C-00AB56D3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2824163"/>
                <a:ext cx="3175" cy="17463"/>
              </a:xfrm>
              <a:custGeom>
                <a:avLst/>
                <a:gdLst>
                  <a:gd name="T0" fmla="*/ 6 w 9"/>
                  <a:gd name="T1" fmla="*/ 45 h 45"/>
                  <a:gd name="T2" fmla="*/ 4 w 9"/>
                  <a:gd name="T3" fmla="*/ 43 h 45"/>
                  <a:gd name="T4" fmla="*/ 0 w 9"/>
                  <a:gd name="T5" fmla="*/ 2 h 45"/>
                  <a:gd name="T6" fmla="*/ 2 w 9"/>
                  <a:gd name="T7" fmla="*/ 0 h 45"/>
                  <a:gd name="T8" fmla="*/ 4 w 9"/>
                  <a:gd name="T9" fmla="*/ 2 h 45"/>
                  <a:gd name="T10" fmla="*/ 8 w 9"/>
                  <a:gd name="T11" fmla="*/ 43 h 45"/>
                  <a:gd name="T12" fmla="*/ 6 w 9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5">
                    <a:moveTo>
                      <a:pt x="6" y="45"/>
                    </a:moveTo>
                    <a:cubicBezTo>
                      <a:pt x="5" y="45"/>
                      <a:pt x="4" y="44"/>
                      <a:pt x="4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8" y="45"/>
                      <a:pt x="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5" name="Freeform 1389">
                <a:extLst>
                  <a:ext uri="{FF2B5EF4-FFF2-40B4-BE49-F238E27FC236}">
                    <a16:creationId xmlns:a16="http://schemas.microsoft.com/office/drawing/2014/main" id="{DE888CA1-4AC3-4ED1-B0F7-142577F36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2840038"/>
                <a:ext cx="14288" cy="6350"/>
              </a:xfrm>
              <a:custGeom>
                <a:avLst/>
                <a:gdLst>
                  <a:gd name="T0" fmla="*/ 37 w 39"/>
                  <a:gd name="T1" fmla="*/ 18 h 18"/>
                  <a:gd name="T2" fmla="*/ 36 w 39"/>
                  <a:gd name="T3" fmla="*/ 18 h 18"/>
                  <a:gd name="T4" fmla="*/ 2 w 39"/>
                  <a:gd name="T5" fmla="*/ 5 h 18"/>
                  <a:gd name="T6" fmla="*/ 1 w 39"/>
                  <a:gd name="T7" fmla="*/ 2 h 18"/>
                  <a:gd name="T8" fmla="*/ 4 w 39"/>
                  <a:gd name="T9" fmla="*/ 1 h 18"/>
                  <a:gd name="T10" fmla="*/ 37 w 39"/>
                  <a:gd name="T11" fmla="*/ 14 h 18"/>
                  <a:gd name="T12" fmla="*/ 39 w 39"/>
                  <a:gd name="T13" fmla="*/ 17 h 18"/>
                  <a:gd name="T14" fmla="*/ 37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4"/>
                      <a:pt x="39" y="16"/>
                      <a:pt x="39" y="17"/>
                    </a:cubicBezTo>
                    <a:cubicBezTo>
                      <a:pt x="38" y="18"/>
                      <a:pt x="37" y="18"/>
                      <a:pt x="37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6" name="Freeform 1390">
                <a:extLst>
                  <a:ext uri="{FF2B5EF4-FFF2-40B4-BE49-F238E27FC236}">
                    <a16:creationId xmlns:a16="http://schemas.microsoft.com/office/drawing/2014/main" id="{AD7F0110-AFF3-4CAB-BF89-986CA012E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000" y="2849563"/>
                <a:ext cx="3175" cy="11113"/>
              </a:xfrm>
              <a:custGeom>
                <a:avLst/>
                <a:gdLst>
                  <a:gd name="T0" fmla="*/ 3 w 7"/>
                  <a:gd name="T1" fmla="*/ 29 h 29"/>
                  <a:gd name="T2" fmla="*/ 3 w 7"/>
                  <a:gd name="T3" fmla="*/ 29 h 29"/>
                  <a:gd name="T4" fmla="*/ 0 w 7"/>
                  <a:gd name="T5" fmla="*/ 27 h 29"/>
                  <a:gd name="T6" fmla="*/ 3 w 7"/>
                  <a:gd name="T7" fmla="*/ 2 h 29"/>
                  <a:gd name="T8" fmla="*/ 5 w 7"/>
                  <a:gd name="T9" fmla="*/ 0 h 29"/>
                  <a:gd name="T10" fmla="*/ 7 w 7"/>
                  <a:gd name="T11" fmla="*/ 3 h 29"/>
                  <a:gd name="T12" fmla="*/ 5 w 7"/>
                  <a:gd name="T13" fmla="*/ 27 h 29"/>
                  <a:gd name="T14" fmla="*/ 3 w 7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9">
                    <a:moveTo>
                      <a:pt x="3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9"/>
                      <a:pt x="4" y="29"/>
                      <a:pt x="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15" name="Picture 1391">
                <a:extLst>
                  <a:ext uri="{FF2B5EF4-FFF2-40B4-BE49-F238E27FC236}">
                    <a16:creationId xmlns:a16="http://schemas.microsoft.com/office/drawing/2014/main" id="{DEDAC7CD-AF57-47AE-8B82-E49813FE1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0" y="2863850"/>
                <a:ext cx="101600" cy="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6" name="Picture 1392">
                <a:extLst>
                  <a:ext uri="{FF2B5EF4-FFF2-40B4-BE49-F238E27FC236}">
                    <a16:creationId xmlns:a16="http://schemas.microsoft.com/office/drawing/2014/main" id="{8262826B-B475-4C42-AB62-19EF6C2EF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488" y="2855913"/>
                <a:ext cx="111125" cy="1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7" name="Picture 1393">
                <a:extLst>
                  <a:ext uri="{FF2B5EF4-FFF2-40B4-BE49-F238E27FC236}">
                    <a16:creationId xmlns:a16="http://schemas.microsoft.com/office/drawing/2014/main" id="{E424289E-8BC5-43D0-8987-BF5A68954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150" y="2460625"/>
                <a:ext cx="685800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7" name="Freeform 1394">
                <a:extLst>
                  <a:ext uri="{FF2B5EF4-FFF2-40B4-BE49-F238E27FC236}">
                    <a16:creationId xmlns:a16="http://schemas.microsoft.com/office/drawing/2014/main" id="{A655C17D-7C12-4A0B-A89F-21D4433A7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2484438"/>
                <a:ext cx="641350" cy="374650"/>
              </a:xfrm>
              <a:custGeom>
                <a:avLst/>
                <a:gdLst>
                  <a:gd name="T0" fmla="*/ 404 w 404"/>
                  <a:gd name="T1" fmla="*/ 236 h 236"/>
                  <a:gd name="T2" fmla="*/ 404 w 404"/>
                  <a:gd name="T3" fmla="*/ 236 h 236"/>
                  <a:gd name="T4" fmla="*/ 0 w 404"/>
                  <a:gd name="T5" fmla="*/ 236 h 236"/>
                  <a:gd name="T6" fmla="*/ 0 w 404"/>
                  <a:gd name="T7" fmla="*/ 236 h 236"/>
                  <a:gd name="T8" fmla="*/ 0 w 404"/>
                  <a:gd name="T9" fmla="*/ 0 h 236"/>
                  <a:gd name="T10" fmla="*/ 404 w 404"/>
                  <a:gd name="T11" fmla="*/ 0 h 236"/>
                  <a:gd name="T12" fmla="*/ 404 w 404"/>
                  <a:gd name="T1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236"/>
                    </a:moveTo>
                    <a:lnTo>
                      <a:pt x="404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8" name="Freeform 1395">
                <a:extLst>
                  <a:ext uri="{FF2B5EF4-FFF2-40B4-BE49-F238E27FC236}">
                    <a16:creationId xmlns:a16="http://schemas.microsoft.com/office/drawing/2014/main" id="{19E8876C-80E3-4290-A790-71D104A3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2484438"/>
                <a:ext cx="641350" cy="374650"/>
              </a:xfrm>
              <a:custGeom>
                <a:avLst/>
                <a:gdLst>
                  <a:gd name="T0" fmla="*/ 404 w 404"/>
                  <a:gd name="T1" fmla="*/ 236 h 236"/>
                  <a:gd name="T2" fmla="*/ 404 w 404"/>
                  <a:gd name="T3" fmla="*/ 236 h 236"/>
                  <a:gd name="T4" fmla="*/ 0 w 404"/>
                  <a:gd name="T5" fmla="*/ 236 h 236"/>
                  <a:gd name="T6" fmla="*/ 0 w 404"/>
                  <a:gd name="T7" fmla="*/ 236 h 236"/>
                  <a:gd name="T8" fmla="*/ 0 w 404"/>
                  <a:gd name="T9" fmla="*/ 0 h 236"/>
                  <a:gd name="T10" fmla="*/ 404 w 404"/>
                  <a:gd name="T11" fmla="*/ 0 h 236"/>
                  <a:gd name="T12" fmla="*/ 404 w 404"/>
                  <a:gd name="T1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236"/>
                    </a:moveTo>
                    <a:lnTo>
                      <a:pt x="404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2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20" name="Picture 1396">
                <a:extLst>
                  <a:ext uri="{FF2B5EF4-FFF2-40B4-BE49-F238E27FC236}">
                    <a16:creationId xmlns:a16="http://schemas.microsoft.com/office/drawing/2014/main" id="{09BD2CE1-74D6-4124-8491-6802EDAA9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2879725"/>
                <a:ext cx="606425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9" name="Freeform 1397">
                <a:extLst>
                  <a:ext uri="{FF2B5EF4-FFF2-40B4-BE49-F238E27FC236}">
                    <a16:creationId xmlns:a16="http://schemas.microsoft.com/office/drawing/2014/main" id="{68D22E1D-C810-48F1-8DC0-42FFC5165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2881313"/>
                <a:ext cx="98425" cy="19050"/>
              </a:xfrm>
              <a:custGeom>
                <a:avLst/>
                <a:gdLst>
                  <a:gd name="T0" fmla="*/ 265 w 265"/>
                  <a:gd name="T1" fmla="*/ 0 h 51"/>
                  <a:gd name="T2" fmla="*/ 265 w 265"/>
                  <a:gd name="T3" fmla="*/ 0 h 51"/>
                  <a:gd name="T4" fmla="*/ 214 w 265"/>
                  <a:gd name="T5" fmla="*/ 51 h 51"/>
                  <a:gd name="T6" fmla="*/ 51 w 265"/>
                  <a:gd name="T7" fmla="*/ 51 h 51"/>
                  <a:gd name="T8" fmla="*/ 0 w 26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51">
                    <a:moveTo>
                      <a:pt x="265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265" y="28"/>
                      <a:pt x="242" y="51"/>
                      <a:pt x="214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23" y="51"/>
                      <a:pt x="0" y="28"/>
                      <a:pt x="0" y="0"/>
                    </a:cubicBezTo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0" name="Freeform 1398">
                <a:extLst>
                  <a:ext uri="{FF2B5EF4-FFF2-40B4-BE49-F238E27FC236}">
                    <a16:creationId xmlns:a16="http://schemas.microsoft.com/office/drawing/2014/main" id="{8C33A491-3C88-47C8-AC39-D29C8F9A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97138"/>
                <a:ext cx="306388" cy="349250"/>
              </a:xfrm>
              <a:custGeom>
                <a:avLst/>
                <a:gdLst>
                  <a:gd name="T0" fmla="*/ 193 w 193"/>
                  <a:gd name="T1" fmla="*/ 220 h 220"/>
                  <a:gd name="T2" fmla="*/ 193 w 193"/>
                  <a:gd name="T3" fmla="*/ 220 h 220"/>
                  <a:gd name="T4" fmla="*/ 0 w 193"/>
                  <a:gd name="T5" fmla="*/ 220 h 220"/>
                  <a:gd name="T6" fmla="*/ 0 w 193"/>
                  <a:gd name="T7" fmla="*/ 220 h 220"/>
                  <a:gd name="T8" fmla="*/ 0 w 193"/>
                  <a:gd name="T9" fmla="*/ 0 h 220"/>
                  <a:gd name="T10" fmla="*/ 193 w 193"/>
                  <a:gd name="T11" fmla="*/ 0 h 220"/>
                  <a:gd name="T12" fmla="*/ 193 w 193"/>
                  <a:gd name="T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220">
                    <a:moveTo>
                      <a:pt x="193" y="220"/>
                    </a:moveTo>
                    <a:lnTo>
                      <a:pt x="193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193" y="0"/>
                    </a:lnTo>
                    <a:lnTo>
                      <a:pt x="193" y="220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1" name="Freeform 1399">
                <a:extLst>
                  <a:ext uri="{FF2B5EF4-FFF2-40B4-BE49-F238E27FC236}">
                    <a16:creationId xmlns:a16="http://schemas.microsoft.com/office/drawing/2014/main" id="{5F650ECB-D34F-44C7-8DAD-F6143656A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97138"/>
                <a:ext cx="306388" cy="349250"/>
              </a:xfrm>
              <a:custGeom>
                <a:avLst/>
                <a:gdLst>
                  <a:gd name="T0" fmla="*/ 193 w 193"/>
                  <a:gd name="T1" fmla="*/ 220 h 220"/>
                  <a:gd name="T2" fmla="*/ 193 w 193"/>
                  <a:gd name="T3" fmla="*/ 220 h 220"/>
                  <a:gd name="T4" fmla="*/ 0 w 193"/>
                  <a:gd name="T5" fmla="*/ 220 h 220"/>
                  <a:gd name="T6" fmla="*/ 0 w 193"/>
                  <a:gd name="T7" fmla="*/ 220 h 220"/>
                  <a:gd name="T8" fmla="*/ 0 w 193"/>
                  <a:gd name="T9" fmla="*/ 0 h 220"/>
                  <a:gd name="T10" fmla="*/ 193 w 193"/>
                  <a:gd name="T11" fmla="*/ 0 h 220"/>
                  <a:gd name="T12" fmla="*/ 193 w 193"/>
                  <a:gd name="T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220">
                    <a:moveTo>
                      <a:pt x="193" y="220"/>
                    </a:moveTo>
                    <a:lnTo>
                      <a:pt x="193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193" y="0"/>
                    </a:lnTo>
                    <a:lnTo>
                      <a:pt x="193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4" name="Freeform 1400">
                <a:extLst>
                  <a:ext uri="{FF2B5EF4-FFF2-40B4-BE49-F238E27FC236}">
                    <a16:creationId xmlns:a16="http://schemas.microsoft.com/office/drawing/2014/main" id="{D2EA8C96-1F1D-40B0-87F9-E2C81023D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690813"/>
                <a:ext cx="301625" cy="155575"/>
              </a:xfrm>
              <a:custGeom>
                <a:avLst/>
                <a:gdLst>
                  <a:gd name="T0" fmla="*/ 190 w 190"/>
                  <a:gd name="T1" fmla="*/ 98 h 98"/>
                  <a:gd name="T2" fmla="*/ 190 w 190"/>
                  <a:gd name="T3" fmla="*/ 98 h 98"/>
                  <a:gd name="T4" fmla="*/ 0 w 190"/>
                  <a:gd name="T5" fmla="*/ 98 h 98"/>
                  <a:gd name="T6" fmla="*/ 0 w 190"/>
                  <a:gd name="T7" fmla="*/ 98 h 98"/>
                  <a:gd name="T8" fmla="*/ 0 w 190"/>
                  <a:gd name="T9" fmla="*/ 0 h 98"/>
                  <a:gd name="T10" fmla="*/ 190 w 190"/>
                  <a:gd name="T11" fmla="*/ 0 h 98"/>
                  <a:gd name="T12" fmla="*/ 190 w 190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8">
                    <a:moveTo>
                      <a:pt x="190" y="98"/>
                    </a:moveTo>
                    <a:lnTo>
                      <a:pt x="19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98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5" name="Freeform 1401">
                <a:extLst>
                  <a:ext uri="{FF2B5EF4-FFF2-40B4-BE49-F238E27FC236}">
                    <a16:creationId xmlns:a16="http://schemas.microsoft.com/office/drawing/2014/main" id="{696B43D5-7215-4956-9CB3-C8C8AEC08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690813"/>
                <a:ext cx="301625" cy="155575"/>
              </a:xfrm>
              <a:custGeom>
                <a:avLst/>
                <a:gdLst>
                  <a:gd name="T0" fmla="*/ 190 w 190"/>
                  <a:gd name="T1" fmla="*/ 98 h 98"/>
                  <a:gd name="T2" fmla="*/ 190 w 190"/>
                  <a:gd name="T3" fmla="*/ 98 h 98"/>
                  <a:gd name="T4" fmla="*/ 0 w 190"/>
                  <a:gd name="T5" fmla="*/ 98 h 98"/>
                  <a:gd name="T6" fmla="*/ 0 w 190"/>
                  <a:gd name="T7" fmla="*/ 98 h 98"/>
                  <a:gd name="T8" fmla="*/ 0 w 190"/>
                  <a:gd name="T9" fmla="*/ 0 h 98"/>
                  <a:gd name="T10" fmla="*/ 190 w 190"/>
                  <a:gd name="T11" fmla="*/ 0 h 98"/>
                  <a:gd name="T12" fmla="*/ 190 w 190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8">
                    <a:moveTo>
                      <a:pt x="190" y="98"/>
                    </a:moveTo>
                    <a:lnTo>
                      <a:pt x="19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6" name="Freeform 1402">
                <a:extLst>
                  <a:ext uri="{FF2B5EF4-FFF2-40B4-BE49-F238E27FC236}">
                    <a16:creationId xmlns:a16="http://schemas.microsoft.com/office/drawing/2014/main" id="{8D108C1C-7649-48E3-A99D-EBE38927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497138"/>
                <a:ext cx="301625" cy="185738"/>
              </a:xfrm>
              <a:custGeom>
                <a:avLst/>
                <a:gdLst>
                  <a:gd name="T0" fmla="*/ 190 w 190"/>
                  <a:gd name="T1" fmla="*/ 117 h 117"/>
                  <a:gd name="T2" fmla="*/ 190 w 190"/>
                  <a:gd name="T3" fmla="*/ 117 h 117"/>
                  <a:gd name="T4" fmla="*/ 0 w 190"/>
                  <a:gd name="T5" fmla="*/ 117 h 117"/>
                  <a:gd name="T6" fmla="*/ 0 w 190"/>
                  <a:gd name="T7" fmla="*/ 117 h 117"/>
                  <a:gd name="T8" fmla="*/ 0 w 190"/>
                  <a:gd name="T9" fmla="*/ 0 h 117"/>
                  <a:gd name="T10" fmla="*/ 190 w 190"/>
                  <a:gd name="T11" fmla="*/ 0 h 117"/>
                  <a:gd name="T12" fmla="*/ 190 w 190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17">
                    <a:moveTo>
                      <a:pt x="190" y="117"/>
                    </a:moveTo>
                    <a:lnTo>
                      <a:pt x="190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17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7" name="Freeform 1403">
                <a:extLst>
                  <a:ext uri="{FF2B5EF4-FFF2-40B4-BE49-F238E27FC236}">
                    <a16:creationId xmlns:a16="http://schemas.microsoft.com/office/drawing/2014/main" id="{CCC2A388-BF1F-4927-BFD6-7E5F12DA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497138"/>
                <a:ext cx="301625" cy="185738"/>
              </a:xfrm>
              <a:custGeom>
                <a:avLst/>
                <a:gdLst>
                  <a:gd name="T0" fmla="*/ 190 w 190"/>
                  <a:gd name="T1" fmla="*/ 117 h 117"/>
                  <a:gd name="T2" fmla="*/ 190 w 190"/>
                  <a:gd name="T3" fmla="*/ 117 h 117"/>
                  <a:gd name="T4" fmla="*/ 0 w 190"/>
                  <a:gd name="T5" fmla="*/ 117 h 117"/>
                  <a:gd name="T6" fmla="*/ 0 w 190"/>
                  <a:gd name="T7" fmla="*/ 117 h 117"/>
                  <a:gd name="T8" fmla="*/ 0 w 190"/>
                  <a:gd name="T9" fmla="*/ 0 h 117"/>
                  <a:gd name="T10" fmla="*/ 190 w 190"/>
                  <a:gd name="T11" fmla="*/ 0 h 117"/>
                  <a:gd name="T12" fmla="*/ 190 w 190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17">
                    <a:moveTo>
                      <a:pt x="190" y="117"/>
                    </a:moveTo>
                    <a:lnTo>
                      <a:pt x="190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28" name="Picture 1404">
                <a:extLst>
                  <a:ext uri="{FF2B5EF4-FFF2-40B4-BE49-F238E27FC236}">
                    <a16:creationId xmlns:a16="http://schemas.microsoft.com/office/drawing/2014/main" id="{EE399DD0-2BDC-4D8E-A3A5-33A848C79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9950" y="2674938"/>
                <a:ext cx="120650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9" name="Picture 1405">
                <a:extLst>
                  <a:ext uri="{FF2B5EF4-FFF2-40B4-BE49-F238E27FC236}">
                    <a16:creationId xmlns:a16="http://schemas.microsoft.com/office/drawing/2014/main" id="{E499C8DF-F6AA-47E4-B212-06166419D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2475" y="2557463"/>
                <a:ext cx="20320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8" name="Freeform 1406">
                <a:extLst>
                  <a:ext uri="{FF2B5EF4-FFF2-40B4-BE49-F238E27FC236}">
                    <a16:creationId xmlns:a16="http://schemas.microsoft.com/office/drawing/2014/main" id="{7D1F2FF0-4D2B-4A27-ABB1-FE9D8E94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650" y="2547938"/>
                <a:ext cx="117475" cy="117475"/>
              </a:xfrm>
              <a:custGeom>
                <a:avLst/>
                <a:gdLst>
                  <a:gd name="T0" fmla="*/ 316 w 316"/>
                  <a:gd name="T1" fmla="*/ 316 h 316"/>
                  <a:gd name="T2" fmla="*/ 0 w 316"/>
                  <a:gd name="T3" fmla="*/ 316 h 316"/>
                  <a:gd name="T4" fmla="*/ 0 w 316"/>
                  <a:gd name="T5" fmla="*/ 0 h 316"/>
                  <a:gd name="T6" fmla="*/ 316 w 316"/>
                  <a:gd name="T7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316">
                    <a:moveTo>
                      <a:pt x="316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5" y="0"/>
                      <a:pt x="316" y="142"/>
                      <a:pt x="316" y="316"/>
                    </a:cubicBezTo>
                    <a:close/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9" name="Freeform 1407">
                <a:extLst>
                  <a:ext uri="{FF2B5EF4-FFF2-40B4-BE49-F238E27FC236}">
                    <a16:creationId xmlns:a16="http://schemas.microsoft.com/office/drawing/2014/main" id="{06C50892-5D20-4B43-BBD4-1CD68368E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2655888"/>
                <a:ext cx="241300" cy="4763"/>
              </a:xfrm>
              <a:custGeom>
                <a:avLst/>
                <a:gdLst>
                  <a:gd name="T0" fmla="*/ 152 w 152"/>
                  <a:gd name="T1" fmla="*/ 0 h 3"/>
                  <a:gd name="T2" fmla="*/ 71 w 152"/>
                  <a:gd name="T3" fmla="*/ 0 h 3"/>
                  <a:gd name="T4" fmla="*/ 64 w 152"/>
                  <a:gd name="T5" fmla="*/ 0 h 3"/>
                  <a:gd name="T6" fmla="*/ 0 w 152"/>
                  <a:gd name="T7" fmla="*/ 0 h 3"/>
                  <a:gd name="T8" fmla="*/ 0 w 152"/>
                  <a:gd name="T9" fmla="*/ 3 h 3"/>
                  <a:gd name="T10" fmla="*/ 71 w 152"/>
                  <a:gd name="T11" fmla="*/ 3 h 3"/>
                  <a:gd name="T12" fmla="*/ 71 w 152"/>
                  <a:gd name="T13" fmla="*/ 3 h 3"/>
                  <a:gd name="T14" fmla="*/ 152 w 152"/>
                  <a:gd name="T15" fmla="*/ 3 h 3"/>
                  <a:gd name="T16" fmla="*/ 152 w 15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3">
                    <a:moveTo>
                      <a:pt x="152" y="0"/>
                    </a:moveTo>
                    <a:lnTo>
                      <a:pt x="71" y="0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152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0" name="Freeform 1408">
                <a:extLst>
                  <a:ext uri="{FF2B5EF4-FFF2-40B4-BE49-F238E27FC236}">
                    <a16:creationId xmlns:a16="http://schemas.microsoft.com/office/drawing/2014/main" id="{9EEC1C35-68E5-428B-8FF6-1C56E3742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2655888"/>
                <a:ext cx="241300" cy="4763"/>
              </a:xfrm>
              <a:custGeom>
                <a:avLst/>
                <a:gdLst>
                  <a:gd name="T0" fmla="*/ 152 w 152"/>
                  <a:gd name="T1" fmla="*/ 0 h 3"/>
                  <a:gd name="T2" fmla="*/ 71 w 152"/>
                  <a:gd name="T3" fmla="*/ 0 h 3"/>
                  <a:gd name="T4" fmla="*/ 64 w 152"/>
                  <a:gd name="T5" fmla="*/ 0 h 3"/>
                  <a:gd name="T6" fmla="*/ 0 w 152"/>
                  <a:gd name="T7" fmla="*/ 0 h 3"/>
                  <a:gd name="T8" fmla="*/ 0 w 152"/>
                  <a:gd name="T9" fmla="*/ 3 h 3"/>
                  <a:gd name="T10" fmla="*/ 71 w 152"/>
                  <a:gd name="T11" fmla="*/ 3 h 3"/>
                  <a:gd name="T12" fmla="*/ 71 w 152"/>
                  <a:gd name="T13" fmla="*/ 3 h 3"/>
                  <a:gd name="T14" fmla="*/ 152 w 152"/>
                  <a:gd name="T15" fmla="*/ 3 h 3"/>
                  <a:gd name="T16" fmla="*/ 152 w 15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3">
                    <a:moveTo>
                      <a:pt x="152" y="0"/>
                    </a:moveTo>
                    <a:lnTo>
                      <a:pt x="71" y="0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152" y="3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1" name="Rectangle 1409">
                <a:extLst>
                  <a:ext uri="{FF2B5EF4-FFF2-40B4-BE49-F238E27FC236}">
                    <a16:creationId xmlns:a16="http://schemas.microsoft.com/office/drawing/2014/main" id="{7B2CE6A7-C143-486C-8587-C262427DA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025" y="2603500"/>
                <a:ext cx="20638" cy="44450"/>
              </a:xfrm>
              <a:prstGeom prst="rect">
                <a:avLst/>
              </a:pr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2" name="Rectangle 1410">
                <a:extLst>
                  <a:ext uri="{FF2B5EF4-FFF2-40B4-BE49-F238E27FC236}">
                    <a16:creationId xmlns:a16="http://schemas.microsoft.com/office/drawing/2014/main" id="{D88B7C87-629C-4979-8D4F-964A9DE98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025" y="2603500"/>
                <a:ext cx="206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53" name="Rectangle 1412">
              <a:extLst>
                <a:ext uri="{FF2B5EF4-FFF2-40B4-BE49-F238E27FC236}">
                  <a16:creationId xmlns:a16="http://schemas.microsoft.com/office/drawing/2014/main" id="{87C54F60-2C4A-4151-92F1-03AC8302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2554288"/>
              <a:ext cx="20638" cy="93663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Rectangle 1413">
              <a:extLst>
                <a:ext uri="{FF2B5EF4-FFF2-40B4-BE49-F238E27FC236}">
                  <a16:creationId xmlns:a16="http://schemas.microsoft.com/office/drawing/2014/main" id="{E496FE60-A992-48AE-83E2-53C60C25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2554288"/>
              <a:ext cx="2063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Rectangle 1414">
              <a:extLst>
                <a:ext uri="{FF2B5EF4-FFF2-40B4-BE49-F238E27FC236}">
                  <a16:creationId xmlns:a16="http://schemas.microsoft.com/office/drawing/2014/main" id="{47F585A1-DEB6-42A2-8C10-80F4F9CE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581276"/>
              <a:ext cx="20638" cy="666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Rectangle 1415">
              <a:extLst>
                <a:ext uri="{FF2B5EF4-FFF2-40B4-BE49-F238E27FC236}">
                  <a16:creationId xmlns:a16="http://schemas.microsoft.com/office/drawing/2014/main" id="{68676FC2-C81B-4E48-B471-7B5D4D390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581276"/>
              <a:ext cx="2063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Rectangle 1416">
              <a:extLst>
                <a:ext uri="{FF2B5EF4-FFF2-40B4-BE49-F238E27FC236}">
                  <a16:creationId xmlns:a16="http://schemas.microsoft.com/office/drawing/2014/main" id="{8E4EE05B-089F-4A21-8C3A-0AF90254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2543176"/>
              <a:ext cx="22225" cy="1047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Rectangle 1417">
              <a:extLst>
                <a:ext uri="{FF2B5EF4-FFF2-40B4-BE49-F238E27FC236}">
                  <a16:creationId xmlns:a16="http://schemas.microsoft.com/office/drawing/2014/main" id="{1D7B4E92-83E2-482D-AFAE-692B2D93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2543176"/>
              <a:ext cx="222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Rectangle 1418">
              <a:extLst>
                <a:ext uri="{FF2B5EF4-FFF2-40B4-BE49-F238E27FC236}">
                  <a16:creationId xmlns:a16="http://schemas.microsoft.com/office/drawing/2014/main" id="{FE935966-0376-4DE0-B793-985B5272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2513013"/>
              <a:ext cx="20638" cy="134938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Rectangle 1419">
              <a:extLst>
                <a:ext uri="{FF2B5EF4-FFF2-40B4-BE49-F238E27FC236}">
                  <a16:creationId xmlns:a16="http://schemas.microsoft.com/office/drawing/2014/main" id="{56218F2D-85A5-47DA-8CB5-4EBA0C85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2513013"/>
              <a:ext cx="20638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Rectangle 1420">
              <a:extLst>
                <a:ext uri="{FF2B5EF4-FFF2-40B4-BE49-F238E27FC236}">
                  <a16:creationId xmlns:a16="http://schemas.microsoft.com/office/drawing/2014/main" id="{02E9BD43-18E0-4B6E-B206-B0F614F0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0" y="2530476"/>
              <a:ext cx="20638" cy="1174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Rectangle 1421">
              <a:extLst>
                <a:ext uri="{FF2B5EF4-FFF2-40B4-BE49-F238E27FC236}">
                  <a16:creationId xmlns:a16="http://schemas.microsoft.com/office/drawing/2014/main" id="{CB9157F3-C521-457F-A241-04628F34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763" y="2535238"/>
              <a:ext cx="22225" cy="112713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422">
              <a:extLst>
                <a:ext uri="{FF2B5EF4-FFF2-40B4-BE49-F238E27FC236}">
                  <a16:creationId xmlns:a16="http://schemas.microsoft.com/office/drawing/2014/main" id="{54EA0EFB-46FD-43A8-95FB-BB2108D9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9838" y="2728913"/>
              <a:ext cx="82550" cy="84138"/>
            </a:xfrm>
            <a:custGeom>
              <a:avLst/>
              <a:gdLst>
                <a:gd name="T0" fmla="*/ 112 w 225"/>
                <a:gd name="T1" fmla="*/ 0 h 226"/>
                <a:gd name="T2" fmla="*/ 0 w 225"/>
                <a:gd name="T3" fmla="*/ 113 h 226"/>
                <a:gd name="T4" fmla="*/ 112 w 225"/>
                <a:gd name="T5" fmla="*/ 226 h 226"/>
                <a:gd name="T6" fmla="*/ 225 w 225"/>
                <a:gd name="T7" fmla="*/ 113 h 226"/>
                <a:gd name="T8" fmla="*/ 112 w 225"/>
                <a:gd name="T9" fmla="*/ 0 h 226"/>
                <a:gd name="T10" fmla="*/ 112 w 225"/>
                <a:gd name="T11" fmla="*/ 187 h 226"/>
                <a:gd name="T12" fmla="*/ 39 w 225"/>
                <a:gd name="T13" fmla="*/ 113 h 226"/>
                <a:gd name="T14" fmla="*/ 112 w 225"/>
                <a:gd name="T15" fmla="*/ 39 h 226"/>
                <a:gd name="T16" fmla="*/ 186 w 225"/>
                <a:gd name="T17" fmla="*/ 113 h 226"/>
                <a:gd name="T18" fmla="*/ 112 w 225"/>
                <a:gd name="T19" fmla="*/ 18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6">
                  <a:moveTo>
                    <a:pt x="112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5"/>
                    <a:pt x="50" y="226"/>
                    <a:pt x="112" y="226"/>
                  </a:cubicBezTo>
                  <a:cubicBezTo>
                    <a:pt x="175" y="226"/>
                    <a:pt x="225" y="175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lose/>
                  <a:moveTo>
                    <a:pt x="112" y="187"/>
                  </a:moveTo>
                  <a:cubicBezTo>
                    <a:pt x="72" y="187"/>
                    <a:pt x="39" y="154"/>
                    <a:pt x="39" y="113"/>
                  </a:cubicBezTo>
                  <a:cubicBezTo>
                    <a:pt x="39" y="72"/>
                    <a:pt x="72" y="39"/>
                    <a:pt x="112" y="39"/>
                  </a:cubicBezTo>
                  <a:cubicBezTo>
                    <a:pt x="153" y="39"/>
                    <a:pt x="186" y="72"/>
                    <a:pt x="186" y="113"/>
                  </a:cubicBezTo>
                  <a:cubicBezTo>
                    <a:pt x="186" y="154"/>
                    <a:pt x="153" y="187"/>
                    <a:pt x="112" y="187"/>
                  </a:cubicBezTo>
                  <a:close/>
                </a:path>
              </a:pathLst>
            </a:cu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423">
              <a:extLst>
                <a:ext uri="{FF2B5EF4-FFF2-40B4-BE49-F238E27FC236}">
                  <a16:creationId xmlns:a16="http://schemas.microsoft.com/office/drawing/2014/main" id="{A4819D26-23E2-4A65-A0E1-D0BAB36C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728913"/>
              <a:ext cx="41275" cy="71438"/>
            </a:xfrm>
            <a:custGeom>
              <a:avLst/>
              <a:gdLst>
                <a:gd name="T0" fmla="*/ 113 w 113"/>
                <a:gd name="T1" fmla="*/ 113 h 192"/>
                <a:gd name="T2" fmla="*/ 81 w 113"/>
                <a:gd name="T3" fmla="*/ 192 h 192"/>
                <a:gd name="T4" fmla="*/ 53 w 113"/>
                <a:gd name="T5" fmla="*/ 164 h 192"/>
                <a:gd name="T6" fmla="*/ 74 w 113"/>
                <a:gd name="T7" fmla="*/ 113 h 192"/>
                <a:gd name="T8" fmla="*/ 0 w 113"/>
                <a:gd name="T9" fmla="*/ 39 h 192"/>
                <a:gd name="T10" fmla="*/ 0 w 113"/>
                <a:gd name="T11" fmla="*/ 0 h 192"/>
                <a:gd name="T12" fmla="*/ 113 w 113"/>
                <a:gd name="T13" fmla="*/ 11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2">
                  <a:moveTo>
                    <a:pt x="113" y="113"/>
                  </a:moveTo>
                  <a:cubicBezTo>
                    <a:pt x="113" y="143"/>
                    <a:pt x="101" y="171"/>
                    <a:pt x="81" y="192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6" y="151"/>
                    <a:pt x="74" y="133"/>
                    <a:pt x="74" y="113"/>
                  </a:cubicBezTo>
                  <a:cubicBezTo>
                    <a:pt x="74" y="72"/>
                    <a:pt x="41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113" y="51"/>
                    <a:pt x="113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Rectangle 1424">
              <a:extLst>
                <a:ext uri="{FF2B5EF4-FFF2-40B4-BE49-F238E27FC236}">
                  <a16:creationId xmlns:a16="http://schemas.microsoft.com/office/drawing/2014/main" id="{05F1C049-F6F4-435F-9504-C03A3331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35263"/>
              <a:ext cx="1587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Rectangle 1425">
              <a:extLst>
                <a:ext uri="{FF2B5EF4-FFF2-40B4-BE49-F238E27FC236}">
                  <a16:creationId xmlns:a16="http://schemas.microsoft.com/office/drawing/2014/main" id="{BDD027F0-C852-4C7C-BC10-47C5B082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63838"/>
              <a:ext cx="158750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Rectangle 1426">
              <a:extLst>
                <a:ext uri="{FF2B5EF4-FFF2-40B4-BE49-F238E27FC236}">
                  <a16:creationId xmlns:a16="http://schemas.microsoft.com/office/drawing/2014/main" id="{15698FB6-077A-4065-90E7-4547BE11B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94001"/>
              <a:ext cx="1587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427">
              <a:extLst>
                <a:ext uri="{FF2B5EF4-FFF2-40B4-BE49-F238E27FC236}">
                  <a16:creationId xmlns:a16="http://schemas.microsoft.com/office/drawing/2014/main" id="{7839167E-7084-4D36-9A85-60BD0FD3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608263"/>
              <a:ext cx="17463" cy="14288"/>
            </a:xfrm>
            <a:custGeom>
              <a:avLst/>
              <a:gdLst>
                <a:gd name="T0" fmla="*/ 21 w 45"/>
                <a:gd name="T1" fmla="*/ 8 h 37"/>
                <a:gd name="T2" fmla="*/ 22 w 45"/>
                <a:gd name="T3" fmla="*/ 8 h 37"/>
                <a:gd name="T4" fmla="*/ 45 w 45"/>
                <a:gd name="T5" fmla="*/ 0 h 37"/>
                <a:gd name="T6" fmla="*/ 45 w 45"/>
                <a:gd name="T7" fmla="*/ 0 h 37"/>
                <a:gd name="T8" fmla="*/ 45 w 45"/>
                <a:gd name="T9" fmla="*/ 16 h 37"/>
                <a:gd name="T10" fmla="*/ 22 w 45"/>
                <a:gd name="T11" fmla="*/ 37 h 37"/>
                <a:gd name="T12" fmla="*/ 0 w 45"/>
                <a:gd name="T13" fmla="*/ 16 h 37"/>
                <a:gd name="T14" fmla="*/ 0 w 45"/>
                <a:gd name="T15" fmla="*/ 1 h 37"/>
                <a:gd name="T16" fmla="*/ 0 w 45"/>
                <a:gd name="T17" fmla="*/ 1 h 37"/>
                <a:gd name="T18" fmla="*/ 21 w 45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7">
                  <a:moveTo>
                    <a:pt x="21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33" y="6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1" y="32"/>
                    <a:pt x="22" y="37"/>
                  </a:cubicBezTo>
                  <a:cubicBezTo>
                    <a:pt x="3" y="32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6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428">
              <a:extLst>
                <a:ext uri="{FF2B5EF4-FFF2-40B4-BE49-F238E27FC236}">
                  <a16:creationId xmlns:a16="http://schemas.microsoft.com/office/drawing/2014/main" id="{701E5CA2-0920-472A-8F44-64FC826B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2562226"/>
              <a:ext cx="41275" cy="49213"/>
            </a:xfrm>
            <a:custGeom>
              <a:avLst/>
              <a:gdLst>
                <a:gd name="T0" fmla="*/ 56 w 111"/>
                <a:gd name="T1" fmla="*/ 132 h 132"/>
                <a:gd name="T2" fmla="*/ 55 w 111"/>
                <a:gd name="T3" fmla="*/ 132 h 132"/>
                <a:gd name="T4" fmla="*/ 34 w 111"/>
                <a:gd name="T5" fmla="*/ 125 h 132"/>
                <a:gd name="T6" fmla="*/ 11 w 111"/>
                <a:gd name="T7" fmla="*/ 97 h 132"/>
                <a:gd name="T8" fmla="*/ 0 w 111"/>
                <a:gd name="T9" fmla="*/ 83 h 132"/>
                <a:gd name="T10" fmla="*/ 10 w 111"/>
                <a:gd name="T11" fmla="*/ 76 h 132"/>
                <a:gd name="T12" fmla="*/ 18 w 111"/>
                <a:gd name="T13" fmla="*/ 23 h 132"/>
                <a:gd name="T14" fmla="*/ 54 w 111"/>
                <a:gd name="T15" fmla="*/ 7 h 132"/>
                <a:gd name="T16" fmla="*/ 56 w 111"/>
                <a:gd name="T17" fmla="*/ 7 h 132"/>
                <a:gd name="T18" fmla="*/ 93 w 111"/>
                <a:gd name="T19" fmla="*/ 23 h 132"/>
                <a:gd name="T20" fmla="*/ 100 w 111"/>
                <a:gd name="T21" fmla="*/ 76 h 132"/>
                <a:gd name="T22" fmla="*/ 110 w 111"/>
                <a:gd name="T23" fmla="*/ 83 h 132"/>
                <a:gd name="T24" fmla="*/ 99 w 111"/>
                <a:gd name="T25" fmla="*/ 97 h 132"/>
                <a:gd name="T26" fmla="*/ 79 w 111"/>
                <a:gd name="T27" fmla="*/ 124 h 132"/>
                <a:gd name="T28" fmla="*/ 56 w 111"/>
                <a:gd name="T2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32">
                  <a:moveTo>
                    <a:pt x="56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44" y="130"/>
                    <a:pt x="34" y="125"/>
                  </a:cubicBezTo>
                  <a:cubicBezTo>
                    <a:pt x="24" y="120"/>
                    <a:pt x="13" y="111"/>
                    <a:pt x="11" y="97"/>
                  </a:cubicBezTo>
                  <a:cubicBezTo>
                    <a:pt x="11" y="97"/>
                    <a:pt x="0" y="92"/>
                    <a:pt x="0" y="83"/>
                  </a:cubicBezTo>
                  <a:cubicBezTo>
                    <a:pt x="0" y="73"/>
                    <a:pt x="10" y="76"/>
                    <a:pt x="10" y="76"/>
                  </a:cubicBezTo>
                  <a:cubicBezTo>
                    <a:pt x="10" y="76"/>
                    <a:pt x="2" y="45"/>
                    <a:pt x="18" y="23"/>
                  </a:cubicBezTo>
                  <a:cubicBezTo>
                    <a:pt x="34" y="0"/>
                    <a:pt x="54" y="7"/>
                    <a:pt x="54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77" y="0"/>
                    <a:pt x="93" y="23"/>
                  </a:cubicBezTo>
                  <a:cubicBezTo>
                    <a:pt x="109" y="45"/>
                    <a:pt x="100" y="76"/>
                    <a:pt x="100" y="76"/>
                  </a:cubicBezTo>
                  <a:cubicBezTo>
                    <a:pt x="100" y="76"/>
                    <a:pt x="110" y="73"/>
                    <a:pt x="110" y="83"/>
                  </a:cubicBezTo>
                  <a:cubicBezTo>
                    <a:pt x="111" y="92"/>
                    <a:pt x="99" y="97"/>
                    <a:pt x="99" y="97"/>
                  </a:cubicBezTo>
                  <a:cubicBezTo>
                    <a:pt x="97" y="110"/>
                    <a:pt x="88" y="119"/>
                    <a:pt x="79" y="124"/>
                  </a:cubicBezTo>
                  <a:cubicBezTo>
                    <a:pt x="67" y="130"/>
                    <a:pt x="56" y="132"/>
                    <a:pt x="56" y="132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429">
              <a:extLst>
                <a:ext uri="{FF2B5EF4-FFF2-40B4-BE49-F238E27FC236}">
                  <a16:creationId xmlns:a16="http://schemas.microsoft.com/office/drawing/2014/main" id="{48577B39-CCD1-4555-B0A8-C127B71D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676526"/>
              <a:ext cx="73025" cy="42863"/>
            </a:xfrm>
            <a:custGeom>
              <a:avLst/>
              <a:gdLst>
                <a:gd name="T0" fmla="*/ 196 w 197"/>
                <a:gd name="T1" fmla="*/ 68 h 118"/>
                <a:gd name="T2" fmla="*/ 197 w 197"/>
                <a:gd name="T3" fmla="*/ 68 h 118"/>
                <a:gd name="T4" fmla="*/ 98 w 197"/>
                <a:gd name="T5" fmla="*/ 118 h 118"/>
                <a:gd name="T6" fmla="*/ 0 w 197"/>
                <a:gd name="T7" fmla="*/ 68 h 118"/>
                <a:gd name="T8" fmla="*/ 0 w 197"/>
                <a:gd name="T9" fmla="*/ 68 h 118"/>
                <a:gd name="T10" fmla="*/ 0 w 197"/>
                <a:gd name="T11" fmla="*/ 25 h 118"/>
                <a:gd name="T12" fmla="*/ 0 w 197"/>
                <a:gd name="T13" fmla="*/ 0 h 118"/>
                <a:gd name="T14" fmla="*/ 11 w 197"/>
                <a:gd name="T15" fmla="*/ 0 h 118"/>
                <a:gd name="T16" fmla="*/ 98 w 197"/>
                <a:gd name="T17" fmla="*/ 0 h 118"/>
                <a:gd name="T18" fmla="*/ 99 w 197"/>
                <a:gd name="T19" fmla="*/ 0 h 118"/>
                <a:gd name="T20" fmla="*/ 186 w 197"/>
                <a:gd name="T21" fmla="*/ 0 h 118"/>
                <a:gd name="T22" fmla="*/ 196 w 197"/>
                <a:gd name="T23" fmla="*/ 0 h 118"/>
                <a:gd name="T24" fmla="*/ 196 w 197"/>
                <a:gd name="T25" fmla="*/ 25 h 118"/>
                <a:gd name="T26" fmla="*/ 196 w 197"/>
                <a:gd name="T27" fmla="*/ 6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18">
                  <a:moveTo>
                    <a:pt x="196" y="68"/>
                  </a:moveTo>
                  <a:cubicBezTo>
                    <a:pt x="197" y="68"/>
                    <a:pt x="197" y="68"/>
                    <a:pt x="197" y="68"/>
                  </a:cubicBezTo>
                  <a:cubicBezTo>
                    <a:pt x="151" y="86"/>
                    <a:pt x="102" y="116"/>
                    <a:pt x="98" y="118"/>
                  </a:cubicBezTo>
                  <a:cubicBezTo>
                    <a:pt x="94" y="116"/>
                    <a:pt x="46" y="86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25"/>
                    <a:pt x="196" y="25"/>
                    <a:pt x="196" y="25"/>
                  </a:cubicBezTo>
                  <a:lnTo>
                    <a:pt x="196" y="6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430">
              <a:extLst>
                <a:ext uri="{FF2B5EF4-FFF2-40B4-BE49-F238E27FC236}">
                  <a16:creationId xmlns:a16="http://schemas.microsoft.com/office/drawing/2014/main" id="{51790D4C-3189-452E-86F0-0CB010D4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2657476"/>
              <a:ext cx="28575" cy="44450"/>
            </a:xfrm>
            <a:custGeom>
              <a:avLst/>
              <a:gdLst>
                <a:gd name="T0" fmla="*/ 80 w 80"/>
                <a:gd name="T1" fmla="*/ 119 h 119"/>
                <a:gd name="T2" fmla="*/ 80 w 80"/>
                <a:gd name="T3" fmla="*/ 119 h 119"/>
                <a:gd name="T4" fmla="*/ 55 w 80"/>
                <a:gd name="T5" fmla="*/ 110 h 119"/>
                <a:gd name="T6" fmla="*/ 2 w 80"/>
                <a:gd name="T7" fmla="*/ 59 h 119"/>
                <a:gd name="T8" fmla="*/ 25 w 80"/>
                <a:gd name="T9" fmla="*/ 0 h 119"/>
                <a:gd name="T10" fmla="*/ 25 w 80"/>
                <a:gd name="T11" fmla="*/ 1 h 119"/>
                <a:gd name="T12" fmla="*/ 71 w 80"/>
                <a:gd name="T13" fmla="*/ 27 h 119"/>
                <a:gd name="T14" fmla="*/ 61 w 80"/>
                <a:gd name="T15" fmla="*/ 52 h 119"/>
                <a:gd name="T16" fmla="*/ 80 w 80"/>
                <a:gd name="T17" fmla="*/ 76 h 119"/>
                <a:gd name="T18" fmla="*/ 80 w 80"/>
                <a:gd name="T19" fmla="*/ 76 h 119"/>
                <a:gd name="T20" fmla="*/ 80 w 80"/>
                <a:gd name="T2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19">
                  <a:moveTo>
                    <a:pt x="80" y="119"/>
                  </a:moveTo>
                  <a:cubicBezTo>
                    <a:pt x="80" y="119"/>
                    <a:pt x="80" y="119"/>
                    <a:pt x="80" y="119"/>
                  </a:cubicBezTo>
                  <a:cubicBezTo>
                    <a:pt x="71" y="116"/>
                    <a:pt x="63" y="113"/>
                    <a:pt x="55" y="110"/>
                  </a:cubicBezTo>
                  <a:cubicBezTo>
                    <a:pt x="34" y="94"/>
                    <a:pt x="6" y="69"/>
                    <a:pt x="2" y="59"/>
                  </a:cubicBezTo>
                  <a:cubicBezTo>
                    <a:pt x="0" y="51"/>
                    <a:pt x="11" y="27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5" y="38"/>
                    <a:pt x="60" y="49"/>
                    <a:pt x="61" y="52"/>
                  </a:cubicBezTo>
                  <a:cubicBezTo>
                    <a:pt x="63" y="58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80" y="1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431">
              <a:extLst>
                <a:ext uri="{FF2B5EF4-FFF2-40B4-BE49-F238E27FC236}">
                  <a16:creationId xmlns:a16="http://schemas.microsoft.com/office/drawing/2014/main" id="{123EE382-41D0-4B98-A55E-BADC9C59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657476"/>
              <a:ext cx="30163" cy="44450"/>
            </a:xfrm>
            <a:custGeom>
              <a:avLst/>
              <a:gdLst>
                <a:gd name="T0" fmla="*/ 0 w 81"/>
                <a:gd name="T1" fmla="*/ 119 h 119"/>
                <a:gd name="T2" fmla="*/ 0 w 81"/>
                <a:gd name="T3" fmla="*/ 76 h 119"/>
                <a:gd name="T4" fmla="*/ 1 w 81"/>
                <a:gd name="T5" fmla="*/ 76 h 119"/>
                <a:gd name="T6" fmla="*/ 20 w 81"/>
                <a:gd name="T7" fmla="*/ 52 h 119"/>
                <a:gd name="T8" fmla="*/ 9 w 81"/>
                <a:gd name="T9" fmla="*/ 27 h 119"/>
                <a:gd name="T10" fmla="*/ 55 w 81"/>
                <a:gd name="T11" fmla="*/ 1 h 119"/>
                <a:gd name="T12" fmla="*/ 55 w 81"/>
                <a:gd name="T13" fmla="*/ 0 h 119"/>
                <a:gd name="T14" fmla="*/ 78 w 81"/>
                <a:gd name="T15" fmla="*/ 59 h 119"/>
                <a:gd name="T16" fmla="*/ 26 w 81"/>
                <a:gd name="T17" fmla="*/ 110 h 119"/>
                <a:gd name="T18" fmla="*/ 1 w 81"/>
                <a:gd name="T19" fmla="*/ 119 h 119"/>
                <a:gd name="T20" fmla="*/ 0 w 81"/>
                <a:gd name="T2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19">
                  <a:moveTo>
                    <a:pt x="0" y="11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7" y="58"/>
                    <a:pt x="20" y="52"/>
                  </a:cubicBezTo>
                  <a:cubicBezTo>
                    <a:pt x="21" y="49"/>
                    <a:pt x="15" y="38"/>
                    <a:pt x="9" y="2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9" y="27"/>
                    <a:pt x="81" y="51"/>
                    <a:pt x="78" y="59"/>
                  </a:cubicBezTo>
                  <a:cubicBezTo>
                    <a:pt x="75" y="69"/>
                    <a:pt x="47" y="94"/>
                    <a:pt x="26" y="110"/>
                  </a:cubicBezTo>
                  <a:cubicBezTo>
                    <a:pt x="18" y="113"/>
                    <a:pt x="9" y="116"/>
                    <a:pt x="1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56" name="Picture 1432">
              <a:extLst>
                <a:ext uri="{FF2B5EF4-FFF2-40B4-BE49-F238E27FC236}">
                  <a16:creationId xmlns:a16="http://schemas.microsoft.com/office/drawing/2014/main" id="{00AEB390-40BD-4A3F-8C88-BC2E42E12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813" y="2613026"/>
              <a:ext cx="115888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1433">
              <a:extLst>
                <a:ext uri="{FF2B5EF4-FFF2-40B4-BE49-F238E27FC236}">
                  <a16:creationId xmlns:a16="http://schemas.microsoft.com/office/drawing/2014/main" id="{EE532400-1661-4E15-AB3D-7D06C23F6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2692401"/>
              <a:ext cx="103188" cy="52388"/>
            </a:xfrm>
            <a:custGeom>
              <a:avLst/>
              <a:gdLst>
                <a:gd name="T0" fmla="*/ 277 w 278"/>
                <a:gd name="T1" fmla="*/ 140 h 140"/>
                <a:gd name="T2" fmla="*/ 17 w 278"/>
                <a:gd name="T3" fmla="*/ 68 h 140"/>
                <a:gd name="T4" fmla="*/ 80 w 278"/>
                <a:gd name="T5" fmla="*/ 15 h 140"/>
                <a:gd name="T6" fmla="*/ 278 w 278"/>
                <a:gd name="T7" fmla="*/ 106 h 140"/>
                <a:gd name="T8" fmla="*/ 277 w 278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40">
                  <a:moveTo>
                    <a:pt x="277" y="140"/>
                  </a:moveTo>
                  <a:cubicBezTo>
                    <a:pt x="277" y="140"/>
                    <a:pt x="41" y="119"/>
                    <a:pt x="17" y="68"/>
                  </a:cubicBezTo>
                  <a:cubicBezTo>
                    <a:pt x="0" y="30"/>
                    <a:pt x="37" y="0"/>
                    <a:pt x="80" y="15"/>
                  </a:cubicBezTo>
                  <a:cubicBezTo>
                    <a:pt x="123" y="30"/>
                    <a:pt x="278" y="106"/>
                    <a:pt x="278" y="106"/>
                  </a:cubicBezTo>
                  <a:cubicBezTo>
                    <a:pt x="277" y="140"/>
                    <a:pt x="277" y="140"/>
                    <a:pt x="277" y="140"/>
                  </a:cubicBezTo>
                </a:path>
              </a:pathLst>
            </a:custGeom>
            <a:solidFill>
              <a:srgbClr val="0A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434">
              <a:extLst>
                <a:ext uri="{FF2B5EF4-FFF2-40B4-BE49-F238E27FC236}">
                  <a16:creationId xmlns:a16="http://schemas.microsoft.com/office/drawing/2014/main" id="{09BD0B3A-2645-43F1-8CC5-860F2B4A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730501"/>
              <a:ext cx="19050" cy="15875"/>
            </a:xfrm>
            <a:custGeom>
              <a:avLst/>
              <a:gdLst>
                <a:gd name="T0" fmla="*/ 0 w 49"/>
                <a:gd name="T1" fmla="*/ 8 h 41"/>
                <a:gd name="T2" fmla="*/ 0 w 49"/>
                <a:gd name="T3" fmla="*/ 38 h 41"/>
                <a:gd name="T4" fmla="*/ 43 w 49"/>
                <a:gd name="T5" fmla="*/ 36 h 41"/>
                <a:gd name="T6" fmla="*/ 39 w 49"/>
                <a:gd name="T7" fmla="*/ 8 h 41"/>
                <a:gd name="T8" fmla="*/ 0 w 49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41" y="41"/>
                    <a:pt x="43" y="36"/>
                  </a:cubicBezTo>
                  <a:cubicBezTo>
                    <a:pt x="46" y="32"/>
                    <a:pt x="49" y="16"/>
                    <a:pt x="39" y="8"/>
                  </a:cubicBezTo>
                  <a:cubicBezTo>
                    <a:pt x="29" y="0"/>
                    <a:pt x="4" y="0"/>
                    <a:pt x="0" y="8"/>
                  </a:cubicBezTo>
                </a:path>
              </a:pathLst>
            </a:custGeom>
            <a:solidFill>
              <a:srgbClr val="0A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435">
              <a:extLst>
                <a:ext uri="{FF2B5EF4-FFF2-40B4-BE49-F238E27FC236}">
                  <a16:creationId xmlns:a16="http://schemas.microsoft.com/office/drawing/2014/main" id="{F6A11A50-84AE-452B-BBE1-6BED6BBE5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3208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1 h 8"/>
                <a:gd name="T4" fmla="*/ 4 w 4"/>
                <a:gd name="T5" fmla="*/ 8 h 8"/>
                <a:gd name="T6" fmla="*/ 0 w 4"/>
                <a:gd name="T7" fmla="*/ 8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436">
              <a:extLst>
                <a:ext uri="{FF2B5EF4-FFF2-40B4-BE49-F238E27FC236}">
                  <a16:creationId xmlns:a16="http://schemas.microsoft.com/office/drawing/2014/main" id="{EB567247-E262-4247-97FD-A8490B21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3208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1 h 8"/>
                <a:gd name="T4" fmla="*/ 4 w 4"/>
                <a:gd name="T5" fmla="*/ 8 h 8"/>
                <a:gd name="T6" fmla="*/ 0 w 4"/>
                <a:gd name="T7" fmla="*/ 8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437">
              <a:extLst>
                <a:ext uri="{FF2B5EF4-FFF2-40B4-BE49-F238E27FC236}">
                  <a16:creationId xmlns:a16="http://schemas.microsoft.com/office/drawing/2014/main" id="{88971965-2F86-4090-A783-4E268304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2692401"/>
              <a:ext cx="103188" cy="52388"/>
            </a:xfrm>
            <a:custGeom>
              <a:avLst/>
              <a:gdLst>
                <a:gd name="T0" fmla="*/ 0 w 278"/>
                <a:gd name="T1" fmla="*/ 140 h 140"/>
                <a:gd name="T2" fmla="*/ 260 w 278"/>
                <a:gd name="T3" fmla="*/ 68 h 140"/>
                <a:gd name="T4" fmla="*/ 197 w 278"/>
                <a:gd name="T5" fmla="*/ 15 h 140"/>
                <a:gd name="T6" fmla="*/ 0 w 278"/>
                <a:gd name="T7" fmla="*/ 106 h 140"/>
                <a:gd name="T8" fmla="*/ 0 w 278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40">
                  <a:moveTo>
                    <a:pt x="0" y="140"/>
                  </a:moveTo>
                  <a:cubicBezTo>
                    <a:pt x="0" y="140"/>
                    <a:pt x="236" y="119"/>
                    <a:pt x="260" y="68"/>
                  </a:cubicBezTo>
                  <a:cubicBezTo>
                    <a:pt x="278" y="30"/>
                    <a:pt x="240" y="0"/>
                    <a:pt x="197" y="15"/>
                  </a:cubicBezTo>
                  <a:cubicBezTo>
                    <a:pt x="154" y="30"/>
                    <a:pt x="0" y="106"/>
                    <a:pt x="0" y="106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438">
              <a:extLst>
                <a:ext uri="{FF2B5EF4-FFF2-40B4-BE49-F238E27FC236}">
                  <a16:creationId xmlns:a16="http://schemas.microsoft.com/office/drawing/2014/main" id="{70905D4A-46B1-424A-A513-C8E264E0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32088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1 h 8"/>
                <a:gd name="T4" fmla="*/ 0 w 4"/>
                <a:gd name="T5" fmla="*/ 8 h 8"/>
                <a:gd name="T6" fmla="*/ 4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439">
              <a:extLst>
                <a:ext uri="{FF2B5EF4-FFF2-40B4-BE49-F238E27FC236}">
                  <a16:creationId xmlns:a16="http://schemas.microsoft.com/office/drawing/2014/main" id="{81CE8FD0-FB1C-4899-BB59-A6411AE9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32088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1 h 8"/>
                <a:gd name="T4" fmla="*/ 0 w 4"/>
                <a:gd name="T5" fmla="*/ 8 h 8"/>
                <a:gd name="T6" fmla="*/ 4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440">
              <a:extLst>
                <a:ext uri="{FF2B5EF4-FFF2-40B4-BE49-F238E27FC236}">
                  <a16:creationId xmlns:a16="http://schemas.microsoft.com/office/drawing/2014/main" id="{C52F1A35-433D-4924-AAC1-66ECCE5C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2730501"/>
              <a:ext cx="17463" cy="15875"/>
            </a:xfrm>
            <a:custGeom>
              <a:avLst/>
              <a:gdLst>
                <a:gd name="T0" fmla="*/ 49 w 49"/>
                <a:gd name="T1" fmla="*/ 8 h 41"/>
                <a:gd name="T2" fmla="*/ 49 w 49"/>
                <a:gd name="T3" fmla="*/ 38 h 41"/>
                <a:gd name="T4" fmla="*/ 6 w 49"/>
                <a:gd name="T5" fmla="*/ 36 h 41"/>
                <a:gd name="T6" fmla="*/ 10 w 49"/>
                <a:gd name="T7" fmla="*/ 8 h 41"/>
                <a:gd name="T8" fmla="*/ 49 w 49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8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8" y="41"/>
                    <a:pt x="6" y="36"/>
                  </a:cubicBezTo>
                  <a:cubicBezTo>
                    <a:pt x="3" y="32"/>
                    <a:pt x="0" y="16"/>
                    <a:pt x="10" y="8"/>
                  </a:cubicBezTo>
                  <a:cubicBezTo>
                    <a:pt x="20" y="0"/>
                    <a:pt x="45" y="0"/>
                    <a:pt x="49" y="8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441">
              <a:extLst>
                <a:ext uri="{FF2B5EF4-FFF2-40B4-BE49-F238E27FC236}">
                  <a16:creationId xmlns:a16="http://schemas.microsoft.com/office/drawing/2014/main" id="{6667352F-4F9B-490F-A4B0-3F6D1FA61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2560638"/>
              <a:ext cx="42863" cy="33338"/>
            </a:xfrm>
            <a:custGeom>
              <a:avLst/>
              <a:gdLst>
                <a:gd name="T0" fmla="*/ 13 w 114"/>
                <a:gd name="T1" fmla="*/ 92 h 92"/>
                <a:gd name="T2" fmla="*/ 29 w 114"/>
                <a:gd name="T3" fmla="*/ 50 h 92"/>
                <a:gd name="T4" fmla="*/ 24 w 114"/>
                <a:gd name="T5" fmla="*/ 59 h 92"/>
                <a:gd name="T6" fmla="*/ 49 w 114"/>
                <a:gd name="T7" fmla="*/ 44 h 92"/>
                <a:gd name="T8" fmla="*/ 75 w 114"/>
                <a:gd name="T9" fmla="*/ 35 h 92"/>
                <a:gd name="T10" fmla="*/ 87 w 114"/>
                <a:gd name="T11" fmla="*/ 55 h 92"/>
                <a:gd name="T12" fmla="*/ 100 w 114"/>
                <a:gd name="T13" fmla="*/ 86 h 92"/>
                <a:gd name="T14" fmla="*/ 102 w 114"/>
                <a:gd name="T15" fmla="*/ 48 h 92"/>
                <a:gd name="T16" fmla="*/ 106 w 114"/>
                <a:gd name="T17" fmla="*/ 62 h 92"/>
                <a:gd name="T18" fmla="*/ 85 w 114"/>
                <a:gd name="T19" fmla="*/ 14 h 92"/>
                <a:gd name="T20" fmla="*/ 56 w 114"/>
                <a:gd name="T21" fmla="*/ 0 h 92"/>
                <a:gd name="T22" fmla="*/ 31 w 114"/>
                <a:gd name="T23" fmla="*/ 5 h 92"/>
                <a:gd name="T24" fmla="*/ 14 w 114"/>
                <a:gd name="T25" fmla="*/ 18 h 92"/>
                <a:gd name="T26" fmla="*/ 23 w 114"/>
                <a:gd name="T27" fmla="*/ 13 h 92"/>
                <a:gd name="T28" fmla="*/ 4 w 114"/>
                <a:gd name="T29" fmla="*/ 57 h 92"/>
                <a:gd name="T30" fmla="*/ 7 w 114"/>
                <a:gd name="T31" fmla="*/ 51 h 92"/>
                <a:gd name="T32" fmla="*/ 13 w 114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92">
                  <a:moveTo>
                    <a:pt x="13" y="92"/>
                  </a:moveTo>
                  <a:cubicBezTo>
                    <a:pt x="13" y="92"/>
                    <a:pt x="15" y="59"/>
                    <a:pt x="29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40" y="46"/>
                    <a:pt x="49" y="44"/>
                  </a:cubicBezTo>
                  <a:cubicBezTo>
                    <a:pt x="58" y="42"/>
                    <a:pt x="69" y="40"/>
                    <a:pt x="75" y="35"/>
                  </a:cubicBezTo>
                  <a:cubicBezTo>
                    <a:pt x="75" y="35"/>
                    <a:pt x="81" y="45"/>
                    <a:pt x="87" y="55"/>
                  </a:cubicBezTo>
                  <a:cubicBezTo>
                    <a:pt x="94" y="65"/>
                    <a:pt x="98" y="69"/>
                    <a:pt x="100" y="86"/>
                  </a:cubicBezTo>
                  <a:cubicBezTo>
                    <a:pt x="100" y="86"/>
                    <a:pt x="106" y="61"/>
                    <a:pt x="102" y="48"/>
                  </a:cubicBezTo>
                  <a:cubicBezTo>
                    <a:pt x="102" y="48"/>
                    <a:pt x="106" y="54"/>
                    <a:pt x="106" y="62"/>
                  </a:cubicBezTo>
                  <a:cubicBezTo>
                    <a:pt x="106" y="62"/>
                    <a:pt x="114" y="22"/>
                    <a:pt x="85" y="14"/>
                  </a:cubicBezTo>
                  <a:cubicBezTo>
                    <a:pt x="85" y="14"/>
                    <a:pt x="75" y="0"/>
                    <a:pt x="56" y="0"/>
                  </a:cubicBezTo>
                  <a:cubicBezTo>
                    <a:pt x="38" y="0"/>
                    <a:pt x="31" y="5"/>
                    <a:pt x="31" y="5"/>
                  </a:cubicBezTo>
                  <a:cubicBezTo>
                    <a:pt x="31" y="5"/>
                    <a:pt x="19" y="8"/>
                    <a:pt x="14" y="1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0" y="29"/>
                    <a:pt x="4" y="5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3" y="70"/>
                    <a:pt x="13" y="92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442">
              <a:extLst>
                <a:ext uri="{FF2B5EF4-FFF2-40B4-BE49-F238E27FC236}">
                  <a16:creationId xmlns:a16="http://schemas.microsoft.com/office/drawing/2014/main" id="{54DDA49E-2355-4A72-9F2C-769A21B59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388" y="2914651"/>
              <a:ext cx="260350" cy="14288"/>
            </a:xfrm>
            <a:custGeom>
              <a:avLst/>
              <a:gdLst>
                <a:gd name="T0" fmla="*/ 86 w 702"/>
                <a:gd name="T1" fmla="*/ 5 h 40"/>
                <a:gd name="T2" fmla="*/ 0 w 702"/>
                <a:gd name="T3" fmla="*/ 39 h 40"/>
                <a:gd name="T4" fmla="*/ 15 w 702"/>
                <a:gd name="T5" fmla="*/ 40 h 40"/>
                <a:gd name="T6" fmla="*/ 15 w 702"/>
                <a:gd name="T7" fmla="*/ 40 h 40"/>
                <a:gd name="T8" fmla="*/ 102 w 702"/>
                <a:gd name="T9" fmla="*/ 15 h 40"/>
                <a:gd name="T10" fmla="*/ 86 w 702"/>
                <a:gd name="T11" fmla="*/ 5 h 40"/>
                <a:gd name="T12" fmla="*/ 316 w 702"/>
                <a:gd name="T13" fmla="*/ 0 h 40"/>
                <a:gd name="T14" fmla="*/ 212 w 702"/>
                <a:gd name="T15" fmla="*/ 39 h 40"/>
                <a:gd name="T16" fmla="*/ 226 w 702"/>
                <a:gd name="T17" fmla="*/ 40 h 40"/>
                <a:gd name="T18" fmla="*/ 227 w 702"/>
                <a:gd name="T19" fmla="*/ 40 h 40"/>
                <a:gd name="T20" fmla="*/ 330 w 702"/>
                <a:gd name="T21" fmla="*/ 10 h 40"/>
                <a:gd name="T22" fmla="*/ 338 w 702"/>
                <a:gd name="T23" fmla="*/ 10 h 40"/>
                <a:gd name="T24" fmla="*/ 536 w 702"/>
                <a:gd name="T25" fmla="*/ 10 h 40"/>
                <a:gd name="T26" fmla="*/ 636 w 702"/>
                <a:gd name="T27" fmla="*/ 10 h 40"/>
                <a:gd name="T28" fmla="*/ 698 w 702"/>
                <a:gd name="T29" fmla="*/ 10 h 40"/>
                <a:gd name="T30" fmla="*/ 702 w 702"/>
                <a:gd name="T31" fmla="*/ 9 h 40"/>
                <a:gd name="T32" fmla="*/ 355 w 702"/>
                <a:gd name="T33" fmla="*/ 9 h 40"/>
                <a:gd name="T34" fmla="*/ 316 w 702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40">
                  <a:moveTo>
                    <a:pt x="86" y="5"/>
                  </a:moveTo>
                  <a:cubicBezTo>
                    <a:pt x="62" y="24"/>
                    <a:pt x="32" y="36"/>
                    <a:pt x="0" y="39"/>
                  </a:cubicBezTo>
                  <a:cubicBezTo>
                    <a:pt x="5" y="40"/>
                    <a:pt x="10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47" y="40"/>
                    <a:pt x="77" y="31"/>
                    <a:pt x="102" y="15"/>
                  </a:cubicBezTo>
                  <a:cubicBezTo>
                    <a:pt x="96" y="12"/>
                    <a:pt x="91" y="9"/>
                    <a:pt x="86" y="5"/>
                  </a:cubicBezTo>
                  <a:moveTo>
                    <a:pt x="316" y="0"/>
                  </a:moveTo>
                  <a:cubicBezTo>
                    <a:pt x="286" y="22"/>
                    <a:pt x="251" y="37"/>
                    <a:pt x="212" y="39"/>
                  </a:cubicBezTo>
                  <a:cubicBezTo>
                    <a:pt x="217" y="40"/>
                    <a:pt x="221" y="40"/>
                    <a:pt x="226" y="40"/>
                  </a:cubicBezTo>
                  <a:cubicBezTo>
                    <a:pt x="226" y="40"/>
                    <a:pt x="227" y="40"/>
                    <a:pt x="227" y="40"/>
                  </a:cubicBezTo>
                  <a:cubicBezTo>
                    <a:pt x="265" y="40"/>
                    <a:pt x="300" y="29"/>
                    <a:pt x="330" y="10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636" y="10"/>
                    <a:pt x="636" y="10"/>
                    <a:pt x="636" y="10"/>
                  </a:cubicBezTo>
                  <a:cubicBezTo>
                    <a:pt x="698" y="10"/>
                    <a:pt x="698" y="10"/>
                    <a:pt x="698" y="10"/>
                  </a:cubicBezTo>
                  <a:cubicBezTo>
                    <a:pt x="699" y="10"/>
                    <a:pt x="701" y="10"/>
                    <a:pt x="702" y="9"/>
                  </a:cubicBezTo>
                  <a:cubicBezTo>
                    <a:pt x="355" y="9"/>
                    <a:pt x="355" y="9"/>
                    <a:pt x="355" y="9"/>
                  </a:cubicBezTo>
                  <a:cubicBezTo>
                    <a:pt x="341" y="9"/>
                    <a:pt x="327" y="6"/>
                    <a:pt x="316" y="0"/>
                  </a:cubicBezTo>
                </a:path>
              </a:pathLst>
            </a:custGeom>
            <a:solidFill>
              <a:srgbClr val="DDE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67" name="Picture 1443">
              <a:extLst>
                <a:ext uri="{FF2B5EF4-FFF2-40B4-BE49-F238E27FC236}">
                  <a16:creationId xmlns:a16="http://schemas.microsoft.com/office/drawing/2014/main" id="{552F54F0-5D11-4D79-89DE-2B919DC3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75" y="2743201"/>
              <a:ext cx="57150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" name="Picture 1444">
              <a:extLst>
                <a:ext uri="{FF2B5EF4-FFF2-40B4-BE49-F238E27FC236}">
                  <a16:creationId xmlns:a16="http://schemas.microsoft.com/office/drawing/2014/main" id="{AC58DE3B-CBBE-40D4-8E4C-19DA2937B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2806701"/>
              <a:ext cx="2063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9" name="Picture 1445">
              <a:extLst>
                <a:ext uri="{FF2B5EF4-FFF2-40B4-BE49-F238E27FC236}">
                  <a16:creationId xmlns:a16="http://schemas.microsoft.com/office/drawing/2014/main" id="{5226E5E3-D0A2-49F5-A180-BA93CC098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2744788"/>
              <a:ext cx="142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0" name="Picture 1446">
              <a:extLst>
                <a:ext uri="{FF2B5EF4-FFF2-40B4-BE49-F238E27FC236}">
                  <a16:creationId xmlns:a16="http://schemas.microsoft.com/office/drawing/2014/main" id="{C4423E2D-A588-4CC8-B7FF-86E2BF94B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2744788"/>
              <a:ext cx="142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1" name="Picture 1447">
              <a:extLst>
                <a:ext uri="{FF2B5EF4-FFF2-40B4-BE49-F238E27FC236}">
                  <a16:creationId xmlns:a16="http://schemas.microsoft.com/office/drawing/2014/main" id="{1E646D74-D618-45E9-8068-AB594307A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150" y="2743201"/>
              <a:ext cx="1285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Freeform 1448">
              <a:extLst>
                <a:ext uri="{FF2B5EF4-FFF2-40B4-BE49-F238E27FC236}">
                  <a16:creationId xmlns:a16="http://schemas.microsoft.com/office/drawing/2014/main" id="{F82490F6-7339-4A5E-BEE6-ADE36379D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75" y="2743201"/>
              <a:ext cx="104775" cy="115888"/>
            </a:xfrm>
            <a:custGeom>
              <a:avLst/>
              <a:gdLst>
                <a:gd name="T0" fmla="*/ 66 w 66"/>
                <a:gd name="T1" fmla="*/ 65 h 73"/>
                <a:gd name="T2" fmla="*/ 59 w 66"/>
                <a:gd name="T3" fmla="*/ 65 h 73"/>
                <a:gd name="T4" fmla="*/ 59 w 66"/>
                <a:gd name="T5" fmla="*/ 73 h 73"/>
                <a:gd name="T6" fmla="*/ 66 w 66"/>
                <a:gd name="T7" fmla="*/ 73 h 73"/>
                <a:gd name="T8" fmla="*/ 66 w 66"/>
                <a:gd name="T9" fmla="*/ 65 h 73"/>
                <a:gd name="T10" fmla="*/ 6 w 66"/>
                <a:gd name="T11" fmla="*/ 0 h 73"/>
                <a:gd name="T12" fmla="*/ 0 w 66"/>
                <a:gd name="T13" fmla="*/ 0 h 73"/>
                <a:gd name="T14" fmla="*/ 0 w 66"/>
                <a:gd name="T15" fmla="*/ 16 h 73"/>
                <a:gd name="T16" fmla="*/ 6 w 66"/>
                <a:gd name="T17" fmla="*/ 16 h 73"/>
                <a:gd name="T18" fmla="*/ 6 w 6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3">
                  <a:moveTo>
                    <a:pt x="66" y="65"/>
                  </a:moveTo>
                  <a:lnTo>
                    <a:pt x="59" y="65"/>
                  </a:lnTo>
                  <a:lnTo>
                    <a:pt x="59" y="73"/>
                  </a:lnTo>
                  <a:lnTo>
                    <a:pt x="66" y="73"/>
                  </a:lnTo>
                  <a:lnTo>
                    <a:pt x="66" y="65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E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449">
              <a:extLst>
                <a:ext uri="{FF2B5EF4-FFF2-40B4-BE49-F238E27FC236}">
                  <a16:creationId xmlns:a16="http://schemas.microsoft.com/office/drawing/2014/main" id="{AA39DE18-9630-43CE-A03F-F6B576049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75" y="2743201"/>
              <a:ext cx="104775" cy="115888"/>
            </a:xfrm>
            <a:custGeom>
              <a:avLst/>
              <a:gdLst>
                <a:gd name="T0" fmla="*/ 66 w 66"/>
                <a:gd name="T1" fmla="*/ 65 h 73"/>
                <a:gd name="T2" fmla="*/ 59 w 66"/>
                <a:gd name="T3" fmla="*/ 65 h 73"/>
                <a:gd name="T4" fmla="*/ 59 w 66"/>
                <a:gd name="T5" fmla="*/ 73 h 73"/>
                <a:gd name="T6" fmla="*/ 66 w 66"/>
                <a:gd name="T7" fmla="*/ 73 h 73"/>
                <a:gd name="T8" fmla="*/ 66 w 66"/>
                <a:gd name="T9" fmla="*/ 65 h 73"/>
                <a:gd name="T10" fmla="*/ 6 w 66"/>
                <a:gd name="T11" fmla="*/ 0 h 73"/>
                <a:gd name="T12" fmla="*/ 0 w 66"/>
                <a:gd name="T13" fmla="*/ 0 h 73"/>
                <a:gd name="T14" fmla="*/ 0 w 66"/>
                <a:gd name="T15" fmla="*/ 16 h 73"/>
                <a:gd name="T16" fmla="*/ 6 w 66"/>
                <a:gd name="T17" fmla="*/ 16 h 73"/>
                <a:gd name="T18" fmla="*/ 6 w 6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3">
                  <a:moveTo>
                    <a:pt x="66" y="65"/>
                  </a:moveTo>
                  <a:lnTo>
                    <a:pt x="59" y="65"/>
                  </a:lnTo>
                  <a:lnTo>
                    <a:pt x="59" y="73"/>
                  </a:lnTo>
                  <a:lnTo>
                    <a:pt x="66" y="73"/>
                  </a:lnTo>
                  <a:lnTo>
                    <a:pt x="66" y="65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74" name="Picture 1450">
              <a:extLst>
                <a:ext uri="{FF2B5EF4-FFF2-40B4-BE49-F238E27FC236}">
                  <a16:creationId xmlns:a16="http://schemas.microsoft.com/office/drawing/2014/main" id="{7F84C451-F65E-4B6A-8859-ADD2B744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2879726"/>
              <a:ext cx="147638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Freeform 1451">
              <a:extLst>
                <a:ext uri="{FF2B5EF4-FFF2-40B4-BE49-F238E27FC236}">
                  <a16:creationId xmlns:a16="http://schemas.microsoft.com/office/drawing/2014/main" id="{96DD22E8-440F-45BD-8518-2354577D6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0" y="2743201"/>
              <a:ext cx="95250" cy="103188"/>
            </a:xfrm>
            <a:custGeom>
              <a:avLst/>
              <a:gdLst>
                <a:gd name="T0" fmla="*/ 248 w 258"/>
                <a:gd name="T1" fmla="*/ 133 h 278"/>
                <a:gd name="T2" fmla="*/ 218 w 258"/>
                <a:gd name="T3" fmla="*/ 133 h 278"/>
                <a:gd name="T4" fmla="*/ 227 w 258"/>
                <a:gd name="T5" fmla="*/ 142 h 278"/>
                <a:gd name="T6" fmla="*/ 227 w 258"/>
                <a:gd name="T7" fmla="*/ 192 h 278"/>
                <a:gd name="T8" fmla="*/ 227 w 258"/>
                <a:gd name="T9" fmla="*/ 193 h 278"/>
                <a:gd name="T10" fmla="*/ 218 w 258"/>
                <a:gd name="T11" fmla="*/ 201 h 278"/>
                <a:gd name="T12" fmla="*/ 195 w 258"/>
                <a:gd name="T13" fmla="*/ 201 h 278"/>
                <a:gd name="T14" fmla="*/ 204 w 258"/>
                <a:gd name="T15" fmla="*/ 210 h 278"/>
                <a:gd name="T16" fmla="*/ 204 w 258"/>
                <a:gd name="T17" fmla="*/ 259 h 278"/>
                <a:gd name="T18" fmla="*/ 203 w 258"/>
                <a:gd name="T19" fmla="*/ 261 h 278"/>
                <a:gd name="T20" fmla="*/ 195 w 258"/>
                <a:gd name="T21" fmla="*/ 268 h 278"/>
                <a:gd name="T22" fmla="*/ 219 w 258"/>
                <a:gd name="T23" fmla="*/ 268 h 278"/>
                <a:gd name="T24" fmla="*/ 228 w 258"/>
                <a:gd name="T25" fmla="*/ 277 h 278"/>
                <a:gd name="T26" fmla="*/ 228 w 258"/>
                <a:gd name="T27" fmla="*/ 278 h 278"/>
                <a:gd name="T28" fmla="*/ 258 w 258"/>
                <a:gd name="T29" fmla="*/ 278 h 278"/>
                <a:gd name="T30" fmla="*/ 258 w 258"/>
                <a:gd name="T31" fmla="*/ 277 h 278"/>
                <a:gd name="T32" fmla="*/ 249 w 258"/>
                <a:gd name="T33" fmla="*/ 268 h 278"/>
                <a:gd name="T34" fmla="*/ 225 w 258"/>
                <a:gd name="T35" fmla="*/ 268 h 278"/>
                <a:gd name="T36" fmla="*/ 233 w 258"/>
                <a:gd name="T37" fmla="*/ 261 h 278"/>
                <a:gd name="T38" fmla="*/ 234 w 258"/>
                <a:gd name="T39" fmla="*/ 259 h 278"/>
                <a:gd name="T40" fmla="*/ 234 w 258"/>
                <a:gd name="T41" fmla="*/ 210 h 278"/>
                <a:gd name="T42" fmla="*/ 225 w 258"/>
                <a:gd name="T43" fmla="*/ 201 h 278"/>
                <a:gd name="T44" fmla="*/ 248 w 258"/>
                <a:gd name="T45" fmla="*/ 201 h 278"/>
                <a:gd name="T46" fmla="*/ 257 w 258"/>
                <a:gd name="T47" fmla="*/ 193 h 278"/>
                <a:gd name="T48" fmla="*/ 257 w 258"/>
                <a:gd name="T49" fmla="*/ 192 h 278"/>
                <a:gd name="T50" fmla="*/ 257 w 258"/>
                <a:gd name="T51" fmla="*/ 142 h 278"/>
                <a:gd name="T52" fmla="*/ 248 w 258"/>
                <a:gd name="T53" fmla="*/ 133 h 278"/>
                <a:gd name="T54" fmla="*/ 138 w 258"/>
                <a:gd name="T55" fmla="*/ 0 h 278"/>
                <a:gd name="T56" fmla="*/ 123 w 258"/>
                <a:gd name="T57" fmla="*/ 0 h 278"/>
                <a:gd name="T58" fmla="*/ 122 w 258"/>
                <a:gd name="T59" fmla="*/ 1 h 278"/>
                <a:gd name="T60" fmla="*/ 103 w 258"/>
                <a:gd name="T61" fmla="*/ 4 h 278"/>
                <a:gd name="T62" fmla="*/ 79 w 258"/>
                <a:gd name="T63" fmla="*/ 3 h 278"/>
                <a:gd name="T64" fmla="*/ 79 w 258"/>
                <a:gd name="T65" fmla="*/ 3 h 278"/>
                <a:gd name="T66" fmla="*/ 63 w 258"/>
                <a:gd name="T67" fmla="*/ 1 h 278"/>
                <a:gd name="T68" fmla="*/ 63 w 258"/>
                <a:gd name="T69" fmla="*/ 1 h 278"/>
                <a:gd name="T70" fmla="*/ 48 w 258"/>
                <a:gd name="T71" fmla="*/ 0 h 278"/>
                <a:gd name="T72" fmla="*/ 0 w 258"/>
                <a:gd name="T73" fmla="*/ 0 h 278"/>
                <a:gd name="T74" fmla="*/ 0 w 258"/>
                <a:gd name="T75" fmla="*/ 67 h 278"/>
                <a:gd name="T76" fmla="*/ 159 w 258"/>
                <a:gd name="T77" fmla="*/ 67 h 278"/>
                <a:gd name="T78" fmla="*/ 168 w 258"/>
                <a:gd name="T79" fmla="*/ 76 h 278"/>
                <a:gd name="T80" fmla="*/ 168 w 258"/>
                <a:gd name="T81" fmla="*/ 126 h 278"/>
                <a:gd name="T82" fmla="*/ 168 w 258"/>
                <a:gd name="T83" fmla="*/ 127 h 278"/>
                <a:gd name="T84" fmla="*/ 164 w 258"/>
                <a:gd name="T85" fmla="*/ 133 h 278"/>
                <a:gd name="T86" fmla="*/ 194 w 258"/>
                <a:gd name="T87" fmla="*/ 133 h 278"/>
                <a:gd name="T88" fmla="*/ 198 w 258"/>
                <a:gd name="T89" fmla="*/ 127 h 278"/>
                <a:gd name="T90" fmla="*/ 198 w 258"/>
                <a:gd name="T91" fmla="*/ 126 h 278"/>
                <a:gd name="T92" fmla="*/ 198 w 258"/>
                <a:gd name="T93" fmla="*/ 76 h 278"/>
                <a:gd name="T94" fmla="*/ 189 w 258"/>
                <a:gd name="T95" fmla="*/ 67 h 278"/>
                <a:gd name="T96" fmla="*/ 201 w 258"/>
                <a:gd name="T97" fmla="*/ 67 h 278"/>
                <a:gd name="T98" fmla="*/ 138 w 258"/>
                <a:gd name="T9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" h="278">
                  <a:moveTo>
                    <a:pt x="248" y="133"/>
                  </a:moveTo>
                  <a:cubicBezTo>
                    <a:pt x="218" y="133"/>
                    <a:pt x="218" y="133"/>
                    <a:pt x="218" y="133"/>
                  </a:cubicBezTo>
                  <a:cubicBezTo>
                    <a:pt x="223" y="133"/>
                    <a:pt x="227" y="137"/>
                    <a:pt x="227" y="14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3"/>
                    <a:pt x="227" y="193"/>
                  </a:cubicBezTo>
                  <a:cubicBezTo>
                    <a:pt x="226" y="198"/>
                    <a:pt x="223" y="201"/>
                    <a:pt x="218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200" y="201"/>
                    <a:pt x="204" y="205"/>
                    <a:pt x="204" y="210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4" y="260"/>
                    <a:pt x="203" y="260"/>
                    <a:pt x="203" y="261"/>
                  </a:cubicBezTo>
                  <a:cubicBezTo>
                    <a:pt x="203" y="265"/>
                    <a:pt x="199" y="268"/>
                    <a:pt x="195" y="268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224" y="268"/>
                    <a:pt x="228" y="272"/>
                    <a:pt x="228" y="277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8" y="272"/>
                    <a:pt x="254" y="268"/>
                    <a:pt x="249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9" y="268"/>
                    <a:pt x="233" y="265"/>
                    <a:pt x="233" y="261"/>
                  </a:cubicBezTo>
                  <a:cubicBezTo>
                    <a:pt x="233" y="260"/>
                    <a:pt x="234" y="260"/>
                    <a:pt x="234" y="259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4" y="205"/>
                    <a:pt x="230" y="201"/>
                    <a:pt x="225" y="201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3" y="201"/>
                    <a:pt x="256" y="198"/>
                    <a:pt x="257" y="193"/>
                  </a:cubicBezTo>
                  <a:cubicBezTo>
                    <a:pt x="257" y="193"/>
                    <a:pt x="257" y="192"/>
                    <a:pt x="257" y="192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7" y="137"/>
                    <a:pt x="253" y="133"/>
                    <a:pt x="248" y="133"/>
                  </a:cubicBezTo>
                  <a:moveTo>
                    <a:pt x="13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1"/>
                    <a:pt x="122" y="1"/>
                  </a:cubicBezTo>
                  <a:cubicBezTo>
                    <a:pt x="121" y="3"/>
                    <a:pt x="112" y="4"/>
                    <a:pt x="103" y="4"/>
                  </a:cubicBezTo>
                  <a:cubicBezTo>
                    <a:pt x="91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6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4" y="67"/>
                    <a:pt x="168" y="71"/>
                    <a:pt x="168" y="7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6"/>
                    <a:pt x="168" y="127"/>
                    <a:pt x="168" y="127"/>
                  </a:cubicBezTo>
                  <a:cubicBezTo>
                    <a:pt x="168" y="130"/>
                    <a:pt x="166" y="132"/>
                    <a:pt x="16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6" y="132"/>
                    <a:pt x="198" y="130"/>
                    <a:pt x="198" y="127"/>
                  </a:cubicBezTo>
                  <a:cubicBezTo>
                    <a:pt x="198" y="127"/>
                    <a:pt x="198" y="126"/>
                    <a:pt x="198" y="12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1"/>
                    <a:pt x="194" y="67"/>
                    <a:pt x="189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177" y="48"/>
                    <a:pt x="155" y="25"/>
                    <a:pt x="138" y="0"/>
                  </a:cubicBezTo>
                </a:path>
              </a:pathLst>
            </a:custGeom>
            <a:solidFill>
              <a:srgbClr val="CAD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76" name="Picture 1452">
              <a:extLst>
                <a:ext uri="{FF2B5EF4-FFF2-40B4-BE49-F238E27FC236}">
                  <a16:creationId xmlns:a16="http://schemas.microsoft.com/office/drawing/2014/main" id="{C3A6708B-732B-4C2F-BB98-8237145B3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113" y="2743201"/>
              <a:ext cx="476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Freeform 1453">
              <a:extLst>
                <a:ext uri="{FF2B5EF4-FFF2-40B4-BE49-F238E27FC236}">
                  <a16:creationId xmlns:a16="http://schemas.microsoft.com/office/drawing/2014/main" id="{212D5AB8-A0EB-4B5B-97F3-8A2242E95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3" y="2743201"/>
              <a:ext cx="6350" cy="1588"/>
            </a:xfrm>
            <a:custGeom>
              <a:avLst/>
              <a:gdLst>
                <a:gd name="T0" fmla="*/ 15 w 15"/>
                <a:gd name="T1" fmla="*/ 0 h 1"/>
                <a:gd name="T2" fmla="*/ 0 w 15"/>
                <a:gd name="T3" fmla="*/ 0 h 1"/>
                <a:gd name="T4" fmla="*/ 15 w 15"/>
                <a:gd name="T5" fmla="*/ 1 h 1"/>
                <a:gd name="T6" fmla="*/ 15 w 1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A1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454">
              <a:extLst>
                <a:ext uri="{FF2B5EF4-FFF2-40B4-BE49-F238E27FC236}">
                  <a16:creationId xmlns:a16="http://schemas.microsoft.com/office/drawing/2014/main" id="{34089415-C6B4-4390-991C-A7ACBE4C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743201"/>
              <a:ext cx="17463" cy="1588"/>
            </a:xfrm>
            <a:custGeom>
              <a:avLst/>
              <a:gdLst>
                <a:gd name="T0" fmla="*/ 44 w 44"/>
                <a:gd name="T1" fmla="*/ 0 h 4"/>
                <a:gd name="T2" fmla="*/ 8 w 44"/>
                <a:gd name="T3" fmla="*/ 0 h 4"/>
                <a:gd name="T4" fmla="*/ 1 w 44"/>
                <a:gd name="T5" fmla="*/ 0 h 4"/>
                <a:gd name="T6" fmla="*/ 1 w 44"/>
                <a:gd name="T7" fmla="*/ 3 h 4"/>
                <a:gd name="T8" fmla="*/ 0 w 44"/>
                <a:gd name="T9" fmla="*/ 3 h 4"/>
                <a:gd name="T10" fmla="*/ 0 w 44"/>
                <a:gd name="T11" fmla="*/ 3 h 4"/>
                <a:gd name="T12" fmla="*/ 24 w 44"/>
                <a:gd name="T13" fmla="*/ 4 h 4"/>
                <a:gd name="T14" fmla="*/ 43 w 44"/>
                <a:gd name="T15" fmla="*/ 1 h 4"/>
                <a:gd name="T16" fmla="*/ 44 w 4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">
                  <a:moveTo>
                    <a:pt x="4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2" y="4"/>
                    <a:pt x="24" y="4"/>
                  </a:cubicBezTo>
                  <a:cubicBezTo>
                    <a:pt x="33" y="4"/>
                    <a:pt x="42" y="3"/>
                    <a:pt x="43" y="1"/>
                  </a:cubicBezTo>
                  <a:cubicBezTo>
                    <a:pt x="44" y="1"/>
                    <a:pt x="44" y="0"/>
                    <a:pt x="44" y="0"/>
                  </a:cubicBezTo>
                </a:path>
              </a:pathLst>
            </a:custGeom>
            <a:solidFill>
              <a:srgbClr val="0A1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455">
              <a:extLst>
                <a:ext uri="{FF2B5EF4-FFF2-40B4-BE49-F238E27FC236}">
                  <a16:creationId xmlns:a16="http://schemas.microsoft.com/office/drawing/2014/main" id="{22A6BDDA-0C30-4312-B872-7A203C1CF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3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456">
              <a:extLst>
                <a:ext uri="{FF2B5EF4-FFF2-40B4-BE49-F238E27FC236}">
                  <a16:creationId xmlns:a16="http://schemas.microsoft.com/office/drawing/2014/main" id="{02A45C26-6CF1-4377-B37C-2E6CB47C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3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457">
              <a:extLst>
                <a:ext uri="{FF2B5EF4-FFF2-40B4-BE49-F238E27FC236}">
                  <a16:creationId xmlns:a16="http://schemas.microsoft.com/office/drawing/2014/main" id="{067DAC85-5546-42FD-92D0-0BCE0E8E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2743201"/>
              <a:ext cx="635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7" y="1"/>
                    <a:pt x="16" y="0"/>
                  </a:cubicBezTo>
                </a:path>
              </a:pathLst>
            </a:custGeom>
            <a:solidFill>
              <a:srgbClr val="112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458">
              <a:extLst>
                <a:ext uri="{FF2B5EF4-FFF2-40B4-BE49-F238E27FC236}">
                  <a16:creationId xmlns:a16="http://schemas.microsoft.com/office/drawing/2014/main" id="{73B4B608-B08B-4C6C-811A-CBA28A8B9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2" name="Freeform 1459">
              <a:extLst>
                <a:ext uri="{FF2B5EF4-FFF2-40B4-BE49-F238E27FC236}">
                  <a16:creationId xmlns:a16="http://schemas.microsoft.com/office/drawing/2014/main" id="{7595DB10-97F6-4B85-8E98-F66F067D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3" name="Freeform 1460">
              <a:extLst>
                <a:ext uri="{FF2B5EF4-FFF2-40B4-BE49-F238E27FC236}">
                  <a16:creationId xmlns:a16="http://schemas.microsoft.com/office/drawing/2014/main" id="{24D6BD8A-95D8-46A6-A17F-B8E909B2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743201"/>
              <a:ext cx="15875" cy="1588"/>
            </a:xfrm>
            <a:custGeom>
              <a:avLst/>
              <a:gdLst>
                <a:gd name="T0" fmla="*/ 44 w 44"/>
                <a:gd name="T1" fmla="*/ 0 h 4"/>
                <a:gd name="T2" fmla="*/ 0 w 44"/>
                <a:gd name="T3" fmla="*/ 0 h 4"/>
                <a:gd name="T4" fmla="*/ 1 w 44"/>
                <a:gd name="T5" fmla="*/ 1 h 4"/>
                <a:gd name="T6" fmla="*/ 20 w 44"/>
                <a:gd name="T7" fmla="*/ 4 h 4"/>
                <a:gd name="T8" fmla="*/ 44 w 44"/>
                <a:gd name="T9" fmla="*/ 3 h 4"/>
                <a:gd name="T10" fmla="*/ 44 w 44"/>
                <a:gd name="T11" fmla="*/ 3 h 4"/>
                <a:gd name="T12" fmla="*/ 44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3"/>
                    <a:pt x="11" y="4"/>
                    <a:pt x="20" y="4"/>
                  </a:cubicBezTo>
                  <a:cubicBezTo>
                    <a:pt x="32" y="4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12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4" name="Freeform 1461">
              <a:extLst>
                <a:ext uri="{FF2B5EF4-FFF2-40B4-BE49-F238E27FC236}">
                  <a16:creationId xmlns:a16="http://schemas.microsoft.com/office/drawing/2014/main" id="{F672DB6E-3BD3-4670-84A3-531DF750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743201"/>
              <a:ext cx="179388" cy="25400"/>
            </a:xfrm>
            <a:custGeom>
              <a:avLst/>
              <a:gdLst>
                <a:gd name="T0" fmla="*/ 480 w 485"/>
                <a:gd name="T1" fmla="*/ 67 h 67"/>
                <a:gd name="T2" fmla="*/ 5 w 485"/>
                <a:gd name="T3" fmla="*/ 67 h 67"/>
                <a:gd name="T4" fmla="*/ 0 w 485"/>
                <a:gd name="T5" fmla="*/ 62 h 67"/>
                <a:gd name="T6" fmla="*/ 0 w 485"/>
                <a:gd name="T7" fmla="*/ 4 h 67"/>
                <a:gd name="T8" fmla="*/ 5 w 485"/>
                <a:gd name="T9" fmla="*/ 0 h 67"/>
                <a:gd name="T10" fmla="*/ 480 w 485"/>
                <a:gd name="T11" fmla="*/ 0 h 67"/>
                <a:gd name="T12" fmla="*/ 485 w 485"/>
                <a:gd name="T13" fmla="*/ 4 h 67"/>
                <a:gd name="T14" fmla="*/ 485 w 485"/>
                <a:gd name="T15" fmla="*/ 62 h 67"/>
                <a:gd name="T16" fmla="*/ 480 w 485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67">
                  <a:moveTo>
                    <a:pt x="480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3" y="0"/>
                    <a:pt x="485" y="2"/>
                    <a:pt x="485" y="4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5"/>
                    <a:pt x="483" y="67"/>
                    <a:pt x="480" y="67"/>
                  </a:cubicBezTo>
                  <a:close/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5" name="Rectangle 1462">
              <a:extLst>
                <a:ext uri="{FF2B5EF4-FFF2-40B4-BE49-F238E27FC236}">
                  <a16:creationId xmlns:a16="http://schemas.microsoft.com/office/drawing/2014/main" id="{77AA5084-65F3-41A2-A3E5-98C0EE520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743201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6" name="Rectangle 1463">
              <a:extLst>
                <a:ext uri="{FF2B5EF4-FFF2-40B4-BE49-F238E27FC236}">
                  <a16:creationId xmlns:a16="http://schemas.microsoft.com/office/drawing/2014/main" id="{5AA52CB2-6662-4107-82F9-ADD6225F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43201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7" name="Freeform 1464">
              <a:extLst>
                <a:ext uri="{FF2B5EF4-FFF2-40B4-BE49-F238E27FC236}">
                  <a16:creationId xmlns:a16="http://schemas.microsoft.com/office/drawing/2014/main" id="{52B1FB99-A1B1-4D9F-9A49-401593C1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2768601"/>
              <a:ext cx="179388" cy="25400"/>
            </a:xfrm>
            <a:custGeom>
              <a:avLst/>
              <a:gdLst>
                <a:gd name="T0" fmla="*/ 484 w 484"/>
                <a:gd name="T1" fmla="*/ 9 h 68"/>
                <a:gd name="T2" fmla="*/ 484 w 484"/>
                <a:gd name="T3" fmla="*/ 59 h 68"/>
                <a:gd name="T4" fmla="*/ 484 w 484"/>
                <a:gd name="T5" fmla="*/ 60 h 68"/>
                <a:gd name="T6" fmla="*/ 475 w 484"/>
                <a:gd name="T7" fmla="*/ 68 h 68"/>
                <a:gd name="T8" fmla="*/ 9 w 484"/>
                <a:gd name="T9" fmla="*/ 68 h 68"/>
                <a:gd name="T10" fmla="*/ 0 w 484"/>
                <a:gd name="T11" fmla="*/ 60 h 68"/>
                <a:gd name="T12" fmla="*/ 0 w 484"/>
                <a:gd name="T13" fmla="*/ 59 h 68"/>
                <a:gd name="T14" fmla="*/ 0 w 484"/>
                <a:gd name="T15" fmla="*/ 9 h 68"/>
                <a:gd name="T16" fmla="*/ 9 w 484"/>
                <a:gd name="T17" fmla="*/ 0 h 68"/>
                <a:gd name="T18" fmla="*/ 475 w 484"/>
                <a:gd name="T19" fmla="*/ 0 h 68"/>
                <a:gd name="T20" fmla="*/ 484 w 484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4" h="68">
                  <a:moveTo>
                    <a:pt x="484" y="9"/>
                  </a:moveTo>
                  <a:cubicBezTo>
                    <a:pt x="484" y="59"/>
                    <a:pt x="484" y="59"/>
                    <a:pt x="484" y="59"/>
                  </a:cubicBezTo>
                  <a:cubicBezTo>
                    <a:pt x="484" y="59"/>
                    <a:pt x="484" y="60"/>
                    <a:pt x="484" y="60"/>
                  </a:cubicBezTo>
                  <a:cubicBezTo>
                    <a:pt x="483" y="65"/>
                    <a:pt x="480" y="68"/>
                    <a:pt x="475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4" y="68"/>
                    <a:pt x="1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80" y="0"/>
                    <a:pt x="484" y="4"/>
                    <a:pt x="484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8" name="Rectangle 1465">
              <a:extLst>
                <a:ext uri="{FF2B5EF4-FFF2-40B4-BE49-F238E27FC236}">
                  <a16:creationId xmlns:a16="http://schemas.microsoft.com/office/drawing/2014/main" id="{59D44CEF-823E-42BF-85B3-EE60EFA23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2768601"/>
              <a:ext cx="36513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9" name="Rectangle 1466">
              <a:extLst>
                <a:ext uri="{FF2B5EF4-FFF2-40B4-BE49-F238E27FC236}">
                  <a16:creationId xmlns:a16="http://schemas.microsoft.com/office/drawing/2014/main" id="{F117634F-2EEE-41A2-904B-A0009404A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00" y="2768601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0" name="Freeform 1467">
              <a:extLst>
                <a:ext uri="{FF2B5EF4-FFF2-40B4-BE49-F238E27FC236}">
                  <a16:creationId xmlns:a16="http://schemas.microsoft.com/office/drawing/2014/main" id="{EF275631-57DB-44CA-9BE0-D78A62FC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2790826"/>
              <a:ext cx="179388" cy="3175"/>
            </a:xfrm>
            <a:custGeom>
              <a:avLst/>
              <a:gdLst>
                <a:gd name="T0" fmla="*/ 484 w 484"/>
                <a:gd name="T1" fmla="*/ 0 h 8"/>
                <a:gd name="T2" fmla="*/ 475 w 484"/>
                <a:gd name="T3" fmla="*/ 8 h 8"/>
                <a:gd name="T4" fmla="*/ 9 w 484"/>
                <a:gd name="T5" fmla="*/ 8 h 8"/>
                <a:gd name="T6" fmla="*/ 0 w 484"/>
                <a:gd name="T7" fmla="*/ 0 h 8"/>
                <a:gd name="T8" fmla="*/ 484 w 48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8">
                  <a:moveTo>
                    <a:pt x="484" y="0"/>
                  </a:moveTo>
                  <a:cubicBezTo>
                    <a:pt x="483" y="5"/>
                    <a:pt x="480" y="8"/>
                    <a:pt x="47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8"/>
                    <a:pt x="1" y="5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1" name="Freeform 1468">
              <a:extLst>
                <a:ext uri="{FF2B5EF4-FFF2-40B4-BE49-F238E27FC236}">
                  <a16:creationId xmlns:a16="http://schemas.microsoft.com/office/drawing/2014/main" id="{EBEE8F58-10C8-4AEB-B9C1-EF40D907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794001"/>
              <a:ext cx="179388" cy="23813"/>
            </a:xfrm>
            <a:custGeom>
              <a:avLst/>
              <a:gdLst>
                <a:gd name="T0" fmla="*/ 484 w 484"/>
                <a:gd name="T1" fmla="*/ 9 h 68"/>
                <a:gd name="T2" fmla="*/ 484 w 484"/>
                <a:gd name="T3" fmla="*/ 59 h 68"/>
                <a:gd name="T4" fmla="*/ 484 w 484"/>
                <a:gd name="T5" fmla="*/ 60 h 68"/>
                <a:gd name="T6" fmla="*/ 475 w 484"/>
                <a:gd name="T7" fmla="*/ 68 h 68"/>
                <a:gd name="T8" fmla="*/ 9 w 484"/>
                <a:gd name="T9" fmla="*/ 68 h 68"/>
                <a:gd name="T10" fmla="*/ 0 w 484"/>
                <a:gd name="T11" fmla="*/ 60 h 68"/>
                <a:gd name="T12" fmla="*/ 0 w 484"/>
                <a:gd name="T13" fmla="*/ 59 h 68"/>
                <a:gd name="T14" fmla="*/ 0 w 484"/>
                <a:gd name="T15" fmla="*/ 9 h 68"/>
                <a:gd name="T16" fmla="*/ 9 w 484"/>
                <a:gd name="T17" fmla="*/ 0 h 68"/>
                <a:gd name="T18" fmla="*/ 475 w 484"/>
                <a:gd name="T19" fmla="*/ 0 h 68"/>
                <a:gd name="T20" fmla="*/ 484 w 484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4" h="68">
                  <a:moveTo>
                    <a:pt x="484" y="9"/>
                  </a:moveTo>
                  <a:cubicBezTo>
                    <a:pt x="484" y="59"/>
                    <a:pt x="484" y="59"/>
                    <a:pt x="484" y="59"/>
                  </a:cubicBezTo>
                  <a:cubicBezTo>
                    <a:pt x="484" y="59"/>
                    <a:pt x="484" y="60"/>
                    <a:pt x="484" y="60"/>
                  </a:cubicBezTo>
                  <a:cubicBezTo>
                    <a:pt x="483" y="65"/>
                    <a:pt x="480" y="68"/>
                    <a:pt x="475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4" y="68"/>
                    <a:pt x="0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80" y="0"/>
                    <a:pt x="484" y="4"/>
                    <a:pt x="484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2" name="Rectangle 1469">
              <a:extLst>
                <a:ext uri="{FF2B5EF4-FFF2-40B4-BE49-F238E27FC236}">
                  <a16:creationId xmlns:a16="http://schemas.microsoft.com/office/drawing/2014/main" id="{B4C6C1AF-A588-4ACC-9D80-1AF1BC90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794001"/>
              <a:ext cx="38100" cy="23813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3" name="Rectangle 1470">
              <a:extLst>
                <a:ext uri="{FF2B5EF4-FFF2-40B4-BE49-F238E27FC236}">
                  <a16:creationId xmlns:a16="http://schemas.microsoft.com/office/drawing/2014/main" id="{F55A2069-A054-4B63-9CEF-461FC6DDC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94001"/>
              <a:ext cx="26988" cy="23813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4" name="Rectangle 1471">
              <a:extLst>
                <a:ext uri="{FF2B5EF4-FFF2-40B4-BE49-F238E27FC236}">
                  <a16:creationId xmlns:a16="http://schemas.microsoft.com/office/drawing/2014/main" id="{FF356F60-EF02-415D-BB7F-DBCFCDB5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94001"/>
              <a:ext cx="269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5" name="Freeform 1472">
              <a:extLst>
                <a:ext uri="{FF2B5EF4-FFF2-40B4-BE49-F238E27FC236}">
                  <a16:creationId xmlns:a16="http://schemas.microsoft.com/office/drawing/2014/main" id="{976E322B-3C7B-4A50-92E2-93CE87DE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16226"/>
              <a:ext cx="179388" cy="1588"/>
            </a:xfrm>
            <a:custGeom>
              <a:avLst/>
              <a:gdLst>
                <a:gd name="T0" fmla="*/ 484 w 484"/>
                <a:gd name="T1" fmla="*/ 0 h 8"/>
                <a:gd name="T2" fmla="*/ 475 w 484"/>
                <a:gd name="T3" fmla="*/ 8 h 8"/>
                <a:gd name="T4" fmla="*/ 9 w 484"/>
                <a:gd name="T5" fmla="*/ 8 h 8"/>
                <a:gd name="T6" fmla="*/ 0 w 484"/>
                <a:gd name="T7" fmla="*/ 0 h 8"/>
                <a:gd name="T8" fmla="*/ 484 w 48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8">
                  <a:moveTo>
                    <a:pt x="484" y="0"/>
                  </a:moveTo>
                  <a:cubicBezTo>
                    <a:pt x="483" y="5"/>
                    <a:pt x="480" y="8"/>
                    <a:pt x="47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8"/>
                    <a:pt x="0" y="5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6" name="Freeform 1473">
              <a:extLst>
                <a:ext uri="{FF2B5EF4-FFF2-40B4-BE49-F238E27FC236}">
                  <a16:creationId xmlns:a16="http://schemas.microsoft.com/office/drawing/2014/main" id="{F0C2F6BD-F108-48DF-822B-912C68A6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2817813"/>
              <a:ext cx="180975" cy="25400"/>
            </a:xfrm>
            <a:custGeom>
              <a:avLst/>
              <a:gdLst>
                <a:gd name="T0" fmla="*/ 485 w 485"/>
                <a:gd name="T1" fmla="*/ 9 h 67"/>
                <a:gd name="T2" fmla="*/ 485 w 485"/>
                <a:gd name="T3" fmla="*/ 58 h 67"/>
                <a:gd name="T4" fmla="*/ 484 w 485"/>
                <a:gd name="T5" fmla="*/ 60 h 67"/>
                <a:gd name="T6" fmla="*/ 476 w 485"/>
                <a:gd name="T7" fmla="*/ 67 h 67"/>
                <a:gd name="T8" fmla="*/ 9 w 485"/>
                <a:gd name="T9" fmla="*/ 67 h 67"/>
                <a:gd name="T10" fmla="*/ 0 w 485"/>
                <a:gd name="T11" fmla="*/ 60 h 67"/>
                <a:gd name="T12" fmla="*/ 0 w 485"/>
                <a:gd name="T13" fmla="*/ 58 h 67"/>
                <a:gd name="T14" fmla="*/ 0 w 485"/>
                <a:gd name="T15" fmla="*/ 9 h 67"/>
                <a:gd name="T16" fmla="*/ 9 w 485"/>
                <a:gd name="T17" fmla="*/ 0 h 67"/>
                <a:gd name="T18" fmla="*/ 476 w 485"/>
                <a:gd name="T19" fmla="*/ 0 h 67"/>
                <a:gd name="T20" fmla="*/ 485 w 485"/>
                <a:gd name="T21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7">
                  <a:moveTo>
                    <a:pt x="485" y="9"/>
                  </a:moveTo>
                  <a:cubicBezTo>
                    <a:pt x="485" y="58"/>
                    <a:pt x="485" y="58"/>
                    <a:pt x="485" y="58"/>
                  </a:cubicBezTo>
                  <a:cubicBezTo>
                    <a:pt x="485" y="59"/>
                    <a:pt x="484" y="59"/>
                    <a:pt x="484" y="60"/>
                  </a:cubicBezTo>
                  <a:cubicBezTo>
                    <a:pt x="484" y="64"/>
                    <a:pt x="480" y="67"/>
                    <a:pt x="476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1" y="64"/>
                    <a:pt x="0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7" name="Rectangle 1474">
              <a:extLst>
                <a:ext uri="{FF2B5EF4-FFF2-40B4-BE49-F238E27FC236}">
                  <a16:creationId xmlns:a16="http://schemas.microsoft.com/office/drawing/2014/main" id="{7B02C3DC-2290-4134-8FD8-7A11EFB17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817813"/>
              <a:ext cx="36513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8" name="Rectangle 1475">
              <a:extLst>
                <a:ext uri="{FF2B5EF4-FFF2-40B4-BE49-F238E27FC236}">
                  <a16:creationId xmlns:a16="http://schemas.microsoft.com/office/drawing/2014/main" id="{F1E6047A-B78B-4F6D-947A-1D2D50AB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2817813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9" name="Rectangle 1476">
              <a:extLst>
                <a:ext uri="{FF2B5EF4-FFF2-40B4-BE49-F238E27FC236}">
                  <a16:creationId xmlns:a16="http://schemas.microsoft.com/office/drawing/2014/main" id="{6B82B173-6D17-4250-A306-323801F30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2817813"/>
              <a:ext cx="269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0" name="Freeform 1477">
              <a:extLst>
                <a:ext uri="{FF2B5EF4-FFF2-40B4-BE49-F238E27FC236}">
                  <a16:creationId xmlns:a16="http://schemas.microsoft.com/office/drawing/2014/main" id="{D01F78BB-FACE-419E-A5AE-01310894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2841626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6 w 484"/>
                <a:gd name="T3" fmla="*/ 7 h 7"/>
                <a:gd name="T4" fmla="*/ 9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4" y="4"/>
                    <a:pt x="480" y="7"/>
                    <a:pt x="47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7"/>
                    <a:pt x="1" y="4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1" name="Freeform 1478">
              <a:extLst>
                <a:ext uri="{FF2B5EF4-FFF2-40B4-BE49-F238E27FC236}">
                  <a16:creationId xmlns:a16="http://schemas.microsoft.com/office/drawing/2014/main" id="{AD61FA71-AF94-4B0D-A04B-04BF3656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43213"/>
              <a:ext cx="179388" cy="25400"/>
            </a:xfrm>
            <a:custGeom>
              <a:avLst/>
              <a:gdLst>
                <a:gd name="T0" fmla="*/ 485 w 485"/>
                <a:gd name="T1" fmla="*/ 9 h 68"/>
                <a:gd name="T2" fmla="*/ 485 w 485"/>
                <a:gd name="T3" fmla="*/ 59 h 68"/>
                <a:gd name="T4" fmla="*/ 485 w 485"/>
                <a:gd name="T5" fmla="*/ 60 h 68"/>
                <a:gd name="T6" fmla="*/ 476 w 485"/>
                <a:gd name="T7" fmla="*/ 68 h 68"/>
                <a:gd name="T8" fmla="*/ 9 w 485"/>
                <a:gd name="T9" fmla="*/ 68 h 68"/>
                <a:gd name="T10" fmla="*/ 0 w 485"/>
                <a:gd name="T11" fmla="*/ 60 h 68"/>
                <a:gd name="T12" fmla="*/ 0 w 485"/>
                <a:gd name="T13" fmla="*/ 59 h 68"/>
                <a:gd name="T14" fmla="*/ 0 w 485"/>
                <a:gd name="T15" fmla="*/ 9 h 68"/>
                <a:gd name="T16" fmla="*/ 9 w 485"/>
                <a:gd name="T17" fmla="*/ 0 h 68"/>
                <a:gd name="T18" fmla="*/ 476 w 485"/>
                <a:gd name="T19" fmla="*/ 0 h 68"/>
                <a:gd name="T20" fmla="*/ 485 w 485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8">
                  <a:moveTo>
                    <a:pt x="485" y="9"/>
                  </a:moveTo>
                  <a:cubicBezTo>
                    <a:pt x="485" y="59"/>
                    <a:pt x="485" y="59"/>
                    <a:pt x="485" y="59"/>
                  </a:cubicBezTo>
                  <a:cubicBezTo>
                    <a:pt x="485" y="59"/>
                    <a:pt x="485" y="60"/>
                    <a:pt x="485" y="60"/>
                  </a:cubicBezTo>
                  <a:cubicBezTo>
                    <a:pt x="484" y="65"/>
                    <a:pt x="480" y="68"/>
                    <a:pt x="476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5" y="68"/>
                    <a:pt x="1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2" name="Rectangle 1479">
              <a:extLst>
                <a:ext uri="{FF2B5EF4-FFF2-40B4-BE49-F238E27FC236}">
                  <a16:creationId xmlns:a16="http://schemas.microsoft.com/office/drawing/2014/main" id="{E48E8A7D-9EF7-4AA3-A6DF-3B5F919D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843213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3" name="Rectangle 1480">
              <a:extLst>
                <a:ext uri="{FF2B5EF4-FFF2-40B4-BE49-F238E27FC236}">
                  <a16:creationId xmlns:a16="http://schemas.microsoft.com/office/drawing/2014/main" id="{42E9FE61-1F06-499A-ABB6-07B54A64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843213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4" name="Rectangle 1481">
              <a:extLst>
                <a:ext uri="{FF2B5EF4-FFF2-40B4-BE49-F238E27FC236}">
                  <a16:creationId xmlns:a16="http://schemas.microsoft.com/office/drawing/2014/main" id="{71E6853B-6CDD-401E-A6E9-A0178307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843213"/>
              <a:ext cx="269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5" name="Freeform 1482">
              <a:extLst>
                <a:ext uri="{FF2B5EF4-FFF2-40B4-BE49-F238E27FC236}">
                  <a16:creationId xmlns:a16="http://schemas.microsoft.com/office/drawing/2014/main" id="{1FA78A3C-AD3E-417A-8371-BAAB323E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65438"/>
              <a:ext cx="179388" cy="3175"/>
            </a:xfrm>
            <a:custGeom>
              <a:avLst/>
              <a:gdLst>
                <a:gd name="T0" fmla="*/ 485 w 485"/>
                <a:gd name="T1" fmla="*/ 0 h 8"/>
                <a:gd name="T2" fmla="*/ 476 w 485"/>
                <a:gd name="T3" fmla="*/ 8 h 8"/>
                <a:gd name="T4" fmla="*/ 9 w 485"/>
                <a:gd name="T5" fmla="*/ 8 h 8"/>
                <a:gd name="T6" fmla="*/ 0 w 485"/>
                <a:gd name="T7" fmla="*/ 0 h 8"/>
                <a:gd name="T8" fmla="*/ 485 w 48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8">
                  <a:moveTo>
                    <a:pt x="485" y="0"/>
                  </a:moveTo>
                  <a:cubicBezTo>
                    <a:pt x="484" y="5"/>
                    <a:pt x="480" y="8"/>
                    <a:pt x="47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" y="8"/>
                    <a:pt x="1" y="5"/>
                    <a:pt x="0" y="0"/>
                  </a:cubicBezTo>
                  <a:cubicBezTo>
                    <a:pt x="485" y="0"/>
                    <a:pt x="485" y="0"/>
                    <a:pt x="485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7" name="Freeform 1483">
              <a:extLst>
                <a:ext uri="{FF2B5EF4-FFF2-40B4-BE49-F238E27FC236}">
                  <a16:creationId xmlns:a16="http://schemas.microsoft.com/office/drawing/2014/main" id="{154607FD-0932-4281-95F7-78797F49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538" y="2868613"/>
              <a:ext cx="179388" cy="23813"/>
            </a:xfrm>
            <a:custGeom>
              <a:avLst/>
              <a:gdLst>
                <a:gd name="T0" fmla="*/ 485 w 485"/>
                <a:gd name="T1" fmla="*/ 9 h 68"/>
                <a:gd name="T2" fmla="*/ 485 w 485"/>
                <a:gd name="T3" fmla="*/ 59 h 68"/>
                <a:gd name="T4" fmla="*/ 485 w 485"/>
                <a:gd name="T5" fmla="*/ 61 h 68"/>
                <a:gd name="T6" fmla="*/ 476 w 485"/>
                <a:gd name="T7" fmla="*/ 68 h 68"/>
                <a:gd name="T8" fmla="*/ 9 w 485"/>
                <a:gd name="T9" fmla="*/ 68 h 68"/>
                <a:gd name="T10" fmla="*/ 1 w 485"/>
                <a:gd name="T11" fmla="*/ 61 h 68"/>
                <a:gd name="T12" fmla="*/ 0 w 485"/>
                <a:gd name="T13" fmla="*/ 59 h 68"/>
                <a:gd name="T14" fmla="*/ 0 w 485"/>
                <a:gd name="T15" fmla="*/ 9 h 68"/>
                <a:gd name="T16" fmla="*/ 9 w 485"/>
                <a:gd name="T17" fmla="*/ 0 h 68"/>
                <a:gd name="T18" fmla="*/ 476 w 485"/>
                <a:gd name="T19" fmla="*/ 0 h 68"/>
                <a:gd name="T20" fmla="*/ 485 w 485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8">
                  <a:moveTo>
                    <a:pt x="485" y="9"/>
                  </a:moveTo>
                  <a:cubicBezTo>
                    <a:pt x="485" y="59"/>
                    <a:pt x="485" y="59"/>
                    <a:pt x="485" y="59"/>
                  </a:cubicBezTo>
                  <a:cubicBezTo>
                    <a:pt x="485" y="59"/>
                    <a:pt x="485" y="60"/>
                    <a:pt x="485" y="61"/>
                  </a:cubicBezTo>
                  <a:cubicBezTo>
                    <a:pt x="484" y="65"/>
                    <a:pt x="480" y="68"/>
                    <a:pt x="476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5" y="68"/>
                    <a:pt x="1" y="65"/>
                    <a:pt x="1" y="61"/>
                  </a:cubicBezTo>
                  <a:cubicBezTo>
                    <a:pt x="1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8" name="Rectangle 1484">
              <a:extLst>
                <a:ext uri="{FF2B5EF4-FFF2-40B4-BE49-F238E27FC236}">
                  <a16:creationId xmlns:a16="http://schemas.microsoft.com/office/drawing/2014/main" id="{BD31A973-495B-4D90-846F-7B3D225DC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5" y="2868613"/>
              <a:ext cx="36513" cy="23813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9" name="Rectangle 1485">
              <a:extLst>
                <a:ext uri="{FF2B5EF4-FFF2-40B4-BE49-F238E27FC236}">
                  <a16:creationId xmlns:a16="http://schemas.microsoft.com/office/drawing/2014/main" id="{FC0A7577-9F21-4628-B416-0CBD1766C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868613"/>
              <a:ext cx="26988" cy="23813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0" name="Rectangle 1486">
              <a:extLst>
                <a:ext uri="{FF2B5EF4-FFF2-40B4-BE49-F238E27FC236}">
                  <a16:creationId xmlns:a16="http://schemas.microsoft.com/office/drawing/2014/main" id="{44088BEB-39C4-4A6A-94C6-D1F9FE3B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868613"/>
              <a:ext cx="269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1" name="Freeform 1487">
              <a:extLst>
                <a:ext uri="{FF2B5EF4-FFF2-40B4-BE49-F238E27FC236}">
                  <a16:creationId xmlns:a16="http://schemas.microsoft.com/office/drawing/2014/main" id="{B5A81F1D-0E8D-4108-86A4-8BF4C3CB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538" y="2890838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5 w 484"/>
                <a:gd name="T3" fmla="*/ 7 h 7"/>
                <a:gd name="T4" fmla="*/ 8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3" y="4"/>
                    <a:pt x="479" y="7"/>
                    <a:pt x="47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7"/>
                    <a:pt x="0" y="4"/>
                    <a:pt x="0" y="0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2" name="Freeform 1488">
              <a:extLst>
                <a:ext uri="{FF2B5EF4-FFF2-40B4-BE49-F238E27FC236}">
                  <a16:creationId xmlns:a16="http://schemas.microsoft.com/office/drawing/2014/main" id="{69108FEB-461D-4541-85A5-A0C95F69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892426"/>
              <a:ext cx="179388" cy="25400"/>
            </a:xfrm>
            <a:custGeom>
              <a:avLst/>
              <a:gdLst>
                <a:gd name="T0" fmla="*/ 485 w 485"/>
                <a:gd name="T1" fmla="*/ 9 h 67"/>
                <a:gd name="T2" fmla="*/ 485 w 485"/>
                <a:gd name="T3" fmla="*/ 58 h 67"/>
                <a:gd name="T4" fmla="*/ 484 w 485"/>
                <a:gd name="T5" fmla="*/ 60 h 67"/>
                <a:gd name="T6" fmla="*/ 476 w 485"/>
                <a:gd name="T7" fmla="*/ 67 h 67"/>
                <a:gd name="T8" fmla="*/ 9 w 485"/>
                <a:gd name="T9" fmla="*/ 67 h 67"/>
                <a:gd name="T10" fmla="*/ 0 w 485"/>
                <a:gd name="T11" fmla="*/ 60 h 67"/>
                <a:gd name="T12" fmla="*/ 0 w 485"/>
                <a:gd name="T13" fmla="*/ 58 h 67"/>
                <a:gd name="T14" fmla="*/ 0 w 485"/>
                <a:gd name="T15" fmla="*/ 9 h 67"/>
                <a:gd name="T16" fmla="*/ 9 w 485"/>
                <a:gd name="T17" fmla="*/ 0 h 67"/>
                <a:gd name="T18" fmla="*/ 476 w 485"/>
                <a:gd name="T19" fmla="*/ 0 h 67"/>
                <a:gd name="T20" fmla="*/ 485 w 485"/>
                <a:gd name="T21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7">
                  <a:moveTo>
                    <a:pt x="485" y="9"/>
                  </a:moveTo>
                  <a:cubicBezTo>
                    <a:pt x="485" y="58"/>
                    <a:pt x="485" y="58"/>
                    <a:pt x="485" y="58"/>
                  </a:cubicBezTo>
                  <a:cubicBezTo>
                    <a:pt x="485" y="59"/>
                    <a:pt x="484" y="60"/>
                    <a:pt x="484" y="60"/>
                  </a:cubicBezTo>
                  <a:cubicBezTo>
                    <a:pt x="484" y="64"/>
                    <a:pt x="480" y="67"/>
                    <a:pt x="476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1" y="64"/>
                    <a:pt x="0" y="60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  <a:close/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3" name="Rectangle 1489">
              <a:extLst>
                <a:ext uri="{FF2B5EF4-FFF2-40B4-BE49-F238E27FC236}">
                  <a16:creationId xmlns:a16="http://schemas.microsoft.com/office/drawing/2014/main" id="{E816C8C5-5EC7-4C65-8FDC-9CED81BD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713" y="2892426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4" name="Rectangle 1490">
              <a:extLst>
                <a:ext uri="{FF2B5EF4-FFF2-40B4-BE49-F238E27FC236}">
                  <a16:creationId xmlns:a16="http://schemas.microsoft.com/office/drawing/2014/main" id="{A1263450-378B-4F86-9EE0-442653A5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700" y="2892426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5" name="Freeform 1491">
              <a:extLst>
                <a:ext uri="{FF2B5EF4-FFF2-40B4-BE49-F238E27FC236}">
                  <a16:creationId xmlns:a16="http://schemas.microsoft.com/office/drawing/2014/main" id="{040A7B3B-2CEC-4DE5-8051-C2ED9168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916238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6 w 484"/>
                <a:gd name="T3" fmla="*/ 7 h 7"/>
                <a:gd name="T4" fmla="*/ 9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4" y="4"/>
                    <a:pt x="480" y="7"/>
                    <a:pt x="47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7"/>
                    <a:pt x="1" y="4"/>
                    <a:pt x="0" y="0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6" name="Freeform 1492">
              <a:extLst>
                <a:ext uri="{FF2B5EF4-FFF2-40B4-BE49-F238E27FC236}">
                  <a16:creationId xmlns:a16="http://schemas.microsoft.com/office/drawing/2014/main" id="{90CFBD10-F055-40B8-9284-7CBC0E02D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975" y="2784476"/>
              <a:ext cx="144463" cy="144463"/>
            </a:xfrm>
            <a:custGeom>
              <a:avLst/>
              <a:gdLst>
                <a:gd name="T0" fmla="*/ 384 w 388"/>
                <a:gd name="T1" fmla="*/ 158 h 389"/>
                <a:gd name="T2" fmla="*/ 349 w 388"/>
                <a:gd name="T3" fmla="*/ 78 h 389"/>
                <a:gd name="T4" fmla="*/ 286 w 388"/>
                <a:gd name="T5" fmla="*/ 24 h 389"/>
                <a:gd name="T6" fmla="*/ 195 w 388"/>
                <a:gd name="T7" fmla="*/ 0 h 389"/>
                <a:gd name="T8" fmla="*/ 0 w 388"/>
                <a:gd name="T9" fmla="*/ 193 h 389"/>
                <a:gd name="T10" fmla="*/ 0 w 388"/>
                <a:gd name="T11" fmla="*/ 203 h 389"/>
                <a:gd name="T12" fmla="*/ 7 w 388"/>
                <a:gd name="T13" fmla="*/ 246 h 389"/>
                <a:gd name="T14" fmla="*/ 16 w 388"/>
                <a:gd name="T15" fmla="*/ 272 h 389"/>
                <a:gd name="T16" fmla="*/ 24 w 388"/>
                <a:gd name="T17" fmla="*/ 287 h 389"/>
                <a:gd name="T18" fmla="*/ 193 w 388"/>
                <a:gd name="T19" fmla="*/ 388 h 389"/>
                <a:gd name="T20" fmla="*/ 387 w 388"/>
                <a:gd name="T21" fmla="*/ 214 h 389"/>
                <a:gd name="T22" fmla="*/ 388 w 388"/>
                <a:gd name="T23" fmla="*/ 195 h 389"/>
                <a:gd name="T24" fmla="*/ 384 w 388"/>
                <a:gd name="T25" fmla="*/ 158 h 389"/>
                <a:gd name="T26" fmla="*/ 193 w 388"/>
                <a:gd name="T27" fmla="*/ 354 h 389"/>
                <a:gd name="T28" fmla="*/ 60 w 388"/>
                <a:gd name="T29" fmla="*/ 280 h 389"/>
                <a:gd name="T30" fmla="*/ 49 w 388"/>
                <a:gd name="T31" fmla="*/ 262 h 389"/>
                <a:gd name="T32" fmla="*/ 38 w 388"/>
                <a:gd name="T33" fmla="*/ 230 h 389"/>
                <a:gd name="T34" fmla="*/ 34 w 388"/>
                <a:gd name="T35" fmla="*/ 193 h 389"/>
                <a:gd name="T36" fmla="*/ 35 w 388"/>
                <a:gd name="T37" fmla="*/ 181 h 389"/>
                <a:gd name="T38" fmla="*/ 195 w 388"/>
                <a:gd name="T39" fmla="*/ 35 h 389"/>
                <a:gd name="T40" fmla="*/ 252 w 388"/>
                <a:gd name="T41" fmla="*/ 45 h 389"/>
                <a:gd name="T42" fmla="*/ 318 w 388"/>
                <a:gd name="T43" fmla="*/ 93 h 389"/>
                <a:gd name="T44" fmla="*/ 351 w 388"/>
                <a:gd name="T45" fmla="*/ 168 h 389"/>
                <a:gd name="T46" fmla="*/ 353 w 388"/>
                <a:gd name="T47" fmla="*/ 195 h 389"/>
                <a:gd name="T48" fmla="*/ 351 w 388"/>
                <a:gd name="T49" fmla="*/ 222 h 389"/>
                <a:gd name="T50" fmla="*/ 193 w 388"/>
                <a:gd name="T51" fmla="*/ 35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389">
                  <a:moveTo>
                    <a:pt x="384" y="158"/>
                  </a:moveTo>
                  <a:cubicBezTo>
                    <a:pt x="379" y="128"/>
                    <a:pt x="366" y="101"/>
                    <a:pt x="349" y="78"/>
                  </a:cubicBezTo>
                  <a:cubicBezTo>
                    <a:pt x="332" y="56"/>
                    <a:pt x="311" y="37"/>
                    <a:pt x="286" y="24"/>
                  </a:cubicBezTo>
                  <a:cubicBezTo>
                    <a:pt x="259" y="9"/>
                    <a:pt x="228" y="0"/>
                    <a:pt x="195" y="0"/>
                  </a:cubicBezTo>
                  <a:cubicBezTo>
                    <a:pt x="88" y="0"/>
                    <a:pt x="0" y="86"/>
                    <a:pt x="0" y="193"/>
                  </a:cubicBezTo>
                  <a:cubicBezTo>
                    <a:pt x="0" y="197"/>
                    <a:pt x="0" y="200"/>
                    <a:pt x="0" y="203"/>
                  </a:cubicBezTo>
                  <a:cubicBezTo>
                    <a:pt x="1" y="218"/>
                    <a:pt x="3" y="232"/>
                    <a:pt x="7" y="246"/>
                  </a:cubicBezTo>
                  <a:cubicBezTo>
                    <a:pt x="9" y="255"/>
                    <a:pt x="13" y="264"/>
                    <a:pt x="16" y="272"/>
                  </a:cubicBezTo>
                  <a:cubicBezTo>
                    <a:pt x="19" y="277"/>
                    <a:pt x="21" y="282"/>
                    <a:pt x="24" y="287"/>
                  </a:cubicBezTo>
                  <a:cubicBezTo>
                    <a:pt x="56" y="347"/>
                    <a:pt x="120" y="388"/>
                    <a:pt x="193" y="388"/>
                  </a:cubicBezTo>
                  <a:cubicBezTo>
                    <a:pt x="293" y="389"/>
                    <a:pt x="377" y="312"/>
                    <a:pt x="387" y="214"/>
                  </a:cubicBezTo>
                  <a:cubicBezTo>
                    <a:pt x="387" y="208"/>
                    <a:pt x="388" y="202"/>
                    <a:pt x="388" y="195"/>
                  </a:cubicBezTo>
                  <a:cubicBezTo>
                    <a:pt x="388" y="182"/>
                    <a:pt x="387" y="170"/>
                    <a:pt x="384" y="158"/>
                  </a:cubicBezTo>
                  <a:moveTo>
                    <a:pt x="193" y="354"/>
                  </a:moveTo>
                  <a:cubicBezTo>
                    <a:pt x="137" y="353"/>
                    <a:pt x="88" y="324"/>
                    <a:pt x="60" y="280"/>
                  </a:cubicBezTo>
                  <a:cubicBezTo>
                    <a:pt x="56" y="274"/>
                    <a:pt x="52" y="268"/>
                    <a:pt x="49" y="262"/>
                  </a:cubicBezTo>
                  <a:cubicBezTo>
                    <a:pt x="45" y="252"/>
                    <a:pt x="41" y="241"/>
                    <a:pt x="38" y="230"/>
                  </a:cubicBezTo>
                  <a:cubicBezTo>
                    <a:pt x="36" y="218"/>
                    <a:pt x="34" y="206"/>
                    <a:pt x="34" y="193"/>
                  </a:cubicBezTo>
                  <a:cubicBezTo>
                    <a:pt x="34" y="189"/>
                    <a:pt x="35" y="185"/>
                    <a:pt x="35" y="181"/>
                  </a:cubicBezTo>
                  <a:cubicBezTo>
                    <a:pt x="41" y="99"/>
                    <a:pt x="111" y="34"/>
                    <a:pt x="195" y="35"/>
                  </a:cubicBezTo>
                  <a:cubicBezTo>
                    <a:pt x="215" y="35"/>
                    <a:pt x="234" y="38"/>
                    <a:pt x="252" y="45"/>
                  </a:cubicBezTo>
                  <a:cubicBezTo>
                    <a:pt x="278" y="55"/>
                    <a:pt x="300" y="72"/>
                    <a:pt x="318" y="93"/>
                  </a:cubicBezTo>
                  <a:cubicBezTo>
                    <a:pt x="335" y="114"/>
                    <a:pt x="347" y="140"/>
                    <a:pt x="351" y="168"/>
                  </a:cubicBezTo>
                  <a:cubicBezTo>
                    <a:pt x="353" y="177"/>
                    <a:pt x="354" y="186"/>
                    <a:pt x="353" y="195"/>
                  </a:cubicBezTo>
                  <a:cubicBezTo>
                    <a:pt x="353" y="204"/>
                    <a:pt x="353" y="213"/>
                    <a:pt x="351" y="222"/>
                  </a:cubicBezTo>
                  <a:cubicBezTo>
                    <a:pt x="338" y="297"/>
                    <a:pt x="272" y="354"/>
                    <a:pt x="193" y="354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2" name="Freeform 1493">
              <a:extLst>
                <a:ext uri="{FF2B5EF4-FFF2-40B4-BE49-F238E27FC236}">
                  <a16:creationId xmlns:a16="http://schemas.microsoft.com/office/drawing/2014/main" id="{014EE839-A103-4441-AFE7-02462EAEA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2797176"/>
              <a:ext cx="120650" cy="119063"/>
            </a:xfrm>
            <a:custGeom>
              <a:avLst/>
              <a:gdLst>
                <a:gd name="T0" fmla="*/ 162 w 322"/>
                <a:gd name="T1" fmla="*/ 0 h 322"/>
                <a:gd name="T2" fmla="*/ 322 w 322"/>
                <a:gd name="T3" fmla="*/ 162 h 322"/>
                <a:gd name="T4" fmla="*/ 160 w 322"/>
                <a:gd name="T5" fmla="*/ 322 h 322"/>
                <a:gd name="T6" fmla="*/ 0 w 322"/>
                <a:gd name="T7" fmla="*/ 160 h 322"/>
                <a:gd name="T8" fmla="*/ 162 w 322"/>
                <a:gd name="T9" fmla="*/ 0 h 322"/>
                <a:gd name="T10" fmla="*/ 301 w 322"/>
                <a:gd name="T11" fmla="*/ 162 h 322"/>
                <a:gd name="T12" fmla="*/ 162 w 322"/>
                <a:gd name="T13" fmla="*/ 21 h 322"/>
                <a:gd name="T14" fmla="*/ 21 w 322"/>
                <a:gd name="T15" fmla="*/ 160 h 322"/>
                <a:gd name="T16" fmla="*/ 160 w 322"/>
                <a:gd name="T17" fmla="*/ 301 h 322"/>
                <a:gd name="T18" fmla="*/ 301 w 322"/>
                <a:gd name="T19" fmla="*/ 16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22">
                  <a:moveTo>
                    <a:pt x="162" y="0"/>
                  </a:moveTo>
                  <a:cubicBezTo>
                    <a:pt x="250" y="1"/>
                    <a:pt x="322" y="73"/>
                    <a:pt x="322" y="162"/>
                  </a:cubicBezTo>
                  <a:cubicBezTo>
                    <a:pt x="321" y="251"/>
                    <a:pt x="249" y="322"/>
                    <a:pt x="160" y="322"/>
                  </a:cubicBezTo>
                  <a:cubicBezTo>
                    <a:pt x="71" y="321"/>
                    <a:pt x="0" y="249"/>
                    <a:pt x="0" y="160"/>
                  </a:cubicBezTo>
                  <a:cubicBezTo>
                    <a:pt x="1" y="72"/>
                    <a:pt x="73" y="0"/>
                    <a:pt x="162" y="0"/>
                  </a:cubicBezTo>
                  <a:moveTo>
                    <a:pt x="301" y="162"/>
                  </a:moveTo>
                  <a:cubicBezTo>
                    <a:pt x="301" y="85"/>
                    <a:pt x="239" y="22"/>
                    <a:pt x="162" y="21"/>
                  </a:cubicBezTo>
                  <a:cubicBezTo>
                    <a:pt x="84" y="21"/>
                    <a:pt x="22" y="83"/>
                    <a:pt x="21" y="160"/>
                  </a:cubicBezTo>
                  <a:cubicBezTo>
                    <a:pt x="21" y="238"/>
                    <a:pt x="83" y="300"/>
                    <a:pt x="160" y="301"/>
                  </a:cubicBezTo>
                  <a:cubicBezTo>
                    <a:pt x="237" y="301"/>
                    <a:pt x="300" y="239"/>
                    <a:pt x="301" y="162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3" name="Freeform 1494">
              <a:extLst>
                <a:ext uri="{FF2B5EF4-FFF2-40B4-BE49-F238E27FC236}">
                  <a16:creationId xmlns:a16="http://schemas.microsoft.com/office/drawing/2014/main" id="{C026B714-0EE5-4702-85A9-A475404C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2805113"/>
              <a:ext cx="104775" cy="104775"/>
            </a:xfrm>
            <a:custGeom>
              <a:avLst/>
              <a:gdLst>
                <a:gd name="T0" fmla="*/ 143 w 284"/>
                <a:gd name="T1" fmla="*/ 1 h 284"/>
                <a:gd name="T2" fmla="*/ 283 w 284"/>
                <a:gd name="T3" fmla="*/ 143 h 284"/>
                <a:gd name="T4" fmla="*/ 141 w 284"/>
                <a:gd name="T5" fmla="*/ 284 h 284"/>
                <a:gd name="T6" fmla="*/ 0 w 284"/>
                <a:gd name="T7" fmla="*/ 141 h 284"/>
                <a:gd name="T8" fmla="*/ 143 w 284"/>
                <a:gd name="T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84">
                  <a:moveTo>
                    <a:pt x="143" y="1"/>
                  </a:moveTo>
                  <a:cubicBezTo>
                    <a:pt x="221" y="1"/>
                    <a:pt x="284" y="65"/>
                    <a:pt x="283" y="143"/>
                  </a:cubicBezTo>
                  <a:cubicBezTo>
                    <a:pt x="283" y="221"/>
                    <a:pt x="219" y="284"/>
                    <a:pt x="141" y="284"/>
                  </a:cubicBezTo>
                  <a:cubicBezTo>
                    <a:pt x="63" y="283"/>
                    <a:pt x="0" y="220"/>
                    <a:pt x="0" y="141"/>
                  </a:cubicBezTo>
                  <a:cubicBezTo>
                    <a:pt x="1" y="63"/>
                    <a:pt x="64" y="0"/>
                    <a:pt x="143" y="1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5" name="Freeform 1495">
              <a:extLst>
                <a:ext uri="{FF2B5EF4-FFF2-40B4-BE49-F238E27FC236}">
                  <a16:creationId xmlns:a16="http://schemas.microsoft.com/office/drawing/2014/main" id="{609B011E-B8F4-40F6-88A8-FA17AF596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950" y="2824163"/>
              <a:ext cx="34925" cy="65088"/>
            </a:xfrm>
            <a:custGeom>
              <a:avLst/>
              <a:gdLst>
                <a:gd name="T0" fmla="*/ 71 w 95"/>
                <a:gd name="T1" fmla="*/ 25 h 174"/>
                <a:gd name="T2" fmla="*/ 94 w 95"/>
                <a:gd name="T3" fmla="*/ 64 h 174"/>
                <a:gd name="T4" fmla="*/ 94 w 95"/>
                <a:gd name="T5" fmla="*/ 67 h 174"/>
                <a:gd name="T6" fmla="*/ 74 w 95"/>
                <a:gd name="T7" fmla="*/ 67 h 174"/>
                <a:gd name="T8" fmla="*/ 66 w 95"/>
                <a:gd name="T9" fmla="*/ 44 h 174"/>
                <a:gd name="T10" fmla="*/ 58 w 95"/>
                <a:gd name="T11" fmla="*/ 79 h 174"/>
                <a:gd name="T12" fmla="*/ 95 w 95"/>
                <a:gd name="T13" fmla="*/ 113 h 174"/>
                <a:gd name="T14" fmla="*/ 95 w 95"/>
                <a:gd name="T15" fmla="*/ 115 h 174"/>
                <a:gd name="T16" fmla="*/ 49 w 95"/>
                <a:gd name="T17" fmla="*/ 153 h 174"/>
                <a:gd name="T18" fmla="*/ 40 w 95"/>
                <a:gd name="T19" fmla="*/ 152 h 174"/>
                <a:gd name="T20" fmla="*/ 34 w 95"/>
                <a:gd name="T21" fmla="*/ 174 h 174"/>
                <a:gd name="T22" fmla="*/ 18 w 95"/>
                <a:gd name="T23" fmla="*/ 174 h 174"/>
                <a:gd name="T24" fmla="*/ 25 w 95"/>
                <a:gd name="T25" fmla="*/ 148 h 174"/>
                <a:gd name="T26" fmla="*/ 0 w 95"/>
                <a:gd name="T27" fmla="*/ 110 h 174"/>
                <a:gd name="T28" fmla="*/ 0 w 95"/>
                <a:gd name="T29" fmla="*/ 109 h 174"/>
                <a:gd name="T30" fmla="*/ 20 w 95"/>
                <a:gd name="T31" fmla="*/ 109 h 174"/>
                <a:gd name="T32" fmla="*/ 29 w 95"/>
                <a:gd name="T33" fmla="*/ 130 h 174"/>
                <a:gd name="T34" fmla="*/ 38 w 95"/>
                <a:gd name="T35" fmla="*/ 93 h 174"/>
                <a:gd name="T36" fmla="*/ 2 w 95"/>
                <a:gd name="T37" fmla="*/ 59 h 174"/>
                <a:gd name="T38" fmla="*/ 2 w 95"/>
                <a:gd name="T39" fmla="*/ 58 h 174"/>
                <a:gd name="T40" fmla="*/ 48 w 95"/>
                <a:gd name="T41" fmla="*/ 21 h 174"/>
                <a:gd name="T42" fmla="*/ 55 w 95"/>
                <a:gd name="T43" fmla="*/ 22 h 174"/>
                <a:gd name="T44" fmla="*/ 61 w 95"/>
                <a:gd name="T45" fmla="*/ 0 h 174"/>
                <a:gd name="T46" fmla="*/ 77 w 95"/>
                <a:gd name="T47" fmla="*/ 0 h 174"/>
                <a:gd name="T48" fmla="*/ 71 w 95"/>
                <a:gd name="T49" fmla="*/ 25 h 174"/>
                <a:gd name="T50" fmla="*/ 42 w 95"/>
                <a:gd name="T51" fmla="*/ 77 h 174"/>
                <a:gd name="T52" fmla="*/ 51 w 95"/>
                <a:gd name="T53" fmla="*/ 39 h 174"/>
                <a:gd name="T54" fmla="*/ 48 w 95"/>
                <a:gd name="T55" fmla="*/ 38 h 174"/>
                <a:gd name="T56" fmla="*/ 47 w 95"/>
                <a:gd name="T57" fmla="*/ 38 h 174"/>
                <a:gd name="T58" fmla="*/ 22 w 95"/>
                <a:gd name="T59" fmla="*/ 57 h 174"/>
                <a:gd name="T60" fmla="*/ 22 w 95"/>
                <a:gd name="T61" fmla="*/ 58 h 174"/>
                <a:gd name="T62" fmla="*/ 42 w 95"/>
                <a:gd name="T63" fmla="*/ 77 h 174"/>
                <a:gd name="T64" fmla="*/ 75 w 95"/>
                <a:gd name="T65" fmla="*/ 116 h 174"/>
                <a:gd name="T66" fmla="*/ 75 w 95"/>
                <a:gd name="T67" fmla="*/ 115 h 174"/>
                <a:gd name="T68" fmla="*/ 54 w 95"/>
                <a:gd name="T69" fmla="*/ 95 h 174"/>
                <a:gd name="T70" fmla="*/ 44 w 95"/>
                <a:gd name="T71" fmla="*/ 136 h 174"/>
                <a:gd name="T72" fmla="*/ 48 w 95"/>
                <a:gd name="T73" fmla="*/ 136 h 174"/>
                <a:gd name="T74" fmla="*/ 49 w 95"/>
                <a:gd name="T75" fmla="*/ 136 h 174"/>
                <a:gd name="T76" fmla="*/ 75 w 95"/>
                <a:gd name="T7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74">
                  <a:moveTo>
                    <a:pt x="71" y="25"/>
                  </a:moveTo>
                  <a:cubicBezTo>
                    <a:pt x="87" y="31"/>
                    <a:pt x="94" y="45"/>
                    <a:pt x="94" y="64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56"/>
                    <a:pt x="72" y="49"/>
                    <a:pt x="66" y="4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2" y="83"/>
                    <a:pt x="95" y="93"/>
                    <a:pt x="95" y="113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38"/>
                    <a:pt x="78" y="153"/>
                    <a:pt x="49" y="153"/>
                  </a:cubicBezTo>
                  <a:cubicBezTo>
                    <a:pt x="46" y="153"/>
                    <a:pt x="43" y="152"/>
                    <a:pt x="40" y="15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9" y="142"/>
                    <a:pt x="0" y="128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18"/>
                    <a:pt x="23" y="126"/>
                    <a:pt x="29" y="130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13" y="88"/>
                    <a:pt x="2" y="78"/>
                    <a:pt x="2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35"/>
                    <a:pt x="21" y="21"/>
                    <a:pt x="48" y="21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1" y="25"/>
                    <a:pt x="71" y="25"/>
                    <a:pt x="71" y="25"/>
                  </a:cubicBezTo>
                  <a:moveTo>
                    <a:pt x="42" y="77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0" y="38"/>
                    <a:pt x="49" y="38"/>
                    <a:pt x="48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3" y="38"/>
                    <a:pt x="22" y="45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8"/>
                    <a:pt x="27" y="74"/>
                    <a:pt x="42" y="77"/>
                  </a:cubicBezTo>
                  <a:moveTo>
                    <a:pt x="75" y="116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5" y="104"/>
                    <a:pt x="68" y="98"/>
                    <a:pt x="54" y="95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5" y="136"/>
                    <a:pt x="47" y="136"/>
                    <a:pt x="48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64" y="136"/>
                    <a:pt x="75" y="129"/>
                    <a:pt x="75" y="116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7" name="Freeform 1496">
              <a:extLst>
                <a:ext uri="{FF2B5EF4-FFF2-40B4-BE49-F238E27FC236}">
                  <a16:creationId xmlns:a16="http://schemas.microsoft.com/office/drawing/2014/main" id="{5F34E4C4-573B-4C80-B26E-02EED2EF4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2794001"/>
              <a:ext cx="34925" cy="25400"/>
            </a:xfrm>
            <a:custGeom>
              <a:avLst/>
              <a:gdLst>
                <a:gd name="T0" fmla="*/ 33 w 96"/>
                <a:gd name="T1" fmla="*/ 0 h 69"/>
                <a:gd name="T2" fmla="*/ 0 w 96"/>
                <a:gd name="T3" fmla="*/ 21 h 69"/>
                <a:gd name="T4" fmla="*/ 66 w 96"/>
                <a:gd name="T5" fmla="*/ 69 h 69"/>
                <a:gd name="T6" fmla="*/ 96 w 96"/>
                <a:gd name="T7" fmla="*/ 54 h 69"/>
                <a:gd name="T8" fmla="*/ 33 w 96"/>
                <a:gd name="T9" fmla="*/ 0 h 69"/>
                <a:gd name="T10" fmla="*/ 33 w 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9">
                  <a:moveTo>
                    <a:pt x="33" y="0"/>
                  </a:moveTo>
                  <a:cubicBezTo>
                    <a:pt x="22" y="7"/>
                    <a:pt x="11" y="14"/>
                    <a:pt x="0" y="21"/>
                  </a:cubicBezTo>
                  <a:cubicBezTo>
                    <a:pt x="26" y="31"/>
                    <a:pt x="48" y="48"/>
                    <a:pt x="66" y="69"/>
                  </a:cubicBezTo>
                  <a:cubicBezTo>
                    <a:pt x="76" y="64"/>
                    <a:pt x="86" y="59"/>
                    <a:pt x="96" y="54"/>
                  </a:cubicBezTo>
                  <a:cubicBezTo>
                    <a:pt x="79" y="32"/>
                    <a:pt x="58" y="13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8" name="Freeform 1497">
              <a:extLst>
                <a:ext uri="{FF2B5EF4-FFF2-40B4-BE49-F238E27FC236}">
                  <a16:creationId xmlns:a16="http://schemas.microsoft.com/office/drawing/2014/main" id="{42A280D2-BDA3-4013-8CC7-2F20854C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2801938"/>
              <a:ext cx="31750" cy="20638"/>
            </a:xfrm>
            <a:custGeom>
              <a:avLst/>
              <a:gdLst>
                <a:gd name="T0" fmla="*/ 21 w 87"/>
                <a:gd name="T1" fmla="*/ 0 h 56"/>
                <a:gd name="T2" fmla="*/ 20 w 87"/>
                <a:gd name="T3" fmla="*/ 0 h 56"/>
                <a:gd name="T4" fmla="*/ 0 w 87"/>
                <a:gd name="T5" fmla="*/ 13 h 56"/>
                <a:gd name="T6" fmla="*/ 69 w 87"/>
                <a:gd name="T7" fmla="*/ 56 h 56"/>
                <a:gd name="T8" fmla="*/ 86 w 87"/>
                <a:gd name="T9" fmla="*/ 48 h 56"/>
                <a:gd name="T10" fmla="*/ 87 w 87"/>
                <a:gd name="T11" fmla="*/ 48 h 56"/>
                <a:gd name="T12" fmla="*/ 21 w 8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6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13" y="4"/>
                    <a:pt x="7" y="9"/>
                    <a:pt x="0" y="13"/>
                  </a:cubicBezTo>
                  <a:cubicBezTo>
                    <a:pt x="27" y="20"/>
                    <a:pt x="51" y="36"/>
                    <a:pt x="69" y="56"/>
                  </a:cubicBezTo>
                  <a:cubicBezTo>
                    <a:pt x="74" y="54"/>
                    <a:pt x="80" y="51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69" y="27"/>
                    <a:pt x="47" y="10"/>
                    <a:pt x="2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9" name="Freeform 1498">
              <a:extLst>
                <a:ext uri="{FF2B5EF4-FFF2-40B4-BE49-F238E27FC236}">
                  <a16:creationId xmlns:a16="http://schemas.microsoft.com/office/drawing/2014/main" id="{57D015FF-EEB9-4307-93E3-4BC2919E4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0" y="2806701"/>
              <a:ext cx="69850" cy="46038"/>
            </a:xfrm>
            <a:custGeom>
              <a:avLst/>
              <a:gdLst>
                <a:gd name="T0" fmla="*/ 79 w 187"/>
                <a:gd name="T1" fmla="*/ 87 h 124"/>
                <a:gd name="T2" fmla="*/ 54 w 187"/>
                <a:gd name="T3" fmla="*/ 106 h 124"/>
                <a:gd name="T4" fmla="*/ 54 w 187"/>
                <a:gd name="T5" fmla="*/ 107 h 124"/>
                <a:gd name="T6" fmla="*/ 54 w 187"/>
                <a:gd name="T7" fmla="*/ 109 h 124"/>
                <a:gd name="T8" fmla="*/ 81 w 187"/>
                <a:gd name="T9" fmla="*/ 95 h 124"/>
                <a:gd name="T10" fmla="*/ 83 w 187"/>
                <a:gd name="T11" fmla="*/ 88 h 124"/>
                <a:gd name="T12" fmla="*/ 80 w 187"/>
                <a:gd name="T13" fmla="*/ 87 h 124"/>
                <a:gd name="T14" fmla="*/ 79 w 187"/>
                <a:gd name="T15" fmla="*/ 87 h 124"/>
                <a:gd name="T16" fmla="*/ 79 w 187"/>
                <a:gd name="T17" fmla="*/ 87 h 124"/>
                <a:gd name="T18" fmla="*/ 118 w 187"/>
                <a:gd name="T19" fmla="*/ 0 h 124"/>
                <a:gd name="T20" fmla="*/ 0 w 187"/>
                <a:gd name="T21" fmla="*/ 74 h 124"/>
                <a:gd name="T22" fmla="*/ 24 w 187"/>
                <a:gd name="T23" fmla="*/ 124 h 124"/>
                <a:gd name="T24" fmla="*/ 35 w 187"/>
                <a:gd name="T25" fmla="*/ 118 h 124"/>
                <a:gd name="T26" fmla="*/ 34 w 187"/>
                <a:gd name="T27" fmla="*/ 108 h 124"/>
                <a:gd name="T28" fmla="*/ 34 w 187"/>
                <a:gd name="T29" fmla="*/ 107 h 124"/>
                <a:gd name="T30" fmla="*/ 80 w 187"/>
                <a:gd name="T31" fmla="*/ 70 h 124"/>
                <a:gd name="T32" fmla="*/ 80 w 187"/>
                <a:gd name="T33" fmla="*/ 70 h 124"/>
                <a:gd name="T34" fmla="*/ 87 w 187"/>
                <a:gd name="T35" fmla="*/ 71 h 124"/>
                <a:gd name="T36" fmla="*/ 93 w 187"/>
                <a:gd name="T37" fmla="*/ 49 h 124"/>
                <a:gd name="T38" fmla="*/ 109 w 187"/>
                <a:gd name="T39" fmla="*/ 49 h 124"/>
                <a:gd name="T40" fmla="*/ 103 w 187"/>
                <a:gd name="T41" fmla="*/ 74 h 124"/>
                <a:gd name="T42" fmla="*/ 113 w 187"/>
                <a:gd name="T43" fmla="*/ 80 h 124"/>
                <a:gd name="T44" fmla="*/ 187 w 187"/>
                <a:gd name="T45" fmla="*/ 43 h 124"/>
                <a:gd name="T46" fmla="*/ 118 w 187"/>
                <a:gd name="T4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124">
                  <a:moveTo>
                    <a:pt x="79" y="87"/>
                  </a:moveTo>
                  <a:cubicBezTo>
                    <a:pt x="65" y="87"/>
                    <a:pt x="54" y="94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63" y="104"/>
                    <a:pt x="72" y="100"/>
                    <a:pt x="81" y="9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7"/>
                    <a:pt x="81" y="87"/>
                    <a:pt x="80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moveTo>
                    <a:pt x="118" y="0"/>
                  </a:moveTo>
                  <a:cubicBezTo>
                    <a:pt x="79" y="24"/>
                    <a:pt x="39" y="49"/>
                    <a:pt x="0" y="74"/>
                  </a:cubicBezTo>
                  <a:cubicBezTo>
                    <a:pt x="11" y="89"/>
                    <a:pt x="19" y="105"/>
                    <a:pt x="24" y="124"/>
                  </a:cubicBezTo>
                  <a:cubicBezTo>
                    <a:pt x="28" y="122"/>
                    <a:pt x="32" y="120"/>
                    <a:pt x="35" y="118"/>
                  </a:cubicBezTo>
                  <a:cubicBezTo>
                    <a:pt x="34" y="115"/>
                    <a:pt x="34" y="112"/>
                    <a:pt x="34" y="108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84"/>
                    <a:pt x="5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3" y="71"/>
                    <a:pt x="85" y="71"/>
                    <a:pt x="87" y="71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7" y="76"/>
                    <a:pt x="110" y="78"/>
                    <a:pt x="113" y="80"/>
                  </a:cubicBezTo>
                  <a:cubicBezTo>
                    <a:pt x="138" y="68"/>
                    <a:pt x="163" y="55"/>
                    <a:pt x="187" y="43"/>
                  </a:cubicBezTo>
                  <a:cubicBezTo>
                    <a:pt x="169" y="23"/>
                    <a:pt x="145" y="7"/>
                    <a:pt x="118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0" name="Freeform 1499">
              <a:extLst>
                <a:ext uri="{FF2B5EF4-FFF2-40B4-BE49-F238E27FC236}">
                  <a16:creationId xmlns:a16="http://schemas.microsoft.com/office/drawing/2014/main" id="{D088E12D-6309-47CD-B4A0-C0AC6DFB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2824163"/>
              <a:ext cx="30163" cy="26988"/>
            </a:xfrm>
            <a:custGeom>
              <a:avLst/>
              <a:gdLst>
                <a:gd name="T0" fmla="*/ 59 w 79"/>
                <a:gd name="T1" fmla="*/ 0 h 69"/>
                <a:gd name="T2" fmla="*/ 53 w 79"/>
                <a:gd name="T3" fmla="*/ 22 h 69"/>
                <a:gd name="T4" fmla="*/ 46 w 79"/>
                <a:gd name="T5" fmla="*/ 21 h 69"/>
                <a:gd name="T6" fmla="*/ 46 w 79"/>
                <a:gd name="T7" fmla="*/ 21 h 69"/>
                <a:gd name="T8" fmla="*/ 0 w 79"/>
                <a:gd name="T9" fmla="*/ 58 h 69"/>
                <a:gd name="T10" fmla="*/ 0 w 79"/>
                <a:gd name="T11" fmla="*/ 59 h 69"/>
                <a:gd name="T12" fmla="*/ 1 w 79"/>
                <a:gd name="T13" fmla="*/ 69 h 69"/>
                <a:gd name="T14" fmla="*/ 20 w 79"/>
                <a:gd name="T15" fmla="*/ 60 h 69"/>
                <a:gd name="T16" fmla="*/ 20 w 79"/>
                <a:gd name="T17" fmla="*/ 58 h 69"/>
                <a:gd name="T18" fmla="*/ 20 w 79"/>
                <a:gd name="T19" fmla="*/ 57 h 69"/>
                <a:gd name="T20" fmla="*/ 45 w 79"/>
                <a:gd name="T21" fmla="*/ 38 h 69"/>
                <a:gd name="T22" fmla="*/ 45 w 79"/>
                <a:gd name="T23" fmla="*/ 38 h 69"/>
                <a:gd name="T24" fmla="*/ 46 w 79"/>
                <a:gd name="T25" fmla="*/ 38 h 69"/>
                <a:gd name="T26" fmla="*/ 49 w 79"/>
                <a:gd name="T27" fmla="*/ 39 h 69"/>
                <a:gd name="T28" fmla="*/ 47 w 79"/>
                <a:gd name="T29" fmla="*/ 46 h 69"/>
                <a:gd name="T30" fmla="*/ 79 w 79"/>
                <a:gd name="T31" fmla="*/ 31 h 69"/>
                <a:gd name="T32" fmla="*/ 69 w 79"/>
                <a:gd name="T33" fmla="*/ 25 h 69"/>
                <a:gd name="T34" fmla="*/ 75 w 79"/>
                <a:gd name="T35" fmla="*/ 0 h 69"/>
                <a:gd name="T36" fmla="*/ 59 w 79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9">
                  <a:moveTo>
                    <a:pt x="59" y="0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51" y="22"/>
                    <a:pt x="49" y="22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18" y="21"/>
                    <a:pt x="0" y="35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6"/>
                    <a:pt x="1" y="69"/>
                  </a:cubicBezTo>
                  <a:cubicBezTo>
                    <a:pt x="8" y="66"/>
                    <a:pt x="14" y="63"/>
                    <a:pt x="20" y="60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45"/>
                    <a:pt x="31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8" y="38"/>
                    <a:pt x="49" y="3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8" y="41"/>
                    <a:pt x="68" y="36"/>
                    <a:pt x="79" y="31"/>
                  </a:cubicBezTo>
                  <a:cubicBezTo>
                    <a:pt x="76" y="29"/>
                    <a:pt x="73" y="27"/>
                    <a:pt x="69" y="25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1" name="Freeform 1500">
              <a:extLst>
                <a:ext uri="{FF2B5EF4-FFF2-40B4-BE49-F238E27FC236}">
                  <a16:creationId xmlns:a16="http://schemas.microsoft.com/office/drawing/2014/main" id="{748A1791-9DA5-490E-B036-F3261F2C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0" y="2843213"/>
              <a:ext cx="14288" cy="23813"/>
            </a:xfrm>
            <a:custGeom>
              <a:avLst/>
              <a:gdLst>
                <a:gd name="T0" fmla="*/ 32 w 36"/>
                <a:gd name="T1" fmla="*/ 0 h 64"/>
                <a:gd name="T2" fmla="*/ 0 w 36"/>
                <a:gd name="T3" fmla="*/ 10 h 64"/>
                <a:gd name="T4" fmla="*/ 3 w 36"/>
                <a:gd name="T5" fmla="*/ 37 h 64"/>
                <a:gd name="T6" fmla="*/ 0 w 36"/>
                <a:gd name="T7" fmla="*/ 64 h 64"/>
                <a:gd name="T8" fmla="*/ 35 w 36"/>
                <a:gd name="T9" fmla="*/ 56 h 64"/>
                <a:gd name="T10" fmla="*/ 36 w 36"/>
                <a:gd name="T11" fmla="*/ 37 h 64"/>
                <a:gd name="T12" fmla="*/ 36 w 36"/>
                <a:gd name="T13" fmla="*/ 36 h 64"/>
                <a:gd name="T14" fmla="*/ 32 w 36"/>
                <a:gd name="T15" fmla="*/ 0 h 64"/>
                <a:gd name="T16" fmla="*/ 32 w 36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4">
                  <a:moveTo>
                    <a:pt x="32" y="0"/>
                  </a:moveTo>
                  <a:cubicBezTo>
                    <a:pt x="23" y="3"/>
                    <a:pt x="12" y="6"/>
                    <a:pt x="0" y="10"/>
                  </a:cubicBezTo>
                  <a:cubicBezTo>
                    <a:pt x="2" y="18"/>
                    <a:pt x="3" y="28"/>
                    <a:pt x="3" y="37"/>
                  </a:cubicBezTo>
                  <a:cubicBezTo>
                    <a:pt x="3" y="46"/>
                    <a:pt x="2" y="55"/>
                    <a:pt x="0" y="64"/>
                  </a:cubicBezTo>
                  <a:cubicBezTo>
                    <a:pt x="13" y="61"/>
                    <a:pt x="24" y="59"/>
                    <a:pt x="35" y="56"/>
                  </a:cubicBezTo>
                  <a:cubicBezTo>
                    <a:pt x="35" y="50"/>
                    <a:pt x="36" y="44"/>
                    <a:pt x="36" y="37"/>
                  </a:cubicBezTo>
                  <a:cubicBezTo>
                    <a:pt x="36" y="37"/>
                    <a:pt x="36" y="37"/>
                    <a:pt x="36" y="36"/>
                  </a:cubicBezTo>
                  <a:cubicBezTo>
                    <a:pt x="36" y="24"/>
                    <a:pt x="35" y="1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2" name="Freeform 1501">
              <a:extLst>
                <a:ext uri="{FF2B5EF4-FFF2-40B4-BE49-F238E27FC236}">
                  <a16:creationId xmlns:a16="http://schemas.microsoft.com/office/drawing/2014/main" id="{F7DCFDEB-6A37-4000-8FF4-939B5325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47976"/>
              <a:ext cx="9525" cy="20638"/>
            </a:xfrm>
            <a:custGeom>
              <a:avLst/>
              <a:gdLst>
                <a:gd name="T0" fmla="*/ 20 w 23"/>
                <a:gd name="T1" fmla="*/ 0 h 58"/>
                <a:gd name="T2" fmla="*/ 19 w 23"/>
                <a:gd name="T3" fmla="*/ 0 h 58"/>
                <a:gd name="T4" fmla="*/ 2 w 23"/>
                <a:gd name="T5" fmla="*/ 5 h 58"/>
                <a:gd name="T6" fmla="*/ 3 w 23"/>
                <a:gd name="T7" fmla="*/ 27 h 58"/>
                <a:gd name="T8" fmla="*/ 0 w 23"/>
                <a:gd name="T9" fmla="*/ 58 h 58"/>
                <a:gd name="T10" fmla="*/ 19 w 23"/>
                <a:gd name="T11" fmla="*/ 54 h 58"/>
                <a:gd name="T12" fmla="*/ 20 w 23"/>
                <a:gd name="T13" fmla="*/ 54 h 58"/>
                <a:gd name="T14" fmla="*/ 23 w 23"/>
                <a:gd name="T15" fmla="*/ 27 h 58"/>
                <a:gd name="T16" fmla="*/ 20 w 23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8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4" y="2"/>
                    <a:pt x="8" y="4"/>
                    <a:pt x="2" y="5"/>
                  </a:cubicBezTo>
                  <a:cubicBezTo>
                    <a:pt x="3" y="12"/>
                    <a:pt x="3" y="19"/>
                    <a:pt x="3" y="27"/>
                  </a:cubicBezTo>
                  <a:cubicBezTo>
                    <a:pt x="3" y="37"/>
                    <a:pt x="2" y="48"/>
                    <a:pt x="0" y="58"/>
                  </a:cubicBezTo>
                  <a:cubicBezTo>
                    <a:pt x="6" y="56"/>
                    <a:pt x="13" y="55"/>
                    <a:pt x="19" y="54"/>
                  </a:cubicBezTo>
                  <a:cubicBezTo>
                    <a:pt x="19" y="54"/>
                    <a:pt x="20" y="54"/>
                    <a:pt x="20" y="54"/>
                  </a:cubicBezTo>
                  <a:cubicBezTo>
                    <a:pt x="22" y="45"/>
                    <a:pt x="23" y="36"/>
                    <a:pt x="23" y="27"/>
                  </a:cubicBezTo>
                  <a:cubicBezTo>
                    <a:pt x="23" y="18"/>
                    <a:pt x="22" y="8"/>
                    <a:pt x="20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3" name="Freeform 1502">
              <a:extLst>
                <a:ext uri="{FF2B5EF4-FFF2-40B4-BE49-F238E27FC236}">
                  <a16:creationId xmlns:a16="http://schemas.microsoft.com/office/drawing/2014/main" id="{EEA947F6-F913-4779-A9F9-2BE0560EE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2849563"/>
              <a:ext cx="73025" cy="33338"/>
            </a:xfrm>
            <a:custGeom>
              <a:avLst/>
              <a:gdLst>
                <a:gd name="T0" fmla="*/ 8 w 195"/>
                <a:gd name="T1" fmla="*/ 58 h 92"/>
                <a:gd name="T2" fmla="*/ 4 w 195"/>
                <a:gd name="T3" fmla="*/ 59 h 92"/>
                <a:gd name="T4" fmla="*/ 3 w 195"/>
                <a:gd name="T5" fmla="*/ 70 h 92"/>
                <a:gd name="T6" fmla="*/ 0 w 195"/>
                <a:gd name="T7" fmla="*/ 92 h 92"/>
                <a:gd name="T8" fmla="*/ 30 w 195"/>
                <a:gd name="T9" fmla="*/ 86 h 92"/>
                <a:gd name="T10" fmla="*/ 31 w 195"/>
                <a:gd name="T11" fmla="*/ 82 h 92"/>
                <a:gd name="T12" fmla="*/ 8 w 195"/>
                <a:gd name="T13" fmla="*/ 58 h 92"/>
                <a:gd name="T14" fmla="*/ 39 w 195"/>
                <a:gd name="T15" fmla="*/ 48 h 92"/>
                <a:gd name="T16" fmla="*/ 27 w 195"/>
                <a:gd name="T17" fmla="*/ 52 h 92"/>
                <a:gd name="T18" fmla="*/ 35 w 195"/>
                <a:gd name="T19" fmla="*/ 64 h 92"/>
                <a:gd name="T20" fmla="*/ 39 w 195"/>
                <a:gd name="T21" fmla="*/ 48 h 92"/>
                <a:gd name="T22" fmla="*/ 76 w 195"/>
                <a:gd name="T23" fmla="*/ 37 h 92"/>
                <a:gd name="T24" fmla="*/ 56 w 195"/>
                <a:gd name="T25" fmla="*/ 43 h 92"/>
                <a:gd name="T26" fmla="*/ 50 w 195"/>
                <a:gd name="T27" fmla="*/ 70 h 92"/>
                <a:gd name="T28" fmla="*/ 54 w 195"/>
                <a:gd name="T29" fmla="*/ 70 h 92"/>
                <a:gd name="T30" fmla="*/ 55 w 195"/>
                <a:gd name="T31" fmla="*/ 70 h 92"/>
                <a:gd name="T32" fmla="*/ 55 w 195"/>
                <a:gd name="T33" fmla="*/ 70 h 92"/>
                <a:gd name="T34" fmla="*/ 81 w 195"/>
                <a:gd name="T35" fmla="*/ 50 h 92"/>
                <a:gd name="T36" fmla="*/ 81 w 195"/>
                <a:gd name="T37" fmla="*/ 49 h 92"/>
                <a:gd name="T38" fmla="*/ 76 w 195"/>
                <a:gd name="T39" fmla="*/ 37 h 92"/>
                <a:gd name="T40" fmla="*/ 194 w 195"/>
                <a:gd name="T41" fmla="*/ 0 h 92"/>
                <a:gd name="T42" fmla="*/ 97 w 195"/>
                <a:gd name="T43" fmla="*/ 30 h 92"/>
                <a:gd name="T44" fmla="*/ 101 w 195"/>
                <a:gd name="T45" fmla="*/ 47 h 92"/>
                <a:gd name="T46" fmla="*/ 101 w 195"/>
                <a:gd name="T47" fmla="*/ 49 h 92"/>
                <a:gd name="T48" fmla="*/ 93 w 195"/>
                <a:gd name="T49" fmla="*/ 73 h 92"/>
                <a:gd name="T50" fmla="*/ 192 w 195"/>
                <a:gd name="T51" fmla="*/ 53 h 92"/>
                <a:gd name="T52" fmla="*/ 195 w 195"/>
                <a:gd name="T53" fmla="*/ 22 h 92"/>
                <a:gd name="T54" fmla="*/ 194 w 195"/>
                <a:gd name="T5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5" h="92">
                  <a:moveTo>
                    <a:pt x="8" y="58"/>
                  </a:moveTo>
                  <a:cubicBezTo>
                    <a:pt x="7" y="58"/>
                    <a:pt x="6" y="59"/>
                    <a:pt x="4" y="59"/>
                  </a:cubicBezTo>
                  <a:cubicBezTo>
                    <a:pt x="4" y="63"/>
                    <a:pt x="4" y="66"/>
                    <a:pt x="3" y="70"/>
                  </a:cubicBezTo>
                  <a:cubicBezTo>
                    <a:pt x="3" y="77"/>
                    <a:pt x="1" y="85"/>
                    <a:pt x="0" y="92"/>
                  </a:cubicBezTo>
                  <a:cubicBezTo>
                    <a:pt x="10" y="90"/>
                    <a:pt x="20" y="88"/>
                    <a:pt x="30" y="86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19" y="78"/>
                    <a:pt x="11" y="69"/>
                    <a:pt x="8" y="58"/>
                  </a:cubicBezTo>
                  <a:moveTo>
                    <a:pt x="39" y="48"/>
                  </a:moveTo>
                  <a:cubicBezTo>
                    <a:pt x="35" y="49"/>
                    <a:pt x="31" y="51"/>
                    <a:pt x="27" y="52"/>
                  </a:cubicBezTo>
                  <a:cubicBezTo>
                    <a:pt x="29" y="57"/>
                    <a:pt x="31" y="61"/>
                    <a:pt x="35" y="64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76" y="37"/>
                  </a:moveTo>
                  <a:cubicBezTo>
                    <a:pt x="70" y="39"/>
                    <a:pt x="63" y="41"/>
                    <a:pt x="56" y="4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70" y="70"/>
                    <a:pt x="81" y="63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4"/>
                    <a:pt x="79" y="40"/>
                    <a:pt x="76" y="37"/>
                  </a:cubicBezTo>
                  <a:moveTo>
                    <a:pt x="194" y="0"/>
                  </a:moveTo>
                  <a:cubicBezTo>
                    <a:pt x="164" y="9"/>
                    <a:pt x="131" y="20"/>
                    <a:pt x="97" y="30"/>
                  </a:cubicBezTo>
                  <a:cubicBezTo>
                    <a:pt x="100" y="35"/>
                    <a:pt x="101" y="41"/>
                    <a:pt x="101" y="47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59"/>
                    <a:pt x="98" y="67"/>
                    <a:pt x="93" y="73"/>
                  </a:cubicBezTo>
                  <a:cubicBezTo>
                    <a:pt x="127" y="66"/>
                    <a:pt x="161" y="59"/>
                    <a:pt x="192" y="53"/>
                  </a:cubicBezTo>
                  <a:cubicBezTo>
                    <a:pt x="194" y="43"/>
                    <a:pt x="195" y="32"/>
                    <a:pt x="195" y="22"/>
                  </a:cubicBezTo>
                  <a:cubicBezTo>
                    <a:pt x="195" y="14"/>
                    <a:pt x="195" y="7"/>
                    <a:pt x="194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4" name="Freeform 1503">
              <a:extLst>
                <a:ext uri="{FF2B5EF4-FFF2-40B4-BE49-F238E27FC236}">
                  <a16:creationId xmlns:a16="http://schemas.microsoft.com/office/drawing/2014/main" id="{D066F969-253E-4901-B04F-0EB1D9E7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2860676"/>
              <a:ext cx="34925" cy="20638"/>
            </a:xfrm>
            <a:custGeom>
              <a:avLst/>
              <a:gdLst>
                <a:gd name="T0" fmla="*/ 89 w 93"/>
                <a:gd name="T1" fmla="*/ 0 h 56"/>
                <a:gd name="T2" fmla="*/ 68 w 93"/>
                <a:gd name="T3" fmla="*/ 7 h 56"/>
                <a:gd name="T4" fmla="*/ 73 w 93"/>
                <a:gd name="T5" fmla="*/ 19 h 56"/>
                <a:gd name="T6" fmla="*/ 73 w 93"/>
                <a:gd name="T7" fmla="*/ 20 h 56"/>
                <a:gd name="T8" fmla="*/ 47 w 93"/>
                <a:gd name="T9" fmla="*/ 40 h 56"/>
                <a:gd name="T10" fmla="*/ 47 w 93"/>
                <a:gd name="T11" fmla="*/ 40 h 56"/>
                <a:gd name="T12" fmla="*/ 46 w 93"/>
                <a:gd name="T13" fmla="*/ 40 h 56"/>
                <a:gd name="T14" fmla="*/ 42 w 93"/>
                <a:gd name="T15" fmla="*/ 40 h 56"/>
                <a:gd name="T16" fmla="*/ 48 w 93"/>
                <a:gd name="T17" fmla="*/ 13 h 56"/>
                <a:gd name="T18" fmla="*/ 31 w 93"/>
                <a:gd name="T19" fmla="*/ 18 h 56"/>
                <a:gd name="T20" fmla="*/ 27 w 93"/>
                <a:gd name="T21" fmla="*/ 34 h 56"/>
                <a:gd name="T22" fmla="*/ 19 w 93"/>
                <a:gd name="T23" fmla="*/ 22 h 56"/>
                <a:gd name="T24" fmla="*/ 0 w 93"/>
                <a:gd name="T25" fmla="*/ 28 h 56"/>
                <a:gd name="T26" fmla="*/ 23 w 93"/>
                <a:gd name="T27" fmla="*/ 52 h 56"/>
                <a:gd name="T28" fmla="*/ 22 w 93"/>
                <a:gd name="T29" fmla="*/ 56 h 56"/>
                <a:gd name="T30" fmla="*/ 85 w 93"/>
                <a:gd name="T31" fmla="*/ 43 h 56"/>
                <a:gd name="T32" fmla="*/ 93 w 93"/>
                <a:gd name="T33" fmla="*/ 19 h 56"/>
                <a:gd name="T34" fmla="*/ 93 w 93"/>
                <a:gd name="T35" fmla="*/ 17 h 56"/>
                <a:gd name="T36" fmla="*/ 89 w 93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56">
                  <a:moveTo>
                    <a:pt x="89" y="0"/>
                  </a:moveTo>
                  <a:cubicBezTo>
                    <a:pt x="82" y="2"/>
                    <a:pt x="75" y="4"/>
                    <a:pt x="68" y="7"/>
                  </a:cubicBezTo>
                  <a:cubicBezTo>
                    <a:pt x="71" y="10"/>
                    <a:pt x="73" y="14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33"/>
                    <a:pt x="62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0"/>
                    <a:pt x="43" y="40"/>
                    <a:pt x="42" y="4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2" y="15"/>
                    <a:pt x="37" y="16"/>
                    <a:pt x="31" y="1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3" y="31"/>
                    <a:pt x="21" y="27"/>
                    <a:pt x="19" y="22"/>
                  </a:cubicBezTo>
                  <a:cubicBezTo>
                    <a:pt x="13" y="24"/>
                    <a:pt x="7" y="26"/>
                    <a:pt x="0" y="28"/>
                  </a:cubicBezTo>
                  <a:cubicBezTo>
                    <a:pt x="3" y="39"/>
                    <a:pt x="11" y="48"/>
                    <a:pt x="23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43" y="51"/>
                    <a:pt x="64" y="47"/>
                    <a:pt x="85" y="43"/>
                  </a:cubicBezTo>
                  <a:cubicBezTo>
                    <a:pt x="90" y="37"/>
                    <a:pt x="93" y="29"/>
                    <a:pt x="93" y="19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2" y="5"/>
                    <a:pt x="8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5" name="Freeform 1504">
              <a:extLst>
                <a:ext uri="{FF2B5EF4-FFF2-40B4-BE49-F238E27FC236}">
                  <a16:creationId xmlns:a16="http://schemas.microsoft.com/office/drawing/2014/main" id="{5BA13A43-6C11-424B-9B54-BED592E5B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300" y="2808288"/>
              <a:ext cx="119063" cy="120650"/>
            </a:xfrm>
            <a:custGeom>
              <a:avLst/>
              <a:gdLst>
                <a:gd name="T0" fmla="*/ 321 w 324"/>
                <a:gd name="T1" fmla="*/ 132 h 324"/>
                <a:gd name="T2" fmla="*/ 292 w 324"/>
                <a:gd name="T3" fmla="*/ 65 h 324"/>
                <a:gd name="T4" fmla="*/ 240 w 324"/>
                <a:gd name="T5" fmla="*/ 20 h 324"/>
                <a:gd name="T6" fmla="*/ 163 w 324"/>
                <a:gd name="T7" fmla="*/ 0 h 324"/>
                <a:gd name="T8" fmla="*/ 0 w 324"/>
                <a:gd name="T9" fmla="*/ 161 h 324"/>
                <a:gd name="T10" fmla="*/ 0 w 324"/>
                <a:gd name="T11" fmla="*/ 170 h 324"/>
                <a:gd name="T12" fmla="*/ 6 w 324"/>
                <a:gd name="T13" fmla="*/ 205 h 324"/>
                <a:gd name="T14" fmla="*/ 14 w 324"/>
                <a:gd name="T15" fmla="*/ 227 h 324"/>
                <a:gd name="T16" fmla="*/ 20 w 324"/>
                <a:gd name="T17" fmla="*/ 240 h 324"/>
                <a:gd name="T18" fmla="*/ 162 w 324"/>
                <a:gd name="T19" fmla="*/ 324 h 324"/>
                <a:gd name="T20" fmla="*/ 323 w 324"/>
                <a:gd name="T21" fmla="*/ 179 h 324"/>
                <a:gd name="T22" fmla="*/ 324 w 324"/>
                <a:gd name="T23" fmla="*/ 163 h 324"/>
                <a:gd name="T24" fmla="*/ 321 w 324"/>
                <a:gd name="T25" fmla="*/ 132 h 324"/>
                <a:gd name="T26" fmla="*/ 162 w 324"/>
                <a:gd name="T27" fmla="*/ 295 h 324"/>
                <a:gd name="T28" fmla="*/ 50 w 324"/>
                <a:gd name="T29" fmla="*/ 234 h 324"/>
                <a:gd name="T30" fmla="*/ 41 w 324"/>
                <a:gd name="T31" fmla="*/ 219 h 324"/>
                <a:gd name="T32" fmla="*/ 32 w 324"/>
                <a:gd name="T33" fmla="*/ 192 h 324"/>
                <a:gd name="T34" fmla="*/ 29 w 324"/>
                <a:gd name="T35" fmla="*/ 161 h 324"/>
                <a:gd name="T36" fmla="*/ 29 w 324"/>
                <a:gd name="T37" fmla="*/ 151 h 324"/>
                <a:gd name="T38" fmla="*/ 163 w 324"/>
                <a:gd name="T39" fmla="*/ 29 h 324"/>
                <a:gd name="T40" fmla="*/ 211 w 324"/>
                <a:gd name="T41" fmla="*/ 38 h 324"/>
                <a:gd name="T42" fmla="*/ 266 w 324"/>
                <a:gd name="T43" fmla="*/ 78 h 324"/>
                <a:gd name="T44" fmla="*/ 294 w 324"/>
                <a:gd name="T45" fmla="*/ 140 h 324"/>
                <a:gd name="T46" fmla="*/ 296 w 324"/>
                <a:gd name="T47" fmla="*/ 163 h 324"/>
                <a:gd name="T48" fmla="*/ 294 w 324"/>
                <a:gd name="T49" fmla="*/ 185 h 324"/>
                <a:gd name="T50" fmla="*/ 162 w 324"/>
                <a:gd name="T51" fmla="*/ 29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324">
                  <a:moveTo>
                    <a:pt x="321" y="132"/>
                  </a:moveTo>
                  <a:cubicBezTo>
                    <a:pt x="317" y="107"/>
                    <a:pt x="306" y="84"/>
                    <a:pt x="292" y="65"/>
                  </a:cubicBezTo>
                  <a:cubicBezTo>
                    <a:pt x="278" y="46"/>
                    <a:pt x="260" y="31"/>
                    <a:pt x="240" y="20"/>
                  </a:cubicBezTo>
                  <a:cubicBezTo>
                    <a:pt x="217" y="7"/>
                    <a:pt x="191" y="0"/>
                    <a:pt x="163" y="0"/>
                  </a:cubicBezTo>
                  <a:cubicBezTo>
                    <a:pt x="74" y="0"/>
                    <a:pt x="1" y="72"/>
                    <a:pt x="0" y="161"/>
                  </a:cubicBezTo>
                  <a:cubicBezTo>
                    <a:pt x="0" y="164"/>
                    <a:pt x="0" y="167"/>
                    <a:pt x="0" y="170"/>
                  </a:cubicBezTo>
                  <a:cubicBezTo>
                    <a:pt x="1" y="182"/>
                    <a:pt x="3" y="194"/>
                    <a:pt x="6" y="205"/>
                  </a:cubicBezTo>
                  <a:cubicBezTo>
                    <a:pt x="8" y="213"/>
                    <a:pt x="11" y="220"/>
                    <a:pt x="14" y="227"/>
                  </a:cubicBezTo>
                  <a:cubicBezTo>
                    <a:pt x="16" y="232"/>
                    <a:pt x="18" y="236"/>
                    <a:pt x="20" y="240"/>
                  </a:cubicBezTo>
                  <a:cubicBezTo>
                    <a:pt x="47" y="290"/>
                    <a:pt x="100" y="324"/>
                    <a:pt x="162" y="324"/>
                  </a:cubicBezTo>
                  <a:cubicBezTo>
                    <a:pt x="245" y="324"/>
                    <a:pt x="315" y="261"/>
                    <a:pt x="323" y="179"/>
                  </a:cubicBezTo>
                  <a:cubicBezTo>
                    <a:pt x="324" y="174"/>
                    <a:pt x="324" y="168"/>
                    <a:pt x="324" y="163"/>
                  </a:cubicBezTo>
                  <a:cubicBezTo>
                    <a:pt x="324" y="152"/>
                    <a:pt x="323" y="142"/>
                    <a:pt x="321" y="132"/>
                  </a:cubicBezTo>
                  <a:moveTo>
                    <a:pt x="162" y="295"/>
                  </a:moveTo>
                  <a:cubicBezTo>
                    <a:pt x="115" y="295"/>
                    <a:pt x="74" y="271"/>
                    <a:pt x="50" y="234"/>
                  </a:cubicBezTo>
                  <a:cubicBezTo>
                    <a:pt x="47" y="229"/>
                    <a:pt x="44" y="224"/>
                    <a:pt x="41" y="219"/>
                  </a:cubicBezTo>
                  <a:cubicBezTo>
                    <a:pt x="38" y="210"/>
                    <a:pt x="34" y="201"/>
                    <a:pt x="32" y="192"/>
                  </a:cubicBezTo>
                  <a:cubicBezTo>
                    <a:pt x="30" y="182"/>
                    <a:pt x="29" y="172"/>
                    <a:pt x="29" y="161"/>
                  </a:cubicBezTo>
                  <a:cubicBezTo>
                    <a:pt x="29" y="158"/>
                    <a:pt x="29" y="155"/>
                    <a:pt x="29" y="151"/>
                  </a:cubicBezTo>
                  <a:cubicBezTo>
                    <a:pt x="35" y="82"/>
                    <a:pt x="93" y="28"/>
                    <a:pt x="163" y="29"/>
                  </a:cubicBezTo>
                  <a:cubicBezTo>
                    <a:pt x="180" y="29"/>
                    <a:pt x="196" y="32"/>
                    <a:pt x="211" y="38"/>
                  </a:cubicBezTo>
                  <a:cubicBezTo>
                    <a:pt x="232" y="46"/>
                    <a:pt x="251" y="60"/>
                    <a:pt x="266" y="78"/>
                  </a:cubicBezTo>
                  <a:cubicBezTo>
                    <a:pt x="280" y="95"/>
                    <a:pt x="290" y="117"/>
                    <a:pt x="294" y="140"/>
                  </a:cubicBezTo>
                  <a:cubicBezTo>
                    <a:pt x="295" y="147"/>
                    <a:pt x="296" y="155"/>
                    <a:pt x="296" y="163"/>
                  </a:cubicBezTo>
                  <a:cubicBezTo>
                    <a:pt x="296" y="170"/>
                    <a:pt x="295" y="178"/>
                    <a:pt x="294" y="185"/>
                  </a:cubicBezTo>
                  <a:cubicBezTo>
                    <a:pt x="283" y="248"/>
                    <a:pt x="228" y="296"/>
                    <a:pt x="162" y="295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6" name="Freeform 1505">
              <a:extLst>
                <a:ext uri="{FF2B5EF4-FFF2-40B4-BE49-F238E27FC236}">
                  <a16:creationId xmlns:a16="http://schemas.microsoft.com/office/drawing/2014/main" id="{2B2117A2-5D17-4EC2-80F7-CFB76B544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5" y="2819401"/>
              <a:ext cx="100013" cy="100013"/>
            </a:xfrm>
            <a:custGeom>
              <a:avLst/>
              <a:gdLst>
                <a:gd name="T0" fmla="*/ 135 w 269"/>
                <a:gd name="T1" fmla="*/ 1 h 270"/>
                <a:gd name="T2" fmla="*/ 269 w 269"/>
                <a:gd name="T3" fmla="*/ 136 h 270"/>
                <a:gd name="T4" fmla="*/ 134 w 269"/>
                <a:gd name="T5" fmla="*/ 269 h 270"/>
                <a:gd name="T6" fmla="*/ 0 w 269"/>
                <a:gd name="T7" fmla="*/ 134 h 270"/>
                <a:gd name="T8" fmla="*/ 135 w 269"/>
                <a:gd name="T9" fmla="*/ 1 h 270"/>
                <a:gd name="T10" fmla="*/ 251 w 269"/>
                <a:gd name="T11" fmla="*/ 136 h 270"/>
                <a:gd name="T12" fmla="*/ 135 w 269"/>
                <a:gd name="T13" fmla="*/ 18 h 270"/>
                <a:gd name="T14" fmla="*/ 18 w 269"/>
                <a:gd name="T15" fmla="*/ 134 h 270"/>
                <a:gd name="T16" fmla="*/ 134 w 269"/>
                <a:gd name="T17" fmla="*/ 252 h 270"/>
                <a:gd name="T18" fmla="*/ 251 w 269"/>
                <a:gd name="T19" fmla="*/ 1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70">
                  <a:moveTo>
                    <a:pt x="135" y="1"/>
                  </a:moveTo>
                  <a:cubicBezTo>
                    <a:pt x="209" y="1"/>
                    <a:pt x="269" y="61"/>
                    <a:pt x="269" y="136"/>
                  </a:cubicBezTo>
                  <a:cubicBezTo>
                    <a:pt x="268" y="210"/>
                    <a:pt x="208" y="270"/>
                    <a:pt x="134" y="269"/>
                  </a:cubicBezTo>
                  <a:cubicBezTo>
                    <a:pt x="59" y="269"/>
                    <a:pt x="0" y="209"/>
                    <a:pt x="0" y="134"/>
                  </a:cubicBezTo>
                  <a:cubicBezTo>
                    <a:pt x="0" y="60"/>
                    <a:pt x="61" y="0"/>
                    <a:pt x="135" y="1"/>
                  </a:cubicBezTo>
                  <a:moveTo>
                    <a:pt x="251" y="136"/>
                  </a:moveTo>
                  <a:cubicBezTo>
                    <a:pt x="251" y="71"/>
                    <a:pt x="199" y="19"/>
                    <a:pt x="135" y="18"/>
                  </a:cubicBezTo>
                  <a:cubicBezTo>
                    <a:pt x="70" y="18"/>
                    <a:pt x="18" y="70"/>
                    <a:pt x="18" y="134"/>
                  </a:cubicBezTo>
                  <a:cubicBezTo>
                    <a:pt x="17" y="199"/>
                    <a:pt x="69" y="251"/>
                    <a:pt x="134" y="252"/>
                  </a:cubicBezTo>
                  <a:cubicBezTo>
                    <a:pt x="198" y="252"/>
                    <a:pt x="251" y="200"/>
                    <a:pt x="251" y="136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7" name="Freeform 1506">
              <a:extLst>
                <a:ext uri="{FF2B5EF4-FFF2-40B4-BE49-F238E27FC236}">
                  <a16:creationId xmlns:a16="http://schemas.microsoft.com/office/drawing/2014/main" id="{EF5F1EF6-BA4D-4CB5-A9DA-AA5CF771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5" y="2824163"/>
              <a:ext cx="87313" cy="88900"/>
            </a:xfrm>
            <a:custGeom>
              <a:avLst/>
              <a:gdLst>
                <a:gd name="T0" fmla="*/ 119 w 237"/>
                <a:gd name="T1" fmla="*/ 1 h 238"/>
                <a:gd name="T2" fmla="*/ 237 w 237"/>
                <a:gd name="T3" fmla="*/ 120 h 238"/>
                <a:gd name="T4" fmla="*/ 118 w 237"/>
                <a:gd name="T5" fmla="*/ 237 h 238"/>
                <a:gd name="T6" fmla="*/ 0 w 237"/>
                <a:gd name="T7" fmla="*/ 118 h 238"/>
                <a:gd name="T8" fmla="*/ 119 w 237"/>
                <a:gd name="T9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8">
                  <a:moveTo>
                    <a:pt x="119" y="1"/>
                  </a:moveTo>
                  <a:cubicBezTo>
                    <a:pt x="184" y="1"/>
                    <a:pt x="237" y="54"/>
                    <a:pt x="237" y="120"/>
                  </a:cubicBezTo>
                  <a:cubicBezTo>
                    <a:pt x="236" y="185"/>
                    <a:pt x="183" y="238"/>
                    <a:pt x="118" y="237"/>
                  </a:cubicBezTo>
                  <a:cubicBezTo>
                    <a:pt x="52" y="237"/>
                    <a:pt x="0" y="184"/>
                    <a:pt x="0" y="118"/>
                  </a:cubicBezTo>
                  <a:cubicBezTo>
                    <a:pt x="0" y="53"/>
                    <a:pt x="54" y="0"/>
                    <a:pt x="119" y="1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8" name="Freeform 1507">
              <a:extLst>
                <a:ext uri="{FF2B5EF4-FFF2-40B4-BE49-F238E27FC236}">
                  <a16:creationId xmlns:a16="http://schemas.microsoft.com/office/drawing/2014/main" id="{3D6EF9F7-7276-482A-A84F-97D2C903E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0" y="2841626"/>
              <a:ext cx="30163" cy="53975"/>
            </a:xfrm>
            <a:custGeom>
              <a:avLst/>
              <a:gdLst>
                <a:gd name="T0" fmla="*/ 58 w 79"/>
                <a:gd name="T1" fmla="*/ 21 h 146"/>
                <a:gd name="T2" fmla="*/ 78 w 79"/>
                <a:gd name="T3" fmla="*/ 54 h 146"/>
                <a:gd name="T4" fmla="*/ 78 w 79"/>
                <a:gd name="T5" fmla="*/ 56 h 146"/>
                <a:gd name="T6" fmla="*/ 61 w 79"/>
                <a:gd name="T7" fmla="*/ 56 h 146"/>
                <a:gd name="T8" fmla="*/ 55 w 79"/>
                <a:gd name="T9" fmla="*/ 37 h 146"/>
                <a:gd name="T10" fmla="*/ 47 w 79"/>
                <a:gd name="T11" fmla="*/ 66 h 146"/>
                <a:gd name="T12" fmla="*/ 79 w 79"/>
                <a:gd name="T13" fmla="*/ 95 h 146"/>
                <a:gd name="T14" fmla="*/ 79 w 79"/>
                <a:gd name="T15" fmla="*/ 96 h 146"/>
                <a:gd name="T16" fmla="*/ 40 w 79"/>
                <a:gd name="T17" fmla="*/ 128 h 146"/>
                <a:gd name="T18" fmla="*/ 32 w 79"/>
                <a:gd name="T19" fmla="*/ 127 h 146"/>
                <a:gd name="T20" fmla="*/ 28 w 79"/>
                <a:gd name="T21" fmla="*/ 146 h 146"/>
                <a:gd name="T22" fmla="*/ 15 w 79"/>
                <a:gd name="T23" fmla="*/ 146 h 146"/>
                <a:gd name="T24" fmla="*/ 20 w 79"/>
                <a:gd name="T25" fmla="*/ 124 h 146"/>
                <a:gd name="T26" fmla="*/ 0 w 79"/>
                <a:gd name="T27" fmla="*/ 92 h 146"/>
                <a:gd name="T28" fmla="*/ 0 w 79"/>
                <a:gd name="T29" fmla="*/ 91 h 146"/>
                <a:gd name="T30" fmla="*/ 16 w 79"/>
                <a:gd name="T31" fmla="*/ 91 h 146"/>
                <a:gd name="T32" fmla="*/ 23 w 79"/>
                <a:gd name="T33" fmla="*/ 109 h 146"/>
                <a:gd name="T34" fmla="*/ 31 w 79"/>
                <a:gd name="T35" fmla="*/ 78 h 146"/>
                <a:gd name="T36" fmla="*/ 1 w 79"/>
                <a:gd name="T37" fmla="*/ 50 h 146"/>
                <a:gd name="T38" fmla="*/ 1 w 79"/>
                <a:gd name="T39" fmla="*/ 49 h 146"/>
                <a:gd name="T40" fmla="*/ 39 w 79"/>
                <a:gd name="T41" fmla="*/ 18 h 146"/>
                <a:gd name="T42" fmla="*/ 46 w 79"/>
                <a:gd name="T43" fmla="*/ 18 h 146"/>
                <a:gd name="T44" fmla="*/ 50 w 79"/>
                <a:gd name="T45" fmla="*/ 0 h 146"/>
                <a:gd name="T46" fmla="*/ 63 w 79"/>
                <a:gd name="T47" fmla="*/ 0 h 146"/>
                <a:gd name="T48" fmla="*/ 58 w 79"/>
                <a:gd name="T49" fmla="*/ 21 h 146"/>
                <a:gd name="T50" fmla="*/ 34 w 79"/>
                <a:gd name="T51" fmla="*/ 64 h 146"/>
                <a:gd name="T52" fmla="*/ 42 w 79"/>
                <a:gd name="T53" fmla="*/ 32 h 146"/>
                <a:gd name="T54" fmla="*/ 40 w 79"/>
                <a:gd name="T55" fmla="*/ 32 h 146"/>
                <a:gd name="T56" fmla="*/ 39 w 79"/>
                <a:gd name="T57" fmla="*/ 32 h 146"/>
                <a:gd name="T58" fmla="*/ 18 w 79"/>
                <a:gd name="T59" fmla="*/ 48 h 146"/>
                <a:gd name="T60" fmla="*/ 18 w 79"/>
                <a:gd name="T61" fmla="*/ 48 h 146"/>
                <a:gd name="T62" fmla="*/ 34 w 79"/>
                <a:gd name="T63" fmla="*/ 64 h 146"/>
                <a:gd name="T64" fmla="*/ 62 w 79"/>
                <a:gd name="T65" fmla="*/ 97 h 146"/>
                <a:gd name="T66" fmla="*/ 62 w 79"/>
                <a:gd name="T67" fmla="*/ 96 h 146"/>
                <a:gd name="T68" fmla="*/ 44 w 79"/>
                <a:gd name="T69" fmla="*/ 80 h 146"/>
                <a:gd name="T70" fmla="*/ 36 w 79"/>
                <a:gd name="T71" fmla="*/ 114 h 146"/>
                <a:gd name="T72" fmla="*/ 40 w 79"/>
                <a:gd name="T73" fmla="*/ 114 h 146"/>
                <a:gd name="T74" fmla="*/ 40 w 79"/>
                <a:gd name="T75" fmla="*/ 114 h 146"/>
                <a:gd name="T76" fmla="*/ 62 w 79"/>
                <a:gd name="T77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146">
                  <a:moveTo>
                    <a:pt x="58" y="21"/>
                  </a:moveTo>
                  <a:cubicBezTo>
                    <a:pt x="72" y="26"/>
                    <a:pt x="78" y="38"/>
                    <a:pt x="78" y="54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47"/>
                    <a:pt x="59" y="41"/>
                    <a:pt x="55" y="37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68" y="70"/>
                    <a:pt x="79" y="78"/>
                    <a:pt x="79" y="95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16"/>
                    <a:pt x="64" y="128"/>
                    <a:pt x="40" y="128"/>
                  </a:cubicBezTo>
                  <a:cubicBezTo>
                    <a:pt x="37" y="128"/>
                    <a:pt x="35" y="127"/>
                    <a:pt x="32" y="127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6" y="119"/>
                    <a:pt x="0" y="107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9"/>
                    <a:pt x="19" y="105"/>
                    <a:pt x="23" y="109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10" y="74"/>
                    <a:pt x="1" y="65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29"/>
                    <a:pt x="16" y="18"/>
                    <a:pt x="39" y="18"/>
                  </a:cubicBezTo>
                  <a:cubicBezTo>
                    <a:pt x="42" y="18"/>
                    <a:pt x="44" y="18"/>
                    <a:pt x="46" y="1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21"/>
                    <a:pt x="58" y="21"/>
                    <a:pt x="58" y="21"/>
                  </a:cubicBezTo>
                  <a:moveTo>
                    <a:pt x="34" y="64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27" y="32"/>
                    <a:pt x="18" y="3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7"/>
                    <a:pt x="22" y="62"/>
                    <a:pt x="34" y="64"/>
                  </a:cubicBezTo>
                  <a:moveTo>
                    <a:pt x="62" y="97"/>
                  </a:moveTo>
                  <a:cubicBezTo>
                    <a:pt x="62" y="96"/>
                    <a:pt x="62" y="96"/>
                    <a:pt x="62" y="96"/>
                  </a:cubicBezTo>
                  <a:cubicBezTo>
                    <a:pt x="62" y="87"/>
                    <a:pt x="56" y="82"/>
                    <a:pt x="44" y="8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8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53" y="114"/>
                    <a:pt x="62" y="108"/>
                    <a:pt x="62" y="97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9" name="Freeform 1508">
              <a:extLst>
                <a:ext uri="{FF2B5EF4-FFF2-40B4-BE49-F238E27FC236}">
                  <a16:creationId xmlns:a16="http://schemas.microsoft.com/office/drawing/2014/main" id="{490B12BB-DC8F-4758-9AB9-04C391CC22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300" y="2816226"/>
              <a:ext cx="107950" cy="68263"/>
            </a:xfrm>
            <a:custGeom>
              <a:avLst/>
              <a:gdLst>
                <a:gd name="T0" fmla="*/ 28 w 292"/>
                <a:gd name="T1" fmla="*/ 132 h 185"/>
                <a:gd name="T2" fmla="*/ 0 w 292"/>
                <a:gd name="T3" fmla="*/ 150 h 185"/>
                <a:gd name="T4" fmla="*/ 6 w 292"/>
                <a:gd name="T5" fmla="*/ 185 h 185"/>
                <a:gd name="T6" fmla="*/ 31 w 292"/>
                <a:gd name="T7" fmla="*/ 173 h 185"/>
                <a:gd name="T8" fmla="*/ 28 w 292"/>
                <a:gd name="T9" fmla="*/ 141 h 185"/>
                <a:gd name="T10" fmla="*/ 28 w 292"/>
                <a:gd name="T11" fmla="*/ 132 h 185"/>
                <a:gd name="T12" fmla="*/ 240 w 292"/>
                <a:gd name="T13" fmla="*/ 0 h 185"/>
                <a:gd name="T14" fmla="*/ 212 w 292"/>
                <a:gd name="T15" fmla="*/ 17 h 185"/>
                <a:gd name="T16" fmla="*/ 267 w 292"/>
                <a:gd name="T17" fmla="*/ 57 h 185"/>
                <a:gd name="T18" fmla="*/ 292 w 292"/>
                <a:gd name="T19" fmla="*/ 45 h 185"/>
                <a:gd name="T20" fmla="*/ 267 w 292"/>
                <a:gd name="T21" fmla="*/ 18 h 185"/>
                <a:gd name="T22" fmla="*/ 251 w 292"/>
                <a:gd name="T23" fmla="*/ 6 h 185"/>
                <a:gd name="T24" fmla="*/ 240 w 292"/>
                <a:gd name="T25" fmla="*/ 0 h 185"/>
                <a:gd name="T26" fmla="*/ 240 w 292"/>
                <a:gd name="T2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185">
                  <a:moveTo>
                    <a:pt x="28" y="132"/>
                  </a:moveTo>
                  <a:cubicBezTo>
                    <a:pt x="19" y="138"/>
                    <a:pt x="10" y="144"/>
                    <a:pt x="0" y="150"/>
                  </a:cubicBezTo>
                  <a:cubicBezTo>
                    <a:pt x="1" y="162"/>
                    <a:pt x="3" y="174"/>
                    <a:pt x="6" y="185"/>
                  </a:cubicBezTo>
                  <a:cubicBezTo>
                    <a:pt x="14" y="181"/>
                    <a:pt x="23" y="177"/>
                    <a:pt x="31" y="173"/>
                  </a:cubicBezTo>
                  <a:cubicBezTo>
                    <a:pt x="29" y="163"/>
                    <a:pt x="28" y="152"/>
                    <a:pt x="28" y="141"/>
                  </a:cubicBezTo>
                  <a:cubicBezTo>
                    <a:pt x="28" y="138"/>
                    <a:pt x="28" y="135"/>
                    <a:pt x="28" y="132"/>
                  </a:cubicBezTo>
                  <a:moveTo>
                    <a:pt x="240" y="0"/>
                  </a:moveTo>
                  <a:cubicBezTo>
                    <a:pt x="230" y="5"/>
                    <a:pt x="221" y="11"/>
                    <a:pt x="212" y="17"/>
                  </a:cubicBezTo>
                  <a:cubicBezTo>
                    <a:pt x="233" y="26"/>
                    <a:pt x="252" y="40"/>
                    <a:pt x="267" y="57"/>
                  </a:cubicBezTo>
                  <a:cubicBezTo>
                    <a:pt x="275" y="53"/>
                    <a:pt x="284" y="49"/>
                    <a:pt x="292" y="45"/>
                  </a:cubicBezTo>
                  <a:cubicBezTo>
                    <a:pt x="285" y="35"/>
                    <a:pt x="276" y="26"/>
                    <a:pt x="267" y="18"/>
                  </a:cubicBezTo>
                  <a:cubicBezTo>
                    <a:pt x="262" y="14"/>
                    <a:pt x="256" y="10"/>
                    <a:pt x="251" y="6"/>
                  </a:cubicBezTo>
                  <a:cubicBezTo>
                    <a:pt x="247" y="4"/>
                    <a:pt x="244" y="2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0" name="Freeform 1509">
              <a:extLst>
                <a:ext uri="{FF2B5EF4-FFF2-40B4-BE49-F238E27FC236}">
                  <a16:creationId xmlns:a16="http://schemas.microsoft.com/office/drawing/2014/main" id="{590795F4-C079-4232-BC39-5214DA35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5" y="2822576"/>
              <a:ext cx="88900" cy="58738"/>
            </a:xfrm>
            <a:custGeom>
              <a:avLst/>
              <a:gdLst>
                <a:gd name="T0" fmla="*/ 18 w 239"/>
                <a:gd name="T1" fmla="*/ 104 h 156"/>
                <a:gd name="T2" fmla="*/ 1 w 239"/>
                <a:gd name="T3" fmla="*/ 114 h 156"/>
                <a:gd name="T4" fmla="*/ 0 w 239"/>
                <a:gd name="T5" fmla="*/ 115 h 156"/>
                <a:gd name="T6" fmla="*/ 0 w 239"/>
                <a:gd name="T7" fmla="*/ 124 h 156"/>
                <a:gd name="T8" fmla="*/ 3 w 239"/>
                <a:gd name="T9" fmla="*/ 156 h 156"/>
                <a:gd name="T10" fmla="*/ 4 w 239"/>
                <a:gd name="T11" fmla="*/ 155 h 156"/>
                <a:gd name="T12" fmla="*/ 18 w 239"/>
                <a:gd name="T13" fmla="*/ 148 h 156"/>
                <a:gd name="T14" fmla="*/ 16 w 239"/>
                <a:gd name="T15" fmla="*/ 124 h 156"/>
                <a:gd name="T16" fmla="*/ 18 w 239"/>
                <a:gd name="T17" fmla="*/ 104 h 156"/>
                <a:gd name="T18" fmla="*/ 184 w 239"/>
                <a:gd name="T19" fmla="*/ 0 h 156"/>
                <a:gd name="T20" fmla="*/ 183 w 239"/>
                <a:gd name="T21" fmla="*/ 1 h 156"/>
                <a:gd name="T22" fmla="*/ 166 w 239"/>
                <a:gd name="T23" fmla="*/ 11 h 156"/>
                <a:gd name="T24" fmla="*/ 224 w 239"/>
                <a:gd name="T25" fmla="*/ 48 h 156"/>
                <a:gd name="T26" fmla="*/ 238 w 239"/>
                <a:gd name="T27" fmla="*/ 41 h 156"/>
                <a:gd name="T28" fmla="*/ 239 w 239"/>
                <a:gd name="T29" fmla="*/ 40 h 156"/>
                <a:gd name="T30" fmla="*/ 184 w 239"/>
                <a:gd name="T3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56">
                  <a:moveTo>
                    <a:pt x="18" y="104"/>
                  </a:moveTo>
                  <a:cubicBezTo>
                    <a:pt x="12" y="107"/>
                    <a:pt x="7" y="111"/>
                    <a:pt x="1" y="114"/>
                  </a:cubicBezTo>
                  <a:cubicBezTo>
                    <a:pt x="1" y="115"/>
                    <a:pt x="1" y="115"/>
                    <a:pt x="0" y="115"/>
                  </a:cubicBezTo>
                  <a:cubicBezTo>
                    <a:pt x="0" y="118"/>
                    <a:pt x="0" y="121"/>
                    <a:pt x="0" y="124"/>
                  </a:cubicBezTo>
                  <a:cubicBezTo>
                    <a:pt x="0" y="135"/>
                    <a:pt x="1" y="146"/>
                    <a:pt x="3" y="156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9" y="153"/>
                    <a:pt x="14" y="151"/>
                    <a:pt x="18" y="148"/>
                  </a:cubicBezTo>
                  <a:cubicBezTo>
                    <a:pt x="17" y="141"/>
                    <a:pt x="16" y="133"/>
                    <a:pt x="16" y="124"/>
                  </a:cubicBezTo>
                  <a:cubicBezTo>
                    <a:pt x="16" y="117"/>
                    <a:pt x="17" y="111"/>
                    <a:pt x="18" y="104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1"/>
                  </a:cubicBezTo>
                  <a:cubicBezTo>
                    <a:pt x="177" y="4"/>
                    <a:pt x="172" y="8"/>
                    <a:pt x="166" y="11"/>
                  </a:cubicBezTo>
                  <a:cubicBezTo>
                    <a:pt x="189" y="17"/>
                    <a:pt x="209" y="30"/>
                    <a:pt x="224" y="48"/>
                  </a:cubicBezTo>
                  <a:cubicBezTo>
                    <a:pt x="228" y="45"/>
                    <a:pt x="233" y="43"/>
                    <a:pt x="238" y="41"/>
                  </a:cubicBezTo>
                  <a:cubicBezTo>
                    <a:pt x="238" y="40"/>
                    <a:pt x="238" y="40"/>
                    <a:pt x="239" y="40"/>
                  </a:cubicBezTo>
                  <a:cubicBezTo>
                    <a:pt x="224" y="23"/>
                    <a:pt x="205" y="9"/>
                    <a:pt x="18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1" name="Freeform 1510">
              <a:extLst>
                <a:ext uri="{FF2B5EF4-FFF2-40B4-BE49-F238E27FC236}">
                  <a16:creationId xmlns:a16="http://schemas.microsoft.com/office/drawing/2014/main" id="{C1089374-28A5-44F9-B2B0-ADC80CEBE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175" y="2827338"/>
              <a:ext cx="77788" cy="50800"/>
            </a:xfrm>
            <a:custGeom>
              <a:avLst/>
              <a:gdLst>
                <a:gd name="T0" fmla="*/ 118 w 208"/>
                <a:gd name="T1" fmla="*/ 73 h 137"/>
                <a:gd name="T2" fmla="*/ 97 w 208"/>
                <a:gd name="T3" fmla="*/ 89 h 137"/>
                <a:gd name="T4" fmla="*/ 97 w 208"/>
                <a:gd name="T5" fmla="*/ 89 h 137"/>
                <a:gd name="T6" fmla="*/ 97 w 208"/>
                <a:gd name="T7" fmla="*/ 91 h 137"/>
                <a:gd name="T8" fmla="*/ 120 w 208"/>
                <a:gd name="T9" fmla="*/ 80 h 137"/>
                <a:gd name="T10" fmla="*/ 121 w 208"/>
                <a:gd name="T11" fmla="*/ 73 h 137"/>
                <a:gd name="T12" fmla="*/ 119 w 208"/>
                <a:gd name="T13" fmla="*/ 73 h 137"/>
                <a:gd name="T14" fmla="*/ 118 w 208"/>
                <a:gd name="T15" fmla="*/ 73 h 137"/>
                <a:gd name="T16" fmla="*/ 118 w 208"/>
                <a:gd name="T17" fmla="*/ 73 h 137"/>
                <a:gd name="T18" fmla="*/ 150 w 208"/>
                <a:gd name="T19" fmla="*/ 0 h 137"/>
                <a:gd name="T20" fmla="*/ 2 w 208"/>
                <a:gd name="T21" fmla="*/ 93 h 137"/>
                <a:gd name="T22" fmla="*/ 0 w 208"/>
                <a:gd name="T23" fmla="*/ 113 h 137"/>
                <a:gd name="T24" fmla="*/ 2 w 208"/>
                <a:gd name="T25" fmla="*/ 137 h 137"/>
                <a:gd name="T26" fmla="*/ 81 w 208"/>
                <a:gd name="T27" fmla="*/ 99 h 137"/>
                <a:gd name="T28" fmla="*/ 80 w 208"/>
                <a:gd name="T29" fmla="*/ 91 h 137"/>
                <a:gd name="T30" fmla="*/ 80 w 208"/>
                <a:gd name="T31" fmla="*/ 90 h 137"/>
                <a:gd name="T32" fmla="*/ 118 w 208"/>
                <a:gd name="T33" fmla="*/ 59 h 137"/>
                <a:gd name="T34" fmla="*/ 118 w 208"/>
                <a:gd name="T35" fmla="*/ 59 h 137"/>
                <a:gd name="T36" fmla="*/ 125 w 208"/>
                <a:gd name="T37" fmla="*/ 59 h 137"/>
                <a:gd name="T38" fmla="*/ 129 w 208"/>
                <a:gd name="T39" fmla="*/ 41 h 137"/>
                <a:gd name="T40" fmla="*/ 142 w 208"/>
                <a:gd name="T41" fmla="*/ 41 h 137"/>
                <a:gd name="T42" fmla="*/ 137 w 208"/>
                <a:gd name="T43" fmla="*/ 62 h 137"/>
                <a:gd name="T44" fmla="*/ 146 w 208"/>
                <a:gd name="T45" fmla="*/ 67 h 137"/>
                <a:gd name="T46" fmla="*/ 208 w 208"/>
                <a:gd name="T47" fmla="*/ 37 h 137"/>
                <a:gd name="T48" fmla="*/ 150 w 208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137">
                  <a:moveTo>
                    <a:pt x="118" y="73"/>
                  </a:moveTo>
                  <a:cubicBezTo>
                    <a:pt x="106" y="73"/>
                    <a:pt x="97" y="79"/>
                    <a:pt x="97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90"/>
                    <a:pt x="97" y="91"/>
                    <a:pt x="97" y="91"/>
                  </a:cubicBezTo>
                  <a:cubicBezTo>
                    <a:pt x="104" y="87"/>
                    <a:pt x="112" y="84"/>
                    <a:pt x="120" y="80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moveTo>
                    <a:pt x="150" y="0"/>
                  </a:moveTo>
                  <a:cubicBezTo>
                    <a:pt x="101" y="31"/>
                    <a:pt x="50" y="63"/>
                    <a:pt x="2" y="93"/>
                  </a:cubicBezTo>
                  <a:cubicBezTo>
                    <a:pt x="1" y="100"/>
                    <a:pt x="0" y="106"/>
                    <a:pt x="0" y="113"/>
                  </a:cubicBezTo>
                  <a:cubicBezTo>
                    <a:pt x="0" y="122"/>
                    <a:pt x="1" y="130"/>
                    <a:pt x="2" y="137"/>
                  </a:cubicBezTo>
                  <a:cubicBezTo>
                    <a:pt x="28" y="125"/>
                    <a:pt x="54" y="112"/>
                    <a:pt x="81" y="99"/>
                  </a:cubicBezTo>
                  <a:cubicBezTo>
                    <a:pt x="80" y="96"/>
                    <a:pt x="80" y="94"/>
                    <a:pt x="80" y="91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71"/>
                    <a:pt x="95" y="59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21" y="59"/>
                    <a:pt x="123" y="59"/>
                    <a:pt x="125" y="5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1" y="64"/>
                    <a:pt x="143" y="65"/>
                    <a:pt x="146" y="67"/>
                  </a:cubicBezTo>
                  <a:cubicBezTo>
                    <a:pt x="167" y="57"/>
                    <a:pt x="187" y="47"/>
                    <a:pt x="208" y="37"/>
                  </a:cubicBezTo>
                  <a:cubicBezTo>
                    <a:pt x="193" y="19"/>
                    <a:pt x="173" y="6"/>
                    <a:pt x="150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2" name="Freeform 1511">
              <a:extLst>
                <a:ext uri="{FF2B5EF4-FFF2-40B4-BE49-F238E27FC236}">
                  <a16:creationId xmlns:a16="http://schemas.microsoft.com/office/drawing/2014/main" id="{347E70C5-DAA2-490B-A9CE-DF830313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2841626"/>
              <a:ext cx="23813" cy="22225"/>
            </a:xfrm>
            <a:custGeom>
              <a:avLst/>
              <a:gdLst>
                <a:gd name="T0" fmla="*/ 49 w 66"/>
                <a:gd name="T1" fmla="*/ 0 h 58"/>
                <a:gd name="T2" fmla="*/ 45 w 66"/>
                <a:gd name="T3" fmla="*/ 18 h 58"/>
                <a:gd name="T4" fmla="*/ 38 w 66"/>
                <a:gd name="T5" fmla="*/ 18 h 58"/>
                <a:gd name="T6" fmla="*/ 38 w 66"/>
                <a:gd name="T7" fmla="*/ 18 h 58"/>
                <a:gd name="T8" fmla="*/ 0 w 66"/>
                <a:gd name="T9" fmla="*/ 49 h 58"/>
                <a:gd name="T10" fmla="*/ 0 w 66"/>
                <a:gd name="T11" fmla="*/ 50 h 58"/>
                <a:gd name="T12" fmla="*/ 1 w 66"/>
                <a:gd name="T13" fmla="*/ 58 h 58"/>
                <a:gd name="T14" fmla="*/ 17 w 66"/>
                <a:gd name="T15" fmla="*/ 50 h 58"/>
                <a:gd name="T16" fmla="*/ 17 w 66"/>
                <a:gd name="T17" fmla="*/ 48 h 58"/>
                <a:gd name="T18" fmla="*/ 17 w 66"/>
                <a:gd name="T19" fmla="*/ 48 h 58"/>
                <a:gd name="T20" fmla="*/ 38 w 66"/>
                <a:gd name="T21" fmla="*/ 32 h 58"/>
                <a:gd name="T22" fmla="*/ 38 w 66"/>
                <a:gd name="T23" fmla="*/ 32 h 58"/>
                <a:gd name="T24" fmla="*/ 39 w 66"/>
                <a:gd name="T25" fmla="*/ 32 h 58"/>
                <a:gd name="T26" fmla="*/ 41 w 66"/>
                <a:gd name="T27" fmla="*/ 32 h 58"/>
                <a:gd name="T28" fmla="*/ 40 w 66"/>
                <a:gd name="T29" fmla="*/ 39 h 58"/>
                <a:gd name="T30" fmla="*/ 66 w 66"/>
                <a:gd name="T31" fmla="*/ 26 h 58"/>
                <a:gd name="T32" fmla="*/ 57 w 66"/>
                <a:gd name="T33" fmla="*/ 21 h 58"/>
                <a:gd name="T34" fmla="*/ 62 w 66"/>
                <a:gd name="T35" fmla="*/ 0 h 58"/>
                <a:gd name="T36" fmla="*/ 49 w 66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58">
                  <a:moveTo>
                    <a:pt x="49" y="0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8"/>
                    <a:pt x="41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15" y="18"/>
                    <a:pt x="0" y="30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0" y="55"/>
                    <a:pt x="1" y="58"/>
                  </a:cubicBezTo>
                  <a:cubicBezTo>
                    <a:pt x="6" y="55"/>
                    <a:pt x="12" y="53"/>
                    <a:pt x="17" y="50"/>
                  </a:cubicBezTo>
                  <a:cubicBezTo>
                    <a:pt x="17" y="50"/>
                    <a:pt x="17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38"/>
                    <a:pt x="26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1" y="3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8" y="35"/>
                    <a:pt x="57" y="30"/>
                    <a:pt x="66" y="26"/>
                  </a:cubicBezTo>
                  <a:cubicBezTo>
                    <a:pt x="63" y="24"/>
                    <a:pt x="61" y="23"/>
                    <a:pt x="57" y="2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3" name="Freeform 1512">
              <a:extLst>
                <a:ext uri="{FF2B5EF4-FFF2-40B4-BE49-F238E27FC236}">
                  <a16:creationId xmlns:a16="http://schemas.microsoft.com/office/drawing/2014/main" id="{8C8686DD-948A-4B42-91D1-777CD813C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0063" y="2857501"/>
              <a:ext cx="114300" cy="41275"/>
            </a:xfrm>
            <a:custGeom>
              <a:avLst/>
              <a:gdLst>
                <a:gd name="T0" fmla="*/ 27 w 310"/>
                <a:gd name="T1" fmla="*/ 87 h 108"/>
                <a:gd name="T2" fmla="*/ 0 w 310"/>
                <a:gd name="T3" fmla="*/ 95 h 108"/>
                <a:gd name="T4" fmla="*/ 6 w 310"/>
                <a:gd name="T5" fmla="*/ 108 h 108"/>
                <a:gd name="T6" fmla="*/ 35 w 310"/>
                <a:gd name="T7" fmla="*/ 102 h 108"/>
                <a:gd name="T8" fmla="*/ 27 w 310"/>
                <a:gd name="T9" fmla="*/ 87 h 108"/>
                <a:gd name="T10" fmla="*/ 307 w 310"/>
                <a:gd name="T11" fmla="*/ 0 h 108"/>
                <a:gd name="T12" fmla="*/ 281 w 310"/>
                <a:gd name="T13" fmla="*/ 8 h 108"/>
                <a:gd name="T14" fmla="*/ 283 w 310"/>
                <a:gd name="T15" fmla="*/ 31 h 108"/>
                <a:gd name="T16" fmla="*/ 281 w 310"/>
                <a:gd name="T17" fmla="*/ 53 h 108"/>
                <a:gd name="T18" fmla="*/ 309 w 310"/>
                <a:gd name="T19" fmla="*/ 47 h 108"/>
                <a:gd name="T20" fmla="*/ 310 w 310"/>
                <a:gd name="T21" fmla="*/ 31 h 108"/>
                <a:gd name="T22" fmla="*/ 310 w 310"/>
                <a:gd name="T23" fmla="*/ 30 h 108"/>
                <a:gd name="T24" fmla="*/ 307 w 310"/>
                <a:gd name="T25" fmla="*/ 0 h 108"/>
                <a:gd name="T26" fmla="*/ 307 w 310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08">
                  <a:moveTo>
                    <a:pt x="27" y="87"/>
                  </a:moveTo>
                  <a:cubicBezTo>
                    <a:pt x="17" y="90"/>
                    <a:pt x="8" y="93"/>
                    <a:pt x="0" y="95"/>
                  </a:cubicBezTo>
                  <a:cubicBezTo>
                    <a:pt x="2" y="100"/>
                    <a:pt x="4" y="104"/>
                    <a:pt x="6" y="108"/>
                  </a:cubicBezTo>
                  <a:cubicBezTo>
                    <a:pt x="15" y="106"/>
                    <a:pt x="25" y="104"/>
                    <a:pt x="35" y="102"/>
                  </a:cubicBezTo>
                  <a:cubicBezTo>
                    <a:pt x="32" y="97"/>
                    <a:pt x="29" y="92"/>
                    <a:pt x="27" y="87"/>
                  </a:cubicBezTo>
                  <a:moveTo>
                    <a:pt x="307" y="0"/>
                  </a:moveTo>
                  <a:cubicBezTo>
                    <a:pt x="299" y="2"/>
                    <a:pt x="290" y="5"/>
                    <a:pt x="281" y="8"/>
                  </a:cubicBezTo>
                  <a:cubicBezTo>
                    <a:pt x="282" y="15"/>
                    <a:pt x="283" y="23"/>
                    <a:pt x="283" y="31"/>
                  </a:cubicBezTo>
                  <a:cubicBezTo>
                    <a:pt x="283" y="38"/>
                    <a:pt x="282" y="46"/>
                    <a:pt x="281" y="53"/>
                  </a:cubicBezTo>
                  <a:cubicBezTo>
                    <a:pt x="291" y="51"/>
                    <a:pt x="301" y="49"/>
                    <a:pt x="309" y="47"/>
                  </a:cubicBezTo>
                  <a:cubicBezTo>
                    <a:pt x="310" y="42"/>
                    <a:pt x="310" y="36"/>
                    <a:pt x="310" y="31"/>
                  </a:cubicBezTo>
                  <a:cubicBezTo>
                    <a:pt x="310" y="30"/>
                    <a:pt x="310" y="30"/>
                    <a:pt x="310" y="30"/>
                  </a:cubicBezTo>
                  <a:cubicBezTo>
                    <a:pt x="310" y="19"/>
                    <a:pt x="309" y="9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4" name="Freeform 1513">
              <a:extLst>
                <a:ext uri="{FF2B5EF4-FFF2-40B4-BE49-F238E27FC236}">
                  <a16:creationId xmlns:a16="http://schemas.microsoft.com/office/drawing/2014/main" id="{D74EDB45-D180-4659-8010-627913413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9588" y="2860676"/>
              <a:ext cx="95250" cy="34925"/>
            </a:xfrm>
            <a:custGeom>
              <a:avLst/>
              <a:gdLst>
                <a:gd name="T0" fmla="*/ 15 w 256"/>
                <a:gd name="T1" fmla="*/ 74 h 94"/>
                <a:gd name="T2" fmla="*/ 0 w 256"/>
                <a:gd name="T3" fmla="*/ 79 h 94"/>
                <a:gd name="T4" fmla="*/ 0 w 256"/>
                <a:gd name="T5" fmla="*/ 79 h 94"/>
                <a:gd name="T6" fmla="*/ 8 w 256"/>
                <a:gd name="T7" fmla="*/ 94 h 94"/>
                <a:gd name="T8" fmla="*/ 9 w 256"/>
                <a:gd name="T9" fmla="*/ 94 h 94"/>
                <a:gd name="T10" fmla="*/ 25 w 256"/>
                <a:gd name="T11" fmla="*/ 91 h 94"/>
                <a:gd name="T12" fmla="*/ 15 w 256"/>
                <a:gd name="T13" fmla="*/ 74 h 94"/>
                <a:gd name="T14" fmla="*/ 254 w 256"/>
                <a:gd name="T15" fmla="*/ 0 h 94"/>
                <a:gd name="T16" fmla="*/ 253 w 256"/>
                <a:gd name="T17" fmla="*/ 0 h 94"/>
                <a:gd name="T18" fmla="*/ 238 w 256"/>
                <a:gd name="T19" fmla="*/ 5 h 94"/>
                <a:gd name="T20" fmla="*/ 240 w 256"/>
                <a:gd name="T21" fmla="*/ 23 h 94"/>
                <a:gd name="T22" fmla="*/ 237 w 256"/>
                <a:gd name="T23" fmla="*/ 48 h 94"/>
                <a:gd name="T24" fmla="*/ 253 w 256"/>
                <a:gd name="T25" fmla="*/ 45 h 94"/>
                <a:gd name="T26" fmla="*/ 254 w 256"/>
                <a:gd name="T27" fmla="*/ 45 h 94"/>
                <a:gd name="T28" fmla="*/ 256 w 256"/>
                <a:gd name="T29" fmla="*/ 23 h 94"/>
                <a:gd name="T30" fmla="*/ 254 w 256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94">
                  <a:moveTo>
                    <a:pt x="15" y="74"/>
                  </a:moveTo>
                  <a:cubicBezTo>
                    <a:pt x="10" y="75"/>
                    <a:pt x="5" y="77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84"/>
                    <a:pt x="5" y="89"/>
                    <a:pt x="8" y="94"/>
                  </a:cubicBezTo>
                  <a:cubicBezTo>
                    <a:pt x="8" y="94"/>
                    <a:pt x="9" y="94"/>
                    <a:pt x="9" y="94"/>
                  </a:cubicBezTo>
                  <a:cubicBezTo>
                    <a:pt x="14" y="93"/>
                    <a:pt x="20" y="92"/>
                    <a:pt x="25" y="91"/>
                  </a:cubicBezTo>
                  <a:cubicBezTo>
                    <a:pt x="21" y="85"/>
                    <a:pt x="18" y="80"/>
                    <a:pt x="15" y="74"/>
                  </a:cubicBezTo>
                  <a:moveTo>
                    <a:pt x="254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48" y="2"/>
                    <a:pt x="243" y="3"/>
                    <a:pt x="238" y="5"/>
                  </a:cubicBezTo>
                  <a:cubicBezTo>
                    <a:pt x="239" y="10"/>
                    <a:pt x="240" y="16"/>
                    <a:pt x="240" y="23"/>
                  </a:cubicBezTo>
                  <a:cubicBezTo>
                    <a:pt x="239" y="31"/>
                    <a:pt x="238" y="40"/>
                    <a:pt x="237" y="48"/>
                  </a:cubicBezTo>
                  <a:cubicBezTo>
                    <a:pt x="242" y="47"/>
                    <a:pt x="247" y="46"/>
                    <a:pt x="253" y="45"/>
                  </a:cubicBezTo>
                  <a:cubicBezTo>
                    <a:pt x="253" y="45"/>
                    <a:pt x="253" y="45"/>
                    <a:pt x="254" y="45"/>
                  </a:cubicBezTo>
                  <a:cubicBezTo>
                    <a:pt x="255" y="38"/>
                    <a:pt x="256" y="30"/>
                    <a:pt x="256" y="23"/>
                  </a:cubicBezTo>
                  <a:cubicBezTo>
                    <a:pt x="256" y="15"/>
                    <a:pt x="255" y="7"/>
                    <a:pt x="25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5" name="Freeform 1514">
              <a:extLst>
                <a:ext uri="{FF2B5EF4-FFF2-40B4-BE49-F238E27FC236}">
                  <a16:creationId xmlns:a16="http://schemas.microsoft.com/office/drawing/2014/main" id="{0CB48345-3D31-455F-AA5D-2A840C66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938" y="2862263"/>
              <a:ext cx="82550" cy="31750"/>
            </a:xfrm>
            <a:custGeom>
              <a:avLst/>
              <a:gdLst>
                <a:gd name="T0" fmla="*/ 68 w 225"/>
                <a:gd name="T1" fmla="*/ 48 h 86"/>
                <a:gd name="T2" fmla="*/ 0 w 225"/>
                <a:gd name="T3" fmla="*/ 69 h 86"/>
                <a:gd name="T4" fmla="*/ 10 w 225"/>
                <a:gd name="T5" fmla="*/ 86 h 86"/>
                <a:gd name="T6" fmla="*/ 86 w 225"/>
                <a:gd name="T7" fmla="*/ 71 h 86"/>
                <a:gd name="T8" fmla="*/ 87 w 225"/>
                <a:gd name="T9" fmla="*/ 68 h 86"/>
                <a:gd name="T10" fmla="*/ 68 w 225"/>
                <a:gd name="T11" fmla="*/ 48 h 86"/>
                <a:gd name="T12" fmla="*/ 94 w 225"/>
                <a:gd name="T13" fmla="*/ 40 h 86"/>
                <a:gd name="T14" fmla="*/ 84 w 225"/>
                <a:gd name="T15" fmla="*/ 43 h 86"/>
                <a:gd name="T16" fmla="*/ 90 w 225"/>
                <a:gd name="T17" fmla="*/ 53 h 86"/>
                <a:gd name="T18" fmla="*/ 94 w 225"/>
                <a:gd name="T19" fmla="*/ 40 h 86"/>
                <a:gd name="T20" fmla="*/ 125 w 225"/>
                <a:gd name="T21" fmla="*/ 30 h 86"/>
                <a:gd name="T22" fmla="*/ 108 w 225"/>
                <a:gd name="T23" fmla="*/ 35 h 86"/>
                <a:gd name="T24" fmla="*/ 103 w 225"/>
                <a:gd name="T25" fmla="*/ 58 h 86"/>
                <a:gd name="T26" fmla="*/ 107 w 225"/>
                <a:gd name="T27" fmla="*/ 58 h 86"/>
                <a:gd name="T28" fmla="*/ 107 w 225"/>
                <a:gd name="T29" fmla="*/ 58 h 86"/>
                <a:gd name="T30" fmla="*/ 107 w 225"/>
                <a:gd name="T31" fmla="*/ 58 h 86"/>
                <a:gd name="T32" fmla="*/ 129 w 225"/>
                <a:gd name="T33" fmla="*/ 41 h 86"/>
                <a:gd name="T34" fmla="*/ 129 w 225"/>
                <a:gd name="T35" fmla="*/ 40 h 86"/>
                <a:gd name="T36" fmla="*/ 125 w 225"/>
                <a:gd name="T37" fmla="*/ 30 h 86"/>
                <a:gd name="T38" fmla="*/ 223 w 225"/>
                <a:gd name="T39" fmla="*/ 0 h 86"/>
                <a:gd name="T40" fmla="*/ 142 w 225"/>
                <a:gd name="T41" fmla="*/ 25 h 86"/>
                <a:gd name="T42" fmla="*/ 146 w 225"/>
                <a:gd name="T43" fmla="*/ 39 h 86"/>
                <a:gd name="T44" fmla="*/ 146 w 225"/>
                <a:gd name="T45" fmla="*/ 40 h 86"/>
                <a:gd name="T46" fmla="*/ 139 w 225"/>
                <a:gd name="T47" fmla="*/ 60 h 86"/>
                <a:gd name="T48" fmla="*/ 222 w 225"/>
                <a:gd name="T49" fmla="*/ 43 h 86"/>
                <a:gd name="T50" fmla="*/ 225 w 225"/>
                <a:gd name="T51" fmla="*/ 18 h 86"/>
                <a:gd name="T52" fmla="*/ 223 w 225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86">
                  <a:moveTo>
                    <a:pt x="68" y="48"/>
                  </a:moveTo>
                  <a:cubicBezTo>
                    <a:pt x="44" y="55"/>
                    <a:pt x="21" y="62"/>
                    <a:pt x="0" y="69"/>
                  </a:cubicBezTo>
                  <a:cubicBezTo>
                    <a:pt x="3" y="75"/>
                    <a:pt x="6" y="80"/>
                    <a:pt x="10" y="86"/>
                  </a:cubicBezTo>
                  <a:cubicBezTo>
                    <a:pt x="34" y="81"/>
                    <a:pt x="60" y="76"/>
                    <a:pt x="86" y="71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77" y="64"/>
                    <a:pt x="71" y="57"/>
                    <a:pt x="68" y="48"/>
                  </a:cubicBezTo>
                  <a:moveTo>
                    <a:pt x="94" y="40"/>
                  </a:moveTo>
                  <a:cubicBezTo>
                    <a:pt x="90" y="41"/>
                    <a:pt x="87" y="42"/>
                    <a:pt x="84" y="43"/>
                  </a:cubicBezTo>
                  <a:cubicBezTo>
                    <a:pt x="85" y="47"/>
                    <a:pt x="87" y="50"/>
                    <a:pt x="90" y="53"/>
                  </a:cubicBezTo>
                  <a:cubicBezTo>
                    <a:pt x="94" y="40"/>
                    <a:pt x="94" y="40"/>
                    <a:pt x="94" y="40"/>
                  </a:cubicBezTo>
                  <a:moveTo>
                    <a:pt x="125" y="30"/>
                  </a:moveTo>
                  <a:cubicBezTo>
                    <a:pt x="119" y="32"/>
                    <a:pt x="114" y="33"/>
                    <a:pt x="108" y="35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5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20" y="58"/>
                    <a:pt x="129" y="52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6"/>
                    <a:pt x="128" y="33"/>
                    <a:pt x="125" y="30"/>
                  </a:cubicBezTo>
                  <a:moveTo>
                    <a:pt x="223" y="0"/>
                  </a:moveTo>
                  <a:cubicBezTo>
                    <a:pt x="199" y="7"/>
                    <a:pt x="171" y="16"/>
                    <a:pt x="142" y="25"/>
                  </a:cubicBezTo>
                  <a:cubicBezTo>
                    <a:pt x="145" y="29"/>
                    <a:pt x="146" y="33"/>
                    <a:pt x="146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8"/>
                    <a:pt x="143" y="55"/>
                    <a:pt x="139" y="60"/>
                  </a:cubicBezTo>
                  <a:cubicBezTo>
                    <a:pt x="168" y="54"/>
                    <a:pt x="196" y="49"/>
                    <a:pt x="222" y="43"/>
                  </a:cubicBezTo>
                  <a:cubicBezTo>
                    <a:pt x="223" y="35"/>
                    <a:pt x="224" y="26"/>
                    <a:pt x="225" y="18"/>
                  </a:cubicBezTo>
                  <a:cubicBezTo>
                    <a:pt x="225" y="11"/>
                    <a:pt x="224" y="5"/>
                    <a:pt x="223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6" name="Freeform 1515">
              <a:extLst>
                <a:ext uri="{FF2B5EF4-FFF2-40B4-BE49-F238E27FC236}">
                  <a16:creationId xmlns:a16="http://schemas.microsoft.com/office/drawing/2014/main" id="{480C3C75-ED3B-4820-8AB3-A1A48370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2871788"/>
              <a:ext cx="28575" cy="17463"/>
            </a:xfrm>
            <a:custGeom>
              <a:avLst/>
              <a:gdLst>
                <a:gd name="T0" fmla="*/ 74 w 78"/>
                <a:gd name="T1" fmla="*/ 0 h 46"/>
                <a:gd name="T2" fmla="*/ 57 w 78"/>
                <a:gd name="T3" fmla="*/ 5 h 46"/>
                <a:gd name="T4" fmla="*/ 61 w 78"/>
                <a:gd name="T5" fmla="*/ 15 h 46"/>
                <a:gd name="T6" fmla="*/ 61 w 78"/>
                <a:gd name="T7" fmla="*/ 16 h 46"/>
                <a:gd name="T8" fmla="*/ 39 w 78"/>
                <a:gd name="T9" fmla="*/ 33 h 46"/>
                <a:gd name="T10" fmla="*/ 39 w 78"/>
                <a:gd name="T11" fmla="*/ 33 h 46"/>
                <a:gd name="T12" fmla="*/ 39 w 78"/>
                <a:gd name="T13" fmla="*/ 33 h 46"/>
                <a:gd name="T14" fmla="*/ 35 w 78"/>
                <a:gd name="T15" fmla="*/ 33 h 46"/>
                <a:gd name="T16" fmla="*/ 40 w 78"/>
                <a:gd name="T17" fmla="*/ 10 h 46"/>
                <a:gd name="T18" fmla="*/ 26 w 78"/>
                <a:gd name="T19" fmla="*/ 15 h 46"/>
                <a:gd name="T20" fmla="*/ 22 w 78"/>
                <a:gd name="T21" fmla="*/ 28 h 46"/>
                <a:gd name="T22" fmla="*/ 16 w 78"/>
                <a:gd name="T23" fmla="*/ 18 h 46"/>
                <a:gd name="T24" fmla="*/ 0 w 78"/>
                <a:gd name="T25" fmla="*/ 23 h 46"/>
                <a:gd name="T26" fmla="*/ 19 w 78"/>
                <a:gd name="T27" fmla="*/ 43 h 46"/>
                <a:gd name="T28" fmla="*/ 18 w 78"/>
                <a:gd name="T29" fmla="*/ 46 h 46"/>
                <a:gd name="T30" fmla="*/ 71 w 78"/>
                <a:gd name="T31" fmla="*/ 35 h 46"/>
                <a:gd name="T32" fmla="*/ 78 w 78"/>
                <a:gd name="T33" fmla="*/ 15 h 46"/>
                <a:gd name="T34" fmla="*/ 78 w 78"/>
                <a:gd name="T35" fmla="*/ 14 h 46"/>
                <a:gd name="T36" fmla="*/ 74 w 7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46">
                  <a:moveTo>
                    <a:pt x="74" y="0"/>
                  </a:moveTo>
                  <a:cubicBezTo>
                    <a:pt x="68" y="1"/>
                    <a:pt x="63" y="3"/>
                    <a:pt x="57" y="5"/>
                  </a:cubicBezTo>
                  <a:cubicBezTo>
                    <a:pt x="60" y="8"/>
                    <a:pt x="61" y="11"/>
                    <a:pt x="61" y="15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7"/>
                    <a:pt x="52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5" y="12"/>
                    <a:pt x="31" y="13"/>
                    <a:pt x="26" y="1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9" y="25"/>
                    <a:pt x="17" y="22"/>
                    <a:pt x="16" y="18"/>
                  </a:cubicBezTo>
                  <a:cubicBezTo>
                    <a:pt x="11" y="19"/>
                    <a:pt x="5" y="21"/>
                    <a:pt x="0" y="23"/>
                  </a:cubicBezTo>
                  <a:cubicBezTo>
                    <a:pt x="3" y="32"/>
                    <a:pt x="9" y="39"/>
                    <a:pt x="19" y="4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6" y="42"/>
                    <a:pt x="53" y="39"/>
                    <a:pt x="71" y="35"/>
                  </a:cubicBezTo>
                  <a:cubicBezTo>
                    <a:pt x="75" y="30"/>
                    <a:pt x="78" y="23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8"/>
                    <a:pt x="77" y="4"/>
                    <a:pt x="7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7" name="Freeform 1516">
              <a:extLst>
                <a:ext uri="{FF2B5EF4-FFF2-40B4-BE49-F238E27FC236}">
                  <a16:creationId xmlns:a16="http://schemas.microsoft.com/office/drawing/2014/main" id="{15F6F117-FB28-457E-96E0-652FC5E1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175" y="2308226"/>
              <a:ext cx="133350" cy="123825"/>
            </a:xfrm>
            <a:custGeom>
              <a:avLst/>
              <a:gdLst>
                <a:gd name="T0" fmla="*/ 283 w 361"/>
                <a:gd name="T1" fmla="*/ 37 h 335"/>
                <a:gd name="T2" fmla="*/ 217 w 361"/>
                <a:gd name="T3" fmla="*/ 6 h 335"/>
                <a:gd name="T4" fmla="*/ 148 w 361"/>
                <a:gd name="T5" fmla="*/ 5 h 335"/>
                <a:gd name="T6" fmla="*/ 77 w 361"/>
                <a:gd name="T7" fmla="*/ 40 h 335"/>
                <a:gd name="T8" fmla="*/ 57 w 361"/>
                <a:gd name="T9" fmla="*/ 268 h 335"/>
                <a:gd name="T10" fmla="*/ 63 w 361"/>
                <a:gd name="T11" fmla="*/ 274 h 335"/>
                <a:gd name="T12" fmla="*/ 90 w 361"/>
                <a:gd name="T13" fmla="*/ 298 h 335"/>
                <a:gd name="T14" fmla="*/ 110 w 361"/>
                <a:gd name="T15" fmla="*/ 310 h 335"/>
                <a:gd name="T16" fmla="*/ 123 w 361"/>
                <a:gd name="T17" fmla="*/ 315 h 335"/>
                <a:gd name="T18" fmla="*/ 286 w 361"/>
                <a:gd name="T19" fmla="*/ 288 h 335"/>
                <a:gd name="T20" fmla="*/ 315 w 361"/>
                <a:gd name="T21" fmla="*/ 72 h 335"/>
                <a:gd name="T22" fmla="*/ 305 w 361"/>
                <a:gd name="T23" fmla="*/ 59 h 335"/>
                <a:gd name="T24" fmla="*/ 283 w 361"/>
                <a:gd name="T25" fmla="*/ 37 h 335"/>
                <a:gd name="T26" fmla="*/ 267 w 361"/>
                <a:gd name="T27" fmla="*/ 266 h 335"/>
                <a:gd name="T28" fmla="*/ 142 w 361"/>
                <a:gd name="T29" fmla="*/ 291 h 335"/>
                <a:gd name="T30" fmla="*/ 126 w 361"/>
                <a:gd name="T31" fmla="*/ 285 h 335"/>
                <a:gd name="T32" fmla="*/ 102 w 361"/>
                <a:gd name="T33" fmla="*/ 271 h 335"/>
                <a:gd name="T34" fmla="*/ 79 w 361"/>
                <a:gd name="T35" fmla="*/ 250 h 335"/>
                <a:gd name="T36" fmla="*/ 73 w 361"/>
                <a:gd name="T37" fmla="*/ 242 h 335"/>
                <a:gd name="T38" fmla="*/ 95 w 361"/>
                <a:gd name="T39" fmla="*/ 62 h 335"/>
                <a:gd name="T40" fmla="*/ 137 w 361"/>
                <a:gd name="T41" fmla="*/ 38 h 335"/>
                <a:gd name="T42" fmla="*/ 205 w 361"/>
                <a:gd name="T43" fmla="*/ 32 h 335"/>
                <a:gd name="T44" fmla="*/ 267 w 361"/>
                <a:gd name="T45" fmla="*/ 62 h 335"/>
                <a:gd name="T46" fmla="*/ 283 w 361"/>
                <a:gd name="T47" fmla="*/ 78 h 335"/>
                <a:gd name="T48" fmla="*/ 296 w 361"/>
                <a:gd name="T49" fmla="*/ 96 h 335"/>
                <a:gd name="T50" fmla="*/ 267 w 361"/>
                <a:gd name="T51" fmla="*/ 26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35">
                  <a:moveTo>
                    <a:pt x="283" y="37"/>
                  </a:moveTo>
                  <a:cubicBezTo>
                    <a:pt x="263" y="21"/>
                    <a:pt x="240" y="11"/>
                    <a:pt x="217" y="6"/>
                  </a:cubicBezTo>
                  <a:cubicBezTo>
                    <a:pt x="194" y="0"/>
                    <a:pt x="170" y="0"/>
                    <a:pt x="148" y="5"/>
                  </a:cubicBezTo>
                  <a:cubicBezTo>
                    <a:pt x="122" y="10"/>
                    <a:pt x="98" y="22"/>
                    <a:pt x="77" y="40"/>
                  </a:cubicBezTo>
                  <a:cubicBezTo>
                    <a:pt x="8" y="98"/>
                    <a:pt x="0" y="200"/>
                    <a:pt x="57" y="268"/>
                  </a:cubicBezTo>
                  <a:cubicBezTo>
                    <a:pt x="59" y="270"/>
                    <a:pt x="61" y="272"/>
                    <a:pt x="63" y="274"/>
                  </a:cubicBezTo>
                  <a:cubicBezTo>
                    <a:pt x="71" y="283"/>
                    <a:pt x="80" y="291"/>
                    <a:pt x="90" y="298"/>
                  </a:cubicBezTo>
                  <a:cubicBezTo>
                    <a:pt x="97" y="302"/>
                    <a:pt x="103" y="306"/>
                    <a:pt x="110" y="310"/>
                  </a:cubicBezTo>
                  <a:cubicBezTo>
                    <a:pt x="115" y="312"/>
                    <a:pt x="119" y="313"/>
                    <a:pt x="123" y="315"/>
                  </a:cubicBezTo>
                  <a:cubicBezTo>
                    <a:pt x="176" y="335"/>
                    <a:pt x="239" y="327"/>
                    <a:pt x="286" y="288"/>
                  </a:cubicBezTo>
                  <a:cubicBezTo>
                    <a:pt x="350" y="233"/>
                    <a:pt x="361" y="140"/>
                    <a:pt x="315" y="72"/>
                  </a:cubicBezTo>
                  <a:cubicBezTo>
                    <a:pt x="312" y="68"/>
                    <a:pt x="309" y="63"/>
                    <a:pt x="305" y="59"/>
                  </a:cubicBezTo>
                  <a:cubicBezTo>
                    <a:pt x="298" y="51"/>
                    <a:pt x="291" y="44"/>
                    <a:pt x="283" y="37"/>
                  </a:cubicBezTo>
                  <a:moveTo>
                    <a:pt x="267" y="266"/>
                  </a:moveTo>
                  <a:cubicBezTo>
                    <a:pt x="231" y="296"/>
                    <a:pt x="184" y="304"/>
                    <a:pt x="142" y="291"/>
                  </a:cubicBezTo>
                  <a:cubicBezTo>
                    <a:pt x="137" y="290"/>
                    <a:pt x="131" y="288"/>
                    <a:pt x="126" y="285"/>
                  </a:cubicBezTo>
                  <a:cubicBezTo>
                    <a:pt x="117" y="281"/>
                    <a:pt x="109" y="277"/>
                    <a:pt x="102" y="271"/>
                  </a:cubicBezTo>
                  <a:cubicBezTo>
                    <a:pt x="94" y="265"/>
                    <a:pt x="86" y="258"/>
                    <a:pt x="79" y="250"/>
                  </a:cubicBezTo>
                  <a:cubicBezTo>
                    <a:pt x="77" y="247"/>
                    <a:pt x="75" y="244"/>
                    <a:pt x="73" y="242"/>
                  </a:cubicBezTo>
                  <a:cubicBezTo>
                    <a:pt x="32" y="186"/>
                    <a:pt x="41" y="107"/>
                    <a:pt x="95" y="62"/>
                  </a:cubicBezTo>
                  <a:cubicBezTo>
                    <a:pt x="108" y="51"/>
                    <a:pt x="122" y="43"/>
                    <a:pt x="137" y="38"/>
                  </a:cubicBezTo>
                  <a:cubicBezTo>
                    <a:pt x="159" y="30"/>
                    <a:pt x="183" y="28"/>
                    <a:pt x="205" y="32"/>
                  </a:cubicBezTo>
                  <a:cubicBezTo>
                    <a:pt x="228" y="37"/>
                    <a:pt x="249" y="46"/>
                    <a:pt x="267" y="62"/>
                  </a:cubicBezTo>
                  <a:cubicBezTo>
                    <a:pt x="273" y="66"/>
                    <a:pt x="278" y="72"/>
                    <a:pt x="283" y="78"/>
                  </a:cubicBezTo>
                  <a:cubicBezTo>
                    <a:pt x="288" y="84"/>
                    <a:pt x="292" y="90"/>
                    <a:pt x="296" y="96"/>
                  </a:cubicBezTo>
                  <a:cubicBezTo>
                    <a:pt x="328" y="151"/>
                    <a:pt x="318" y="223"/>
                    <a:pt x="267" y="266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8" name="Freeform 1517">
              <a:extLst>
                <a:ext uri="{FF2B5EF4-FFF2-40B4-BE49-F238E27FC236}">
                  <a16:creationId xmlns:a16="http://schemas.microsoft.com/office/drawing/2014/main" id="{8DDD4D5F-E4C7-41B4-8A85-F83962E8E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288" y="2312988"/>
              <a:ext cx="112713" cy="112713"/>
            </a:xfrm>
            <a:custGeom>
              <a:avLst/>
              <a:gdLst>
                <a:gd name="T0" fmla="*/ 63 w 301"/>
                <a:gd name="T1" fmla="*/ 48 h 301"/>
                <a:gd name="T2" fmla="*/ 253 w 301"/>
                <a:gd name="T3" fmla="*/ 64 h 301"/>
                <a:gd name="T4" fmla="*/ 237 w 301"/>
                <a:gd name="T5" fmla="*/ 253 h 301"/>
                <a:gd name="T6" fmla="*/ 47 w 301"/>
                <a:gd name="T7" fmla="*/ 237 h 301"/>
                <a:gd name="T8" fmla="*/ 63 w 301"/>
                <a:gd name="T9" fmla="*/ 48 h 301"/>
                <a:gd name="T10" fmla="*/ 239 w 301"/>
                <a:gd name="T11" fmla="*/ 75 h 301"/>
                <a:gd name="T12" fmla="*/ 75 w 301"/>
                <a:gd name="T13" fmla="*/ 61 h 301"/>
                <a:gd name="T14" fmla="*/ 61 w 301"/>
                <a:gd name="T15" fmla="*/ 226 h 301"/>
                <a:gd name="T16" fmla="*/ 225 w 301"/>
                <a:gd name="T17" fmla="*/ 240 h 301"/>
                <a:gd name="T18" fmla="*/ 239 w 301"/>
                <a:gd name="T19" fmla="*/ 7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63" y="48"/>
                  </a:moveTo>
                  <a:cubicBezTo>
                    <a:pt x="120" y="0"/>
                    <a:pt x="205" y="7"/>
                    <a:pt x="253" y="64"/>
                  </a:cubicBezTo>
                  <a:cubicBezTo>
                    <a:pt x="301" y="121"/>
                    <a:pt x="293" y="205"/>
                    <a:pt x="237" y="253"/>
                  </a:cubicBezTo>
                  <a:cubicBezTo>
                    <a:pt x="180" y="301"/>
                    <a:pt x="95" y="294"/>
                    <a:pt x="47" y="237"/>
                  </a:cubicBezTo>
                  <a:cubicBezTo>
                    <a:pt x="0" y="181"/>
                    <a:pt x="7" y="96"/>
                    <a:pt x="63" y="48"/>
                  </a:cubicBezTo>
                  <a:moveTo>
                    <a:pt x="239" y="75"/>
                  </a:moveTo>
                  <a:cubicBezTo>
                    <a:pt x="198" y="26"/>
                    <a:pt x="124" y="20"/>
                    <a:pt x="75" y="61"/>
                  </a:cubicBezTo>
                  <a:cubicBezTo>
                    <a:pt x="26" y="103"/>
                    <a:pt x="19" y="177"/>
                    <a:pt x="61" y="226"/>
                  </a:cubicBezTo>
                  <a:cubicBezTo>
                    <a:pt x="102" y="275"/>
                    <a:pt x="176" y="281"/>
                    <a:pt x="225" y="240"/>
                  </a:cubicBezTo>
                  <a:cubicBezTo>
                    <a:pt x="275" y="198"/>
                    <a:pt x="281" y="125"/>
                    <a:pt x="239" y="75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9" name="Freeform 1518">
              <a:extLst>
                <a:ext uri="{FF2B5EF4-FFF2-40B4-BE49-F238E27FC236}">
                  <a16:creationId xmlns:a16="http://schemas.microsoft.com/office/drawing/2014/main" id="{A32125A2-CEAB-42A9-971F-ED0D5B57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2319338"/>
              <a:ext cx="98425" cy="98425"/>
            </a:xfrm>
            <a:custGeom>
              <a:avLst/>
              <a:gdLst>
                <a:gd name="T0" fmla="*/ 56 w 265"/>
                <a:gd name="T1" fmla="*/ 42 h 265"/>
                <a:gd name="T2" fmla="*/ 222 w 265"/>
                <a:gd name="T3" fmla="*/ 56 h 265"/>
                <a:gd name="T4" fmla="*/ 208 w 265"/>
                <a:gd name="T5" fmla="*/ 223 h 265"/>
                <a:gd name="T6" fmla="*/ 42 w 265"/>
                <a:gd name="T7" fmla="*/ 209 h 265"/>
                <a:gd name="T8" fmla="*/ 56 w 265"/>
                <a:gd name="T9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56" y="42"/>
                  </a:moveTo>
                  <a:cubicBezTo>
                    <a:pt x="106" y="0"/>
                    <a:pt x="180" y="7"/>
                    <a:pt x="222" y="56"/>
                  </a:cubicBezTo>
                  <a:cubicBezTo>
                    <a:pt x="265" y="106"/>
                    <a:pt x="258" y="181"/>
                    <a:pt x="208" y="223"/>
                  </a:cubicBezTo>
                  <a:cubicBezTo>
                    <a:pt x="158" y="265"/>
                    <a:pt x="84" y="259"/>
                    <a:pt x="42" y="209"/>
                  </a:cubicBezTo>
                  <a:cubicBezTo>
                    <a:pt x="0" y="159"/>
                    <a:pt x="6" y="84"/>
                    <a:pt x="56" y="42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0" name="Freeform 1519">
              <a:extLst>
                <a:ext uri="{FF2B5EF4-FFF2-40B4-BE49-F238E27FC236}">
                  <a16:creationId xmlns:a16="http://schemas.microsoft.com/office/drawing/2014/main" id="{007090B3-B0EB-4606-8203-6785841D4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2343151"/>
              <a:ext cx="42863" cy="52388"/>
            </a:xfrm>
            <a:custGeom>
              <a:avLst/>
              <a:gdLst>
                <a:gd name="T0" fmla="*/ 38 w 115"/>
                <a:gd name="T1" fmla="*/ 19 h 142"/>
                <a:gd name="T2" fmla="*/ 74 w 115"/>
                <a:gd name="T3" fmla="*/ 31 h 142"/>
                <a:gd name="T4" fmla="*/ 75 w 115"/>
                <a:gd name="T5" fmla="*/ 33 h 142"/>
                <a:gd name="T6" fmla="*/ 63 w 115"/>
                <a:gd name="T7" fmla="*/ 44 h 142"/>
                <a:gd name="T8" fmla="*/ 45 w 115"/>
                <a:gd name="T9" fmla="*/ 33 h 142"/>
                <a:gd name="T10" fmla="*/ 59 w 115"/>
                <a:gd name="T11" fmla="*/ 60 h 142"/>
                <a:gd name="T12" fmla="*/ 101 w 115"/>
                <a:gd name="T13" fmla="*/ 62 h 142"/>
                <a:gd name="T14" fmla="*/ 102 w 115"/>
                <a:gd name="T15" fmla="*/ 63 h 142"/>
                <a:gd name="T16" fmla="*/ 93 w 115"/>
                <a:gd name="T17" fmla="*/ 112 h 142"/>
                <a:gd name="T18" fmla="*/ 87 w 115"/>
                <a:gd name="T19" fmla="*/ 116 h 142"/>
                <a:gd name="T20" fmla="*/ 96 w 115"/>
                <a:gd name="T21" fmla="*/ 133 h 142"/>
                <a:gd name="T22" fmla="*/ 85 w 115"/>
                <a:gd name="T23" fmla="*/ 142 h 142"/>
                <a:gd name="T24" fmla="*/ 76 w 115"/>
                <a:gd name="T25" fmla="*/ 122 h 142"/>
                <a:gd name="T26" fmla="*/ 39 w 115"/>
                <a:gd name="T27" fmla="*/ 111 h 142"/>
                <a:gd name="T28" fmla="*/ 39 w 115"/>
                <a:gd name="T29" fmla="*/ 110 h 142"/>
                <a:gd name="T30" fmla="*/ 51 w 115"/>
                <a:gd name="T31" fmla="*/ 100 h 142"/>
                <a:gd name="T32" fmla="*/ 68 w 115"/>
                <a:gd name="T33" fmla="*/ 108 h 142"/>
                <a:gd name="T34" fmla="*/ 54 w 115"/>
                <a:gd name="T35" fmla="*/ 80 h 142"/>
                <a:gd name="T36" fmla="*/ 13 w 115"/>
                <a:gd name="T37" fmla="*/ 78 h 142"/>
                <a:gd name="T38" fmla="*/ 12 w 115"/>
                <a:gd name="T39" fmla="*/ 77 h 142"/>
                <a:gd name="T40" fmla="*/ 22 w 115"/>
                <a:gd name="T41" fmla="*/ 29 h 142"/>
                <a:gd name="T42" fmla="*/ 27 w 115"/>
                <a:gd name="T43" fmla="*/ 25 h 142"/>
                <a:gd name="T44" fmla="*/ 18 w 115"/>
                <a:gd name="T45" fmla="*/ 8 h 142"/>
                <a:gd name="T46" fmla="*/ 28 w 115"/>
                <a:gd name="T47" fmla="*/ 0 h 142"/>
                <a:gd name="T48" fmla="*/ 38 w 115"/>
                <a:gd name="T49" fmla="*/ 19 h 142"/>
                <a:gd name="T50" fmla="*/ 48 w 115"/>
                <a:gd name="T51" fmla="*/ 67 h 142"/>
                <a:gd name="T52" fmla="*/ 33 w 115"/>
                <a:gd name="T53" fmla="*/ 38 h 142"/>
                <a:gd name="T54" fmla="*/ 31 w 115"/>
                <a:gd name="T55" fmla="*/ 39 h 142"/>
                <a:gd name="T56" fmla="*/ 30 w 115"/>
                <a:gd name="T57" fmla="*/ 40 h 142"/>
                <a:gd name="T58" fmla="*/ 24 w 115"/>
                <a:gd name="T59" fmla="*/ 65 h 142"/>
                <a:gd name="T60" fmla="*/ 25 w 115"/>
                <a:gd name="T61" fmla="*/ 66 h 142"/>
                <a:gd name="T62" fmla="*/ 48 w 115"/>
                <a:gd name="T63" fmla="*/ 67 h 142"/>
                <a:gd name="T64" fmla="*/ 90 w 115"/>
                <a:gd name="T65" fmla="*/ 74 h 142"/>
                <a:gd name="T66" fmla="*/ 89 w 115"/>
                <a:gd name="T67" fmla="*/ 74 h 142"/>
                <a:gd name="T68" fmla="*/ 65 w 115"/>
                <a:gd name="T69" fmla="*/ 73 h 142"/>
                <a:gd name="T70" fmla="*/ 81 w 115"/>
                <a:gd name="T71" fmla="*/ 104 h 142"/>
                <a:gd name="T72" fmla="*/ 84 w 115"/>
                <a:gd name="T73" fmla="*/ 101 h 142"/>
                <a:gd name="T74" fmla="*/ 84 w 115"/>
                <a:gd name="T75" fmla="*/ 101 h 142"/>
                <a:gd name="T76" fmla="*/ 90 w 115"/>
                <a:gd name="T77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" h="142">
                  <a:moveTo>
                    <a:pt x="38" y="19"/>
                  </a:moveTo>
                  <a:cubicBezTo>
                    <a:pt x="51" y="14"/>
                    <a:pt x="64" y="19"/>
                    <a:pt x="74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7" y="37"/>
                    <a:pt x="51" y="33"/>
                    <a:pt x="45" y="33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7" y="50"/>
                    <a:pt x="90" y="49"/>
                    <a:pt x="101" y="62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15" y="78"/>
                    <a:pt x="112" y="96"/>
                    <a:pt x="93" y="112"/>
                  </a:cubicBezTo>
                  <a:cubicBezTo>
                    <a:pt x="91" y="114"/>
                    <a:pt x="89" y="115"/>
                    <a:pt x="87" y="11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62" y="127"/>
                    <a:pt x="49" y="122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6" y="106"/>
                    <a:pt x="62" y="108"/>
                    <a:pt x="68" y="10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35" y="91"/>
                    <a:pt x="23" y="90"/>
                    <a:pt x="13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62"/>
                    <a:pt x="4" y="44"/>
                    <a:pt x="22" y="29"/>
                  </a:cubicBezTo>
                  <a:cubicBezTo>
                    <a:pt x="23" y="27"/>
                    <a:pt x="25" y="26"/>
                    <a:pt x="27" y="2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48" y="67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1" y="39"/>
                    <a:pt x="31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1" y="47"/>
                    <a:pt x="18" y="58"/>
                    <a:pt x="24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0" y="72"/>
                    <a:pt x="37" y="73"/>
                    <a:pt x="48" y="67"/>
                  </a:cubicBezTo>
                  <a:moveTo>
                    <a:pt x="90" y="74"/>
                  </a:moveTo>
                  <a:cubicBezTo>
                    <a:pt x="89" y="74"/>
                    <a:pt x="89" y="74"/>
                    <a:pt x="89" y="74"/>
                  </a:cubicBezTo>
                  <a:cubicBezTo>
                    <a:pt x="83" y="67"/>
                    <a:pt x="76" y="67"/>
                    <a:pt x="65" y="7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3"/>
                    <a:pt x="83" y="102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94" y="93"/>
                    <a:pt x="97" y="83"/>
                    <a:pt x="90" y="74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1" name="Freeform 1520">
              <a:extLst>
                <a:ext uri="{FF2B5EF4-FFF2-40B4-BE49-F238E27FC236}">
                  <a16:creationId xmlns:a16="http://schemas.microsoft.com/office/drawing/2014/main" id="{954853BC-1F2C-4DEA-8933-FF29FEB76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2309813"/>
              <a:ext cx="11113" cy="0"/>
            </a:xfrm>
            <a:custGeom>
              <a:avLst/>
              <a:gdLst>
                <a:gd name="T0" fmla="*/ 0 w 29"/>
                <a:gd name="T1" fmla="*/ 0 h 2"/>
                <a:gd name="T2" fmla="*/ 29 w 29"/>
                <a:gd name="T3" fmla="*/ 2 h 2"/>
                <a:gd name="T4" fmla="*/ 0 w 29"/>
                <a:gd name="T5" fmla="*/ 0 h 2"/>
                <a:gd name="T6" fmla="*/ 0 w 29"/>
                <a:gd name="T7" fmla="*/ 0 h 2"/>
                <a:gd name="T8" fmla="*/ 0 w 29"/>
                <a:gd name="T9" fmla="*/ 0 h 2"/>
                <a:gd name="T10" fmla="*/ 0 w 29"/>
                <a:gd name="T11" fmla="*/ 0 h 2"/>
                <a:gd name="T12" fmla="*/ 0 w 2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cubicBezTo>
                    <a:pt x="10" y="0"/>
                    <a:pt x="20" y="0"/>
                    <a:pt x="29" y="2"/>
                  </a:cubicBezTo>
                  <a:cubicBezTo>
                    <a:pt x="20" y="0"/>
                    <a:pt x="1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2" name="Freeform 1521">
              <a:extLst>
                <a:ext uri="{FF2B5EF4-FFF2-40B4-BE49-F238E27FC236}">
                  <a16:creationId xmlns:a16="http://schemas.microsoft.com/office/drawing/2014/main" id="{C8FD5356-237F-45CE-B7C5-17C94626D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5988" y="2309813"/>
              <a:ext cx="57150" cy="109538"/>
            </a:xfrm>
            <a:custGeom>
              <a:avLst/>
              <a:gdLst>
                <a:gd name="T0" fmla="*/ 10 w 154"/>
                <a:gd name="T1" fmla="*/ 241 h 296"/>
                <a:gd name="T2" fmla="*/ 0 w 154"/>
                <a:gd name="T3" fmla="*/ 272 h 296"/>
                <a:gd name="T4" fmla="*/ 27 w 154"/>
                <a:gd name="T5" fmla="*/ 296 h 296"/>
                <a:gd name="T6" fmla="*/ 38 w 154"/>
                <a:gd name="T7" fmla="*/ 270 h 296"/>
                <a:gd name="T8" fmla="*/ 15 w 154"/>
                <a:gd name="T9" fmla="*/ 248 h 296"/>
                <a:gd name="T10" fmla="*/ 10 w 154"/>
                <a:gd name="T11" fmla="*/ 241 h 296"/>
                <a:gd name="T12" fmla="*/ 118 w 154"/>
                <a:gd name="T13" fmla="*/ 0 h 296"/>
                <a:gd name="T14" fmla="*/ 118 w 154"/>
                <a:gd name="T15" fmla="*/ 0 h 296"/>
                <a:gd name="T16" fmla="*/ 85 w 154"/>
                <a:gd name="T17" fmla="*/ 3 h 296"/>
                <a:gd name="T18" fmla="*/ 85 w 154"/>
                <a:gd name="T19" fmla="*/ 3 h 296"/>
                <a:gd name="T20" fmla="*/ 85 w 154"/>
                <a:gd name="T21" fmla="*/ 3 h 296"/>
                <a:gd name="T22" fmla="*/ 75 w 154"/>
                <a:gd name="T23" fmla="*/ 35 h 296"/>
                <a:gd name="T24" fmla="*/ 118 w 154"/>
                <a:gd name="T25" fmla="*/ 27 h 296"/>
                <a:gd name="T26" fmla="*/ 142 w 154"/>
                <a:gd name="T27" fmla="*/ 30 h 296"/>
                <a:gd name="T28" fmla="*/ 154 w 154"/>
                <a:gd name="T29" fmla="*/ 4 h 296"/>
                <a:gd name="T30" fmla="*/ 154 w 154"/>
                <a:gd name="T31" fmla="*/ 4 h 296"/>
                <a:gd name="T32" fmla="*/ 147 w 154"/>
                <a:gd name="T33" fmla="*/ 2 h 296"/>
                <a:gd name="T34" fmla="*/ 118 w 154"/>
                <a:gd name="T35" fmla="*/ 0 h 296"/>
                <a:gd name="T36" fmla="*/ 118 w 154"/>
                <a:gd name="T3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96">
                  <a:moveTo>
                    <a:pt x="10" y="241"/>
                  </a:moveTo>
                  <a:cubicBezTo>
                    <a:pt x="6" y="252"/>
                    <a:pt x="3" y="262"/>
                    <a:pt x="0" y="272"/>
                  </a:cubicBezTo>
                  <a:cubicBezTo>
                    <a:pt x="8" y="281"/>
                    <a:pt x="17" y="289"/>
                    <a:pt x="27" y="296"/>
                  </a:cubicBezTo>
                  <a:cubicBezTo>
                    <a:pt x="31" y="287"/>
                    <a:pt x="34" y="279"/>
                    <a:pt x="38" y="270"/>
                  </a:cubicBezTo>
                  <a:cubicBezTo>
                    <a:pt x="30" y="264"/>
                    <a:pt x="22" y="257"/>
                    <a:pt x="15" y="248"/>
                  </a:cubicBezTo>
                  <a:cubicBezTo>
                    <a:pt x="13" y="246"/>
                    <a:pt x="11" y="243"/>
                    <a:pt x="10" y="241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7" y="0"/>
                    <a:pt x="96" y="1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1" y="13"/>
                    <a:pt x="78" y="24"/>
                    <a:pt x="75" y="35"/>
                  </a:cubicBezTo>
                  <a:cubicBezTo>
                    <a:pt x="89" y="30"/>
                    <a:pt x="103" y="27"/>
                    <a:pt x="118" y="27"/>
                  </a:cubicBezTo>
                  <a:cubicBezTo>
                    <a:pt x="126" y="27"/>
                    <a:pt x="134" y="28"/>
                    <a:pt x="142" y="30"/>
                  </a:cubicBezTo>
                  <a:cubicBezTo>
                    <a:pt x="146" y="21"/>
                    <a:pt x="150" y="12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2"/>
                  </a:cubicBezTo>
                  <a:cubicBezTo>
                    <a:pt x="138" y="0"/>
                    <a:pt x="12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3" name="Freeform 1522">
              <a:extLst>
                <a:ext uri="{FF2B5EF4-FFF2-40B4-BE49-F238E27FC236}">
                  <a16:creationId xmlns:a16="http://schemas.microsoft.com/office/drawing/2014/main" id="{82B147E3-615A-4ED3-89EE-8FF961D6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163" y="2319338"/>
              <a:ext cx="49213" cy="90488"/>
            </a:xfrm>
            <a:custGeom>
              <a:avLst/>
              <a:gdLst>
                <a:gd name="T0" fmla="*/ 6 w 132"/>
                <a:gd name="T1" fmla="*/ 194 h 243"/>
                <a:gd name="T2" fmla="*/ 0 w 132"/>
                <a:gd name="T3" fmla="*/ 213 h 243"/>
                <a:gd name="T4" fmla="*/ 0 w 132"/>
                <a:gd name="T5" fmla="*/ 214 h 243"/>
                <a:gd name="T6" fmla="*/ 5 w 132"/>
                <a:gd name="T7" fmla="*/ 221 h 243"/>
                <a:gd name="T8" fmla="*/ 28 w 132"/>
                <a:gd name="T9" fmla="*/ 243 h 243"/>
                <a:gd name="T10" fmla="*/ 29 w 132"/>
                <a:gd name="T11" fmla="*/ 242 h 243"/>
                <a:gd name="T12" fmla="*/ 35 w 132"/>
                <a:gd name="T13" fmla="*/ 228 h 243"/>
                <a:gd name="T14" fmla="*/ 18 w 132"/>
                <a:gd name="T15" fmla="*/ 211 h 243"/>
                <a:gd name="T16" fmla="*/ 6 w 132"/>
                <a:gd name="T17" fmla="*/ 194 h 243"/>
                <a:gd name="T18" fmla="*/ 108 w 132"/>
                <a:gd name="T19" fmla="*/ 0 h 243"/>
                <a:gd name="T20" fmla="*/ 65 w 132"/>
                <a:gd name="T21" fmla="*/ 8 h 243"/>
                <a:gd name="T22" fmla="*/ 64 w 132"/>
                <a:gd name="T23" fmla="*/ 9 h 243"/>
                <a:gd name="T24" fmla="*/ 58 w 132"/>
                <a:gd name="T25" fmla="*/ 27 h 243"/>
                <a:gd name="T26" fmla="*/ 108 w 132"/>
                <a:gd name="T27" fmla="*/ 16 h 243"/>
                <a:gd name="T28" fmla="*/ 126 w 132"/>
                <a:gd name="T29" fmla="*/ 18 h 243"/>
                <a:gd name="T30" fmla="*/ 132 w 132"/>
                <a:gd name="T31" fmla="*/ 3 h 243"/>
                <a:gd name="T32" fmla="*/ 132 w 132"/>
                <a:gd name="T33" fmla="*/ 3 h 243"/>
                <a:gd name="T34" fmla="*/ 108 w 132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43">
                  <a:moveTo>
                    <a:pt x="6" y="194"/>
                  </a:moveTo>
                  <a:cubicBezTo>
                    <a:pt x="4" y="200"/>
                    <a:pt x="2" y="207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1" y="216"/>
                    <a:pt x="3" y="219"/>
                    <a:pt x="5" y="221"/>
                  </a:cubicBezTo>
                  <a:cubicBezTo>
                    <a:pt x="12" y="230"/>
                    <a:pt x="20" y="237"/>
                    <a:pt x="28" y="243"/>
                  </a:cubicBezTo>
                  <a:cubicBezTo>
                    <a:pt x="28" y="243"/>
                    <a:pt x="29" y="242"/>
                    <a:pt x="29" y="242"/>
                  </a:cubicBezTo>
                  <a:cubicBezTo>
                    <a:pt x="31" y="237"/>
                    <a:pt x="33" y="232"/>
                    <a:pt x="35" y="228"/>
                  </a:cubicBezTo>
                  <a:cubicBezTo>
                    <a:pt x="29" y="223"/>
                    <a:pt x="23" y="217"/>
                    <a:pt x="18" y="211"/>
                  </a:cubicBezTo>
                  <a:cubicBezTo>
                    <a:pt x="13" y="206"/>
                    <a:pt x="9" y="200"/>
                    <a:pt x="6" y="194"/>
                  </a:cubicBezTo>
                  <a:moveTo>
                    <a:pt x="108" y="0"/>
                  </a:moveTo>
                  <a:cubicBezTo>
                    <a:pt x="93" y="0"/>
                    <a:pt x="79" y="3"/>
                    <a:pt x="65" y="8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2" y="15"/>
                    <a:pt x="60" y="21"/>
                    <a:pt x="58" y="27"/>
                  </a:cubicBezTo>
                  <a:cubicBezTo>
                    <a:pt x="74" y="20"/>
                    <a:pt x="91" y="16"/>
                    <a:pt x="108" y="16"/>
                  </a:cubicBezTo>
                  <a:cubicBezTo>
                    <a:pt x="114" y="16"/>
                    <a:pt x="120" y="17"/>
                    <a:pt x="126" y="18"/>
                  </a:cubicBezTo>
                  <a:cubicBezTo>
                    <a:pt x="128" y="13"/>
                    <a:pt x="130" y="8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4" y="1"/>
                    <a:pt x="116" y="0"/>
                    <a:pt x="10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4" name="Freeform 1523">
              <a:extLst>
                <a:ext uri="{FF2B5EF4-FFF2-40B4-BE49-F238E27FC236}">
                  <a16:creationId xmlns:a16="http://schemas.microsoft.com/office/drawing/2014/main" id="{77F8AE51-A76C-422F-8A89-754CC9429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750" y="2325688"/>
              <a:ext cx="46038" cy="77788"/>
            </a:xfrm>
            <a:custGeom>
              <a:avLst/>
              <a:gdLst>
                <a:gd name="T0" fmla="*/ 78 w 120"/>
                <a:gd name="T1" fmla="*/ 86 h 212"/>
                <a:gd name="T2" fmla="*/ 76 w 120"/>
                <a:gd name="T3" fmla="*/ 87 h 212"/>
                <a:gd name="T4" fmla="*/ 75 w 120"/>
                <a:gd name="T5" fmla="*/ 88 h 212"/>
                <a:gd name="T6" fmla="*/ 69 w 120"/>
                <a:gd name="T7" fmla="*/ 113 h 212"/>
                <a:gd name="T8" fmla="*/ 70 w 120"/>
                <a:gd name="T9" fmla="*/ 114 h 212"/>
                <a:gd name="T10" fmla="*/ 71 w 120"/>
                <a:gd name="T11" fmla="*/ 115 h 212"/>
                <a:gd name="T12" fmla="*/ 81 w 120"/>
                <a:gd name="T13" fmla="*/ 92 h 212"/>
                <a:gd name="T14" fmla="*/ 78 w 120"/>
                <a:gd name="T15" fmla="*/ 86 h 212"/>
                <a:gd name="T16" fmla="*/ 102 w 120"/>
                <a:gd name="T17" fmla="*/ 0 h 212"/>
                <a:gd name="T18" fmla="*/ 52 w 120"/>
                <a:gd name="T19" fmla="*/ 11 h 212"/>
                <a:gd name="T20" fmla="*/ 0 w 120"/>
                <a:gd name="T21" fmla="*/ 178 h 212"/>
                <a:gd name="T22" fmla="*/ 12 w 120"/>
                <a:gd name="T23" fmla="*/ 195 h 212"/>
                <a:gd name="T24" fmla="*/ 29 w 120"/>
                <a:gd name="T25" fmla="*/ 212 h 212"/>
                <a:gd name="T26" fmla="*/ 64 w 120"/>
                <a:gd name="T27" fmla="*/ 131 h 212"/>
                <a:gd name="T28" fmla="*/ 58 w 120"/>
                <a:gd name="T29" fmla="*/ 126 h 212"/>
                <a:gd name="T30" fmla="*/ 57 w 120"/>
                <a:gd name="T31" fmla="*/ 125 h 212"/>
                <a:gd name="T32" fmla="*/ 67 w 120"/>
                <a:gd name="T33" fmla="*/ 77 h 212"/>
                <a:gd name="T34" fmla="*/ 72 w 120"/>
                <a:gd name="T35" fmla="*/ 73 h 212"/>
                <a:gd name="T36" fmla="*/ 63 w 120"/>
                <a:gd name="T37" fmla="*/ 56 h 212"/>
                <a:gd name="T38" fmla="*/ 73 w 120"/>
                <a:gd name="T39" fmla="*/ 48 h 212"/>
                <a:gd name="T40" fmla="*/ 83 w 120"/>
                <a:gd name="T41" fmla="*/ 67 h 212"/>
                <a:gd name="T42" fmla="*/ 93 w 120"/>
                <a:gd name="T43" fmla="*/ 65 h 212"/>
                <a:gd name="T44" fmla="*/ 120 w 120"/>
                <a:gd name="T45" fmla="*/ 2 h 212"/>
                <a:gd name="T46" fmla="*/ 102 w 120"/>
                <a:gd name="T4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212">
                  <a:moveTo>
                    <a:pt x="78" y="86"/>
                  </a:moveTo>
                  <a:cubicBezTo>
                    <a:pt x="77" y="86"/>
                    <a:pt x="76" y="87"/>
                    <a:pt x="76" y="87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66" y="95"/>
                    <a:pt x="63" y="106"/>
                    <a:pt x="69" y="113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1" y="115"/>
                    <a:pt x="71" y="115"/>
                  </a:cubicBezTo>
                  <a:cubicBezTo>
                    <a:pt x="74" y="107"/>
                    <a:pt x="78" y="100"/>
                    <a:pt x="81" y="92"/>
                  </a:cubicBezTo>
                  <a:cubicBezTo>
                    <a:pt x="78" y="86"/>
                    <a:pt x="78" y="86"/>
                    <a:pt x="78" y="86"/>
                  </a:cubicBezTo>
                  <a:moveTo>
                    <a:pt x="102" y="0"/>
                  </a:moveTo>
                  <a:cubicBezTo>
                    <a:pt x="85" y="0"/>
                    <a:pt x="68" y="4"/>
                    <a:pt x="52" y="11"/>
                  </a:cubicBezTo>
                  <a:cubicBezTo>
                    <a:pt x="35" y="67"/>
                    <a:pt x="17" y="124"/>
                    <a:pt x="0" y="178"/>
                  </a:cubicBezTo>
                  <a:cubicBezTo>
                    <a:pt x="3" y="184"/>
                    <a:pt x="7" y="190"/>
                    <a:pt x="12" y="195"/>
                  </a:cubicBezTo>
                  <a:cubicBezTo>
                    <a:pt x="17" y="201"/>
                    <a:pt x="23" y="207"/>
                    <a:pt x="29" y="212"/>
                  </a:cubicBezTo>
                  <a:cubicBezTo>
                    <a:pt x="40" y="186"/>
                    <a:pt x="52" y="159"/>
                    <a:pt x="64" y="131"/>
                  </a:cubicBezTo>
                  <a:cubicBezTo>
                    <a:pt x="62" y="130"/>
                    <a:pt x="60" y="128"/>
                    <a:pt x="58" y="126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45" y="110"/>
                    <a:pt x="49" y="92"/>
                    <a:pt x="67" y="77"/>
                  </a:cubicBezTo>
                  <a:cubicBezTo>
                    <a:pt x="68" y="75"/>
                    <a:pt x="70" y="74"/>
                    <a:pt x="72" y="7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6" y="66"/>
                    <a:pt x="90" y="65"/>
                    <a:pt x="93" y="65"/>
                  </a:cubicBezTo>
                  <a:cubicBezTo>
                    <a:pt x="102" y="44"/>
                    <a:pt x="111" y="23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5" name="Freeform 1524">
              <a:extLst>
                <a:ext uri="{FF2B5EF4-FFF2-40B4-BE49-F238E27FC236}">
                  <a16:creationId xmlns:a16="http://schemas.microsoft.com/office/drawing/2014/main" id="{4B77EDDF-1392-46AE-A0BA-424FC8E9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2343151"/>
              <a:ext cx="17463" cy="30163"/>
            </a:xfrm>
            <a:custGeom>
              <a:avLst/>
              <a:gdLst>
                <a:gd name="T0" fmla="*/ 28 w 48"/>
                <a:gd name="T1" fmla="*/ 0 h 83"/>
                <a:gd name="T2" fmla="*/ 18 w 48"/>
                <a:gd name="T3" fmla="*/ 8 h 83"/>
                <a:gd name="T4" fmla="*/ 27 w 48"/>
                <a:gd name="T5" fmla="*/ 25 h 83"/>
                <a:gd name="T6" fmla="*/ 22 w 48"/>
                <a:gd name="T7" fmla="*/ 29 h 83"/>
                <a:gd name="T8" fmla="*/ 12 w 48"/>
                <a:gd name="T9" fmla="*/ 77 h 83"/>
                <a:gd name="T10" fmla="*/ 13 w 48"/>
                <a:gd name="T11" fmla="*/ 78 h 83"/>
                <a:gd name="T12" fmla="*/ 19 w 48"/>
                <a:gd name="T13" fmla="*/ 83 h 83"/>
                <a:gd name="T14" fmla="*/ 26 w 48"/>
                <a:gd name="T15" fmla="*/ 67 h 83"/>
                <a:gd name="T16" fmla="*/ 25 w 48"/>
                <a:gd name="T17" fmla="*/ 66 h 83"/>
                <a:gd name="T18" fmla="*/ 24 w 48"/>
                <a:gd name="T19" fmla="*/ 65 h 83"/>
                <a:gd name="T20" fmla="*/ 30 w 48"/>
                <a:gd name="T21" fmla="*/ 40 h 83"/>
                <a:gd name="T22" fmla="*/ 31 w 48"/>
                <a:gd name="T23" fmla="*/ 39 h 83"/>
                <a:gd name="T24" fmla="*/ 33 w 48"/>
                <a:gd name="T25" fmla="*/ 38 h 83"/>
                <a:gd name="T26" fmla="*/ 36 w 48"/>
                <a:gd name="T27" fmla="*/ 44 h 83"/>
                <a:gd name="T28" fmla="*/ 48 w 48"/>
                <a:gd name="T29" fmla="*/ 17 h 83"/>
                <a:gd name="T30" fmla="*/ 38 w 48"/>
                <a:gd name="T31" fmla="*/ 19 h 83"/>
                <a:gd name="T32" fmla="*/ 28 w 4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83">
                  <a:moveTo>
                    <a:pt x="28" y="0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9"/>
                  </a:cubicBezTo>
                  <a:cubicBezTo>
                    <a:pt x="4" y="44"/>
                    <a:pt x="0" y="62"/>
                    <a:pt x="12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5" y="80"/>
                    <a:pt x="17" y="82"/>
                    <a:pt x="19" y="83"/>
                  </a:cubicBezTo>
                  <a:cubicBezTo>
                    <a:pt x="21" y="78"/>
                    <a:pt x="24" y="73"/>
                    <a:pt x="26" y="67"/>
                  </a:cubicBezTo>
                  <a:cubicBezTo>
                    <a:pt x="26" y="67"/>
                    <a:pt x="25" y="66"/>
                    <a:pt x="25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58"/>
                    <a:pt x="21" y="47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38"/>
                    <a:pt x="33" y="3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35"/>
                    <a:pt x="44" y="26"/>
                    <a:pt x="48" y="17"/>
                  </a:cubicBezTo>
                  <a:cubicBezTo>
                    <a:pt x="45" y="17"/>
                    <a:pt x="41" y="18"/>
                    <a:pt x="38" y="19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6" name="Freeform 1525">
              <a:extLst>
                <a:ext uri="{FF2B5EF4-FFF2-40B4-BE49-F238E27FC236}">
                  <a16:creationId xmlns:a16="http://schemas.microsoft.com/office/drawing/2014/main" id="{4F447847-3245-48EA-B5A8-93A917861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3450" y="2322513"/>
              <a:ext cx="76200" cy="103188"/>
            </a:xfrm>
            <a:custGeom>
              <a:avLst/>
              <a:gdLst>
                <a:gd name="T0" fmla="*/ 15 w 205"/>
                <a:gd name="T1" fmla="*/ 249 h 278"/>
                <a:gd name="T2" fmla="*/ 0 w 205"/>
                <a:gd name="T3" fmla="*/ 273 h 278"/>
                <a:gd name="T4" fmla="*/ 13 w 205"/>
                <a:gd name="T5" fmla="*/ 278 h 278"/>
                <a:gd name="T6" fmla="*/ 32 w 205"/>
                <a:gd name="T7" fmla="*/ 255 h 278"/>
                <a:gd name="T8" fmla="*/ 15 w 205"/>
                <a:gd name="T9" fmla="*/ 249 h 278"/>
                <a:gd name="T10" fmla="*/ 173 w 205"/>
                <a:gd name="T11" fmla="*/ 0 h 278"/>
                <a:gd name="T12" fmla="*/ 158 w 205"/>
                <a:gd name="T13" fmla="*/ 24 h 278"/>
                <a:gd name="T14" fmla="*/ 174 w 205"/>
                <a:gd name="T15" fmla="*/ 40 h 278"/>
                <a:gd name="T16" fmla="*/ 187 w 205"/>
                <a:gd name="T17" fmla="*/ 58 h 278"/>
                <a:gd name="T18" fmla="*/ 205 w 205"/>
                <a:gd name="T19" fmla="*/ 35 h 278"/>
                <a:gd name="T20" fmla="*/ 195 w 205"/>
                <a:gd name="T21" fmla="*/ 22 h 278"/>
                <a:gd name="T22" fmla="*/ 173 w 205"/>
                <a:gd name="T23" fmla="*/ 0 h 278"/>
                <a:gd name="T24" fmla="*/ 173 w 205"/>
                <a:gd name="T2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78">
                  <a:moveTo>
                    <a:pt x="15" y="249"/>
                  </a:moveTo>
                  <a:cubicBezTo>
                    <a:pt x="10" y="257"/>
                    <a:pt x="5" y="265"/>
                    <a:pt x="0" y="273"/>
                  </a:cubicBezTo>
                  <a:cubicBezTo>
                    <a:pt x="5" y="275"/>
                    <a:pt x="9" y="276"/>
                    <a:pt x="13" y="278"/>
                  </a:cubicBezTo>
                  <a:cubicBezTo>
                    <a:pt x="19" y="271"/>
                    <a:pt x="25" y="263"/>
                    <a:pt x="32" y="255"/>
                  </a:cubicBezTo>
                  <a:cubicBezTo>
                    <a:pt x="26" y="253"/>
                    <a:pt x="21" y="251"/>
                    <a:pt x="15" y="249"/>
                  </a:cubicBezTo>
                  <a:moveTo>
                    <a:pt x="173" y="0"/>
                  </a:moveTo>
                  <a:cubicBezTo>
                    <a:pt x="168" y="8"/>
                    <a:pt x="163" y="15"/>
                    <a:pt x="158" y="24"/>
                  </a:cubicBezTo>
                  <a:cubicBezTo>
                    <a:pt x="163" y="29"/>
                    <a:pt x="169" y="34"/>
                    <a:pt x="174" y="40"/>
                  </a:cubicBezTo>
                  <a:cubicBezTo>
                    <a:pt x="179" y="46"/>
                    <a:pt x="183" y="52"/>
                    <a:pt x="187" y="58"/>
                  </a:cubicBezTo>
                  <a:cubicBezTo>
                    <a:pt x="193" y="50"/>
                    <a:pt x="199" y="42"/>
                    <a:pt x="205" y="35"/>
                  </a:cubicBezTo>
                  <a:cubicBezTo>
                    <a:pt x="202" y="31"/>
                    <a:pt x="199" y="26"/>
                    <a:pt x="195" y="22"/>
                  </a:cubicBezTo>
                  <a:cubicBezTo>
                    <a:pt x="188" y="14"/>
                    <a:pt x="181" y="7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7" name="Freeform 1526">
              <a:extLst>
                <a:ext uri="{FF2B5EF4-FFF2-40B4-BE49-F238E27FC236}">
                  <a16:creationId xmlns:a16="http://schemas.microsoft.com/office/drawing/2014/main" id="{BB688BDF-337B-41BD-8CB7-9D9F17A14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2330451"/>
              <a:ext cx="63500" cy="85725"/>
            </a:xfrm>
            <a:custGeom>
              <a:avLst/>
              <a:gdLst>
                <a:gd name="T0" fmla="*/ 9 w 172"/>
                <a:gd name="T1" fmla="*/ 211 h 231"/>
                <a:gd name="T2" fmla="*/ 1 w 172"/>
                <a:gd name="T3" fmla="*/ 224 h 231"/>
                <a:gd name="T4" fmla="*/ 0 w 172"/>
                <a:gd name="T5" fmla="*/ 225 h 231"/>
                <a:gd name="T6" fmla="*/ 17 w 172"/>
                <a:gd name="T7" fmla="*/ 231 h 231"/>
                <a:gd name="T8" fmla="*/ 17 w 172"/>
                <a:gd name="T9" fmla="*/ 230 h 231"/>
                <a:gd name="T10" fmla="*/ 28 w 172"/>
                <a:gd name="T11" fmla="*/ 217 h 231"/>
                <a:gd name="T12" fmla="*/ 9 w 172"/>
                <a:gd name="T13" fmla="*/ 211 h 231"/>
                <a:gd name="T14" fmla="*/ 143 w 172"/>
                <a:gd name="T15" fmla="*/ 0 h 231"/>
                <a:gd name="T16" fmla="*/ 142 w 172"/>
                <a:gd name="T17" fmla="*/ 1 h 231"/>
                <a:gd name="T18" fmla="*/ 134 w 172"/>
                <a:gd name="T19" fmla="*/ 14 h 231"/>
                <a:gd name="T20" fmla="*/ 146 w 172"/>
                <a:gd name="T21" fmla="*/ 26 h 231"/>
                <a:gd name="T22" fmla="*/ 161 w 172"/>
                <a:gd name="T23" fmla="*/ 48 h 231"/>
                <a:gd name="T24" fmla="*/ 171 w 172"/>
                <a:gd name="T25" fmla="*/ 35 h 231"/>
                <a:gd name="T26" fmla="*/ 172 w 172"/>
                <a:gd name="T27" fmla="*/ 34 h 231"/>
                <a:gd name="T28" fmla="*/ 159 w 172"/>
                <a:gd name="T29" fmla="*/ 16 h 231"/>
                <a:gd name="T30" fmla="*/ 143 w 172"/>
                <a:gd name="T3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231">
                  <a:moveTo>
                    <a:pt x="9" y="211"/>
                  </a:moveTo>
                  <a:cubicBezTo>
                    <a:pt x="6" y="216"/>
                    <a:pt x="3" y="220"/>
                    <a:pt x="1" y="224"/>
                  </a:cubicBezTo>
                  <a:cubicBezTo>
                    <a:pt x="1" y="224"/>
                    <a:pt x="0" y="225"/>
                    <a:pt x="0" y="225"/>
                  </a:cubicBezTo>
                  <a:cubicBezTo>
                    <a:pt x="6" y="227"/>
                    <a:pt x="11" y="229"/>
                    <a:pt x="17" y="231"/>
                  </a:cubicBezTo>
                  <a:cubicBezTo>
                    <a:pt x="17" y="231"/>
                    <a:pt x="17" y="231"/>
                    <a:pt x="17" y="230"/>
                  </a:cubicBezTo>
                  <a:cubicBezTo>
                    <a:pt x="21" y="226"/>
                    <a:pt x="24" y="222"/>
                    <a:pt x="28" y="217"/>
                  </a:cubicBezTo>
                  <a:cubicBezTo>
                    <a:pt x="21" y="216"/>
                    <a:pt x="15" y="214"/>
                    <a:pt x="9" y="211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2" y="1"/>
                  </a:cubicBezTo>
                  <a:cubicBezTo>
                    <a:pt x="139" y="5"/>
                    <a:pt x="137" y="9"/>
                    <a:pt x="134" y="14"/>
                  </a:cubicBezTo>
                  <a:cubicBezTo>
                    <a:pt x="138" y="17"/>
                    <a:pt x="143" y="22"/>
                    <a:pt x="146" y="26"/>
                  </a:cubicBezTo>
                  <a:cubicBezTo>
                    <a:pt x="152" y="33"/>
                    <a:pt x="157" y="40"/>
                    <a:pt x="161" y="48"/>
                  </a:cubicBezTo>
                  <a:cubicBezTo>
                    <a:pt x="164" y="44"/>
                    <a:pt x="168" y="39"/>
                    <a:pt x="171" y="35"/>
                  </a:cubicBezTo>
                  <a:cubicBezTo>
                    <a:pt x="171" y="35"/>
                    <a:pt x="172" y="35"/>
                    <a:pt x="172" y="34"/>
                  </a:cubicBezTo>
                  <a:cubicBezTo>
                    <a:pt x="168" y="28"/>
                    <a:pt x="164" y="22"/>
                    <a:pt x="159" y="16"/>
                  </a:cubicBezTo>
                  <a:cubicBezTo>
                    <a:pt x="154" y="10"/>
                    <a:pt x="148" y="5"/>
                    <a:pt x="143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8" name="Freeform 1527">
              <a:extLst>
                <a:ext uri="{FF2B5EF4-FFF2-40B4-BE49-F238E27FC236}">
                  <a16:creationId xmlns:a16="http://schemas.microsoft.com/office/drawing/2014/main" id="{C46405B5-0C0F-4EF1-A027-36E01D05D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2336801"/>
              <a:ext cx="57150" cy="74613"/>
            </a:xfrm>
            <a:custGeom>
              <a:avLst/>
              <a:gdLst>
                <a:gd name="T0" fmla="*/ 38 w 152"/>
                <a:gd name="T1" fmla="*/ 137 h 203"/>
                <a:gd name="T2" fmla="*/ 0 w 152"/>
                <a:gd name="T3" fmla="*/ 197 h 203"/>
                <a:gd name="T4" fmla="*/ 19 w 152"/>
                <a:gd name="T5" fmla="*/ 203 h 203"/>
                <a:gd name="T6" fmla="*/ 67 w 152"/>
                <a:gd name="T7" fmla="*/ 143 h 203"/>
                <a:gd name="T8" fmla="*/ 66 w 152"/>
                <a:gd name="T9" fmla="*/ 140 h 203"/>
                <a:gd name="T10" fmla="*/ 55 w 152"/>
                <a:gd name="T11" fmla="*/ 142 h 203"/>
                <a:gd name="T12" fmla="*/ 38 w 152"/>
                <a:gd name="T13" fmla="*/ 137 h 203"/>
                <a:gd name="T14" fmla="*/ 52 w 152"/>
                <a:gd name="T15" fmla="*/ 114 h 203"/>
                <a:gd name="T16" fmla="*/ 47 w 152"/>
                <a:gd name="T17" fmla="*/ 123 h 203"/>
                <a:gd name="T18" fmla="*/ 58 w 152"/>
                <a:gd name="T19" fmla="*/ 126 h 203"/>
                <a:gd name="T20" fmla="*/ 58 w 152"/>
                <a:gd name="T21" fmla="*/ 126 h 203"/>
                <a:gd name="T22" fmla="*/ 52 w 152"/>
                <a:gd name="T23" fmla="*/ 114 h 203"/>
                <a:gd name="T24" fmla="*/ 70 w 152"/>
                <a:gd name="T25" fmla="*/ 86 h 203"/>
                <a:gd name="T26" fmla="*/ 60 w 152"/>
                <a:gd name="T27" fmla="*/ 101 h 203"/>
                <a:gd name="T28" fmla="*/ 71 w 152"/>
                <a:gd name="T29" fmla="*/ 122 h 203"/>
                <a:gd name="T30" fmla="*/ 74 w 152"/>
                <a:gd name="T31" fmla="*/ 119 h 203"/>
                <a:gd name="T32" fmla="*/ 74 w 152"/>
                <a:gd name="T33" fmla="*/ 119 h 203"/>
                <a:gd name="T34" fmla="*/ 80 w 152"/>
                <a:gd name="T35" fmla="*/ 92 h 203"/>
                <a:gd name="T36" fmla="*/ 79 w 152"/>
                <a:gd name="T37" fmla="*/ 92 h 203"/>
                <a:gd name="T38" fmla="*/ 70 w 152"/>
                <a:gd name="T39" fmla="*/ 86 h 203"/>
                <a:gd name="T40" fmla="*/ 125 w 152"/>
                <a:gd name="T41" fmla="*/ 0 h 203"/>
                <a:gd name="T42" fmla="*/ 79 w 152"/>
                <a:gd name="T43" fmla="*/ 71 h 203"/>
                <a:gd name="T44" fmla="*/ 91 w 152"/>
                <a:gd name="T45" fmla="*/ 80 h 203"/>
                <a:gd name="T46" fmla="*/ 92 w 152"/>
                <a:gd name="T47" fmla="*/ 81 h 203"/>
                <a:gd name="T48" fmla="*/ 100 w 152"/>
                <a:gd name="T49" fmla="*/ 101 h 203"/>
                <a:gd name="T50" fmla="*/ 152 w 152"/>
                <a:gd name="T51" fmla="*/ 34 h 203"/>
                <a:gd name="T52" fmla="*/ 137 w 152"/>
                <a:gd name="T53" fmla="*/ 12 h 203"/>
                <a:gd name="T54" fmla="*/ 125 w 152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03">
                  <a:moveTo>
                    <a:pt x="38" y="137"/>
                  </a:moveTo>
                  <a:cubicBezTo>
                    <a:pt x="25" y="158"/>
                    <a:pt x="12" y="178"/>
                    <a:pt x="0" y="197"/>
                  </a:cubicBezTo>
                  <a:cubicBezTo>
                    <a:pt x="6" y="200"/>
                    <a:pt x="12" y="202"/>
                    <a:pt x="19" y="203"/>
                  </a:cubicBezTo>
                  <a:cubicBezTo>
                    <a:pt x="34" y="184"/>
                    <a:pt x="50" y="164"/>
                    <a:pt x="67" y="143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2" y="141"/>
                    <a:pt x="58" y="142"/>
                    <a:pt x="55" y="142"/>
                  </a:cubicBezTo>
                  <a:cubicBezTo>
                    <a:pt x="49" y="142"/>
                    <a:pt x="43" y="140"/>
                    <a:pt x="38" y="137"/>
                  </a:cubicBezTo>
                  <a:moveTo>
                    <a:pt x="52" y="114"/>
                  </a:moveTo>
                  <a:cubicBezTo>
                    <a:pt x="50" y="117"/>
                    <a:pt x="49" y="120"/>
                    <a:pt x="47" y="123"/>
                  </a:cubicBezTo>
                  <a:cubicBezTo>
                    <a:pt x="50" y="125"/>
                    <a:pt x="54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2" y="114"/>
                    <a:pt x="52" y="114"/>
                    <a:pt x="52" y="114"/>
                  </a:cubicBezTo>
                  <a:moveTo>
                    <a:pt x="70" y="86"/>
                  </a:moveTo>
                  <a:cubicBezTo>
                    <a:pt x="67" y="91"/>
                    <a:pt x="63" y="96"/>
                    <a:pt x="60" y="101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21"/>
                    <a:pt x="73" y="120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84" y="111"/>
                    <a:pt x="87" y="101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6" y="88"/>
                    <a:pt x="73" y="87"/>
                    <a:pt x="70" y="86"/>
                  </a:cubicBezTo>
                  <a:moveTo>
                    <a:pt x="125" y="0"/>
                  </a:moveTo>
                  <a:cubicBezTo>
                    <a:pt x="111" y="21"/>
                    <a:pt x="95" y="46"/>
                    <a:pt x="79" y="71"/>
                  </a:cubicBezTo>
                  <a:cubicBezTo>
                    <a:pt x="84" y="73"/>
                    <a:pt x="88" y="75"/>
                    <a:pt x="91" y="8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7" y="87"/>
                    <a:pt x="100" y="94"/>
                    <a:pt x="100" y="101"/>
                  </a:cubicBezTo>
                  <a:cubicBezTo>
                    <a:pt x="118" y="77"/>
                    <a:pt x="136" y="55"/>
                    <a:pt x="152" y="34"/>
                  </a:cubicBezTo>
                  <a:cubicBezTo>
                    <a:pt x="148" y="26"/>
                    <a:pt x="143" y="19"/>
                    <a:pt x="137" y="12"/>
                  </a:cubicBezTo>
                  <a:cubicBezTo>
                    <a:pt x="134" y="8"/>
                    <a:pt x="129" y="3"/>
                    <a:pt x="125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9" name="Freeform 1528">
              <a:extLst>
                <a:ext uri="{FF2B5EF4-FFF2-40B4-BE49-F238E27FC236}">
                  <a16:creationId xmlns:a16="http://schemas.microsoft.com/office/drawing/2014/main" id="{107A78D3-8BFC-447E-B094-EF2DEC15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362201"/>
              <a:ext cx="23813" cy="26988"/>
            </a:xfrm>
            <a:custGeom>
              <a:avLst/>
              <a:gdLst>
                <a:gd name="T0" fmla="*/ 41 w 62"/>
                <a:gd name="T1" fmla="*/ 0 h 72"/>
                <a:gd name="T2" fmla="*/ 32 w 62"/>
                <a:gd name="T3" fmla="*/ 15 h 72"/>
                <a:gd name="T4" fmla="*/ 41 w 62"/>
                <a:gd name="T5" fmla="*/ 21 h 72"/>
                <a:gd name="T6" fmla="*/ 42 w 62"/>
                <a:gd name="T7" fmla="*/ 21 h 72"/>
                <a:gd name="T8" fmla="*/ 36 w 62"/>
                <a:gd name="T9" fmla="*/ 48 h 72"/>
                <a:gd name="T10" fmla="*/ 36 w 62"/>
                <a:gd name="T11" fmla="*/ 48 h 72"/>
                <a:gd name="T12" fmla="*/ 33 w 62"/>
                <a:gd name="T13" fmla="*/ 51 h 72"/>
                <a:gd name="T14" fmla="*/ 22 w 62"/>
                <a:gd name="T15" fmla="*/ 30 h 72"/>
                <a:gd name="T16" fmla="*/ 14 w 62"/>
                <a:gd name="T17" fmla="*/ 43 h 72"/>
                <a:gd name="T18" fmla="*/ 20 w 62"/>
                <a:gd name="T19" fmla="*/ 55 h 72"/>
                <a:gd name="T20" fmla="*/ 20 w 62"/>
                <a:gd name="T21" fmla="*/ 55 h 72"/>
                <a:gd name="T22" fmla="*/ 9 w 62"/>
                <a:gd name="T23" fmla="*/ 52 h 72"/>
                <a:gd name="T24" fmla="*/ 0 w 62"/>
                <a:gd name="T25" fmla="*/ 66 h 72"/>
                <a:gd name="T26" fmla="*/ 17 w 62"/>
                <a:gd name="T27" fmla="*/ 71 h 72"/>
                <a:gd name="T28" fmla="*/ 28 w 62"/>
                <a:gd name="T29" fmla="*/ 69 h 72"/>
                <a:gd name="T30" fmla="*/ 29 w 62"/>
                <a:gd name="T31" fmla="*/ 72 h 72"/>
                <a:gd name="T32" fmla="*/ 62 w 62"/>
                <a:gd name="T33" fmla="*/ 30 h 72"/>
                <a:gd name="T34" fmla="*/ 54 w 62"/>
                <a:gd name="T35" fmla="*/ 10 h 72"/>
                <a:gd name="T36" fmla="*/ 53 w 62"/>
                <a:gd name="T37" fmla="*/ 9 h 72"/>
                <a:gd name="T38" fmla="*/ 41 w 62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72">
                  <a:moveTo>
                    <a:pt x="41" y="0"/>
                  </a:moveTo>
                  <a:cubicBezTo>
                    <a:pt x="38" y="5"/>
                    <a:pt x="35" y="10"/>
                    <a:pt x="32" y="15"/>
                  </a:cubicBezTo>
                  <a:cubicBezTo>
                    <a:pt x="35" y="16"/>
                    <a:pt x="38" y="17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9" y="30"/>
                    <a:pt x="46" y="4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9"/>
                    <a:pt x="34" y="50"/>
                    <a:pt x="33" y="5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5"/>
                    <a:pt x="17" y="39"/>
                    <a:pt x="14" y="4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6" y="55"/>
                    <a:pt x="12" y="54"/>
                    <a:pt x="9" y="52"/>
                  </a:cubicBezTo>
                  <a:cubicBezTo>
                    <a:pt x="6" y="56"/>
                    <a:pt x="3" y="61"/>
                    <a:pt x="0" y="66"/>
                  </a:cubicBezTo>
                  <a:cubicBezTo>
                    <a:pt x="5" y="69"/>
                    <a:pt x="11" y="71"/>
                    <a:pt x="17" y="71"/>
                  </a:cubicBezTo>
                  <a:cubicBezTo>
                    <a:pt x="20" y="71"/>
                    <a:pt x="24" y="70"/>
                    <a:pt x="28" y="69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40" y="58"/>
                    <a:pt x="51" y="44"/>
                    <a:pt x="62" y="30"/>
                  </a:cubicBezTo>
                  <a:cubicBezTo>
                    <a:pt x="62" y="23"/>
                    <a:pt x="59" y="16"/>
                    <a:pt x="54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0" y="4"/>
                    <a:pt x="46" y="2"/>
                    <a:pt x="4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0" name="Freeform 1529">
              <a:extLst>
                <a:ext uri="{FF2B5EF4-FFF2-40B4-BE49-F238E27FC236}">
                  <a16:creationId xmlns:a16="http://schemas.microsoft.com/office/drawing/2014/main" id="{EAB7E51D-496A-4134-B0DD-3362BA43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279651"/>
              <a:ext cx="77788" cy="87313"/>
            </a:xfrm>
            <a:custGeom>
              <a:avLst/>
              <a:gdLst>
                <a:gd name="T0" fmla="*/ 206 w 210"/>
                <a:gd name="T1" fmla="*/ 145 h 237"/>
                <a:gd name="T2" fmla="*/ 207 w 210"/>
                <a:gd name="T3" fmla="*/ 98 h 237"/>
                <a:gd name="T4" fmla="*/ 189 w 210"/>
                <a:gd name="T5" fmla="*/ 57 h 237"/>
                <a:gd name="T6" fmla="*/ 150 w 210"/>
                <a:gd name="T7" fmla="*/ 25 h 237"/>
                <a:gd name="T8" fmla="*/ 10 w 210"/>
                <a:gd name="T9" fmla="*/ 75 h 237"/>
                <a:gd name="T10" fmla="*/ 8 w 210"/>
                <a:gd name="T11" fmla="*/ 80 h 237"/>
                <a:gd name="T12" fmla="*/ 2 w 210"/>
                <a:gd name="T13" fmla="*/ 102 h 237"/>
                <a:gd name="T14" fmla="*/ 0 w 210"/>
                <a:gd name="T15" fmla="*/ 117 h 237"/>
                <a:gd name="T16" fmla="*/ 0 w 210"/>
                <a:gd name="T17" fmla="*/ 126 h 237"/>
                <a:gd name="T18" fmla="*/ 60 w 210"/>
                <a:gd name="T19" fmla="*/ 214 h 237"/>
                <a:gd name="T20" fmla="*/ 194 w 210"/>
                <a:gd name="T21" fmla="*/ 173 h 237"/>
                <a:gd name="T22" fmla="*/ 199 w 210"/>
                <a:gd name="T23" fmla="*/ 164 h 237"/>
                <a:gd name="T24" fmla="*/ 206 w 210"/>
                <a:gd name="T25" fmla="*/ 145 h 237"/>
                <a:gd name="T26" fmla="*/ 68 w 210"/>
                <a:gd name="T27" fmla="*/ 197 h 237"/>
                <a:gd name="T28" fmla="*/ 19 w 210"/>
                <a:gd name="T29" fmla="*/ 131 h 237"/>
                <a:gd name="T30" fmla="*/ 19 w 210"/>
                <a:gd name="T31" fmla="*/ 119 h 237"/>
                <a:gd name="T32" fmla="*/ 20 w 210"/>
                <a:gd name="T33" fmla="*/ 101 h 237"/>
                <a:gd name="T34" fmla="*/ 27 w 210"/>
                <a:gd name="T35" fmla="*/ 83 h 237"/>
                <a:gd name="T36" fmla="*/ 30 w 210"/>
                <a:gd name="T37" fmla="*/ 77 h 237"/>
                <a:gd name="T38" fmla="*/ 142 w 210"/>
                <a:gd name="T39" fmla="*/ 42 h 237"/>
                <a:gd name="T40" fmla="*/ 167 w 210"/>
                <a:gd name="T41" fmla="*/ 60 h 237"/>
                <a:gd name="T42" fmla="*/ 188 w 210"/>
                <a:gd name="T43" fmla="*/ 98 h 237"/>
                <a:gd name="T44" fmla="*/ 188 w 210"/>
                <a:gd name="T45" fmla="*/ 143 h 237"/>
                <a:gd name="T46" fmla="*/ 183 w 210"/>
                <a:gd name="T47" fmla="*/ 156 h 237"/>
                <a:gd name="T48" fmla="*/ 175 w 210"/>
                <a:gd name="T49" fmla="*/ 169 h 237"/>
                <a:gd name="T50" fmla="*/ 68 w 210"/>
                <a:gd name="T51" fmla="*/ 19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237">
                  <a:moveTo>
                    <a:pt x="206" y="145"/>
                  </a:moveTo>
                  <a:cubicBezTo>
                    <a:pt x="210" y="129"/>
                    <a:pt x="210" y="113"/>
                    <a:pt x="207" y="98"/>
                  </a:cubicBezTo>
                  <a:cubicBezTo>
                    <a:pt x="204" y="83"/>
                    <a:pt x="198" y="69"/>
                    <a:pt x="189" y="57"/>
                  </a:cubicBezTo>
                  <a:cubicBezTo>
                    <a:pt x="179" y="44"/>
                    <a:pt x="166" y="33"/>
                    <a:pt x="150" y="25"/>
                  </a:cubicBezTo>
                  <a:cubicBezTo>
                    <a:pt x="97" y="0"/>
                    <a:pt x="35" y="22"/>
                    <a:pt x="10" y="75"/>
                  </a:cubicBezTo>
                  <a:cubicBezTo>
                    <a:pt x="9" y="76"/>
                    <a:pt x="9" y="78"/>
                    <a:pt x="8" y="80"/>
                  </a:cubicBezTo>
                  <a:cubicBezTo>
                    <a:pt x="5" y="87"/>
                    <a:pt x="3" y="94"/>
                    <a:pt x="2" y="102"/>
                  </a:cubicBezTo>
                  <a:cubicBezTo>
                    <a:pt x="1" y="107"/>
                    <a:pt x="0" y="112"/>
                    <a:pt x="0" y="117"/>
                  </a:cubicBezTo>
                  <a:cubicBezTo>
                    <a:pt x="0" y="120"/>
                    <a:pt x="0" y="123"/>
                    <a:pt x="0" y="126"/>
                  </a:cubicBezTo>
                  <a:cubicBezTo>
                    <a:pt x="3" y="163"/>
                    <a:pt x="24" y="197"/>
                    <a:pt x="60" y="214"/>
                  </a:cubicBezTo>
                  <a:cubicBezTo>
                    <a:pt x="109" y="237"/>
                    <a:pt x="167" y="219"/>
                    <a:pt x="194" y="173"/>
                  </a:cubicBezTo>
                  <a:cubicBezTo>
                    <a:pt x="196" y="170"/>
                    <a:pt x="198" y="167"/>
                    <a:pt x="199" y="164"/>
                  </a:cubicBezTo>
                  <a:cubicBezTo>
                    <a:pt x="202" y="158"/>
                    <a:pt x="204" y="152"/>
                    <a:pt x="206" y="145"/>
                  </a:cubicBezTo>
                  <a:moveTo>
                    <a:pt x="68" y="197"/>
                  </a:moveTo>
                  <a:cubicBezTo>
                    <a:pt x="40" y="184"/>
                    <a:pt x="23" y="159"/>
                    <a:pt x="19" y="131"/>
                  </a:cubicBezTo>
                  <a:cubicBezTo>
                    <a:pt x="19" y="127"/>
                    <a:pt x="19" y="123"/>
                    <a:pt x="19" y="119"/>
                  </a:cubicBezTo>
                  <a:cubicBezTo>
                    <a:pt x="19" y="113"/>
                    <a:pt x="19" y="107"/>
                    <a:pt x="20" y="101"/>
                  </a:cubicBezTo>
                  <a:cubicBezTo>
                    <a:pt x="22" y="95"/>
                    <a:pt x="24" y="89"/>
                    <a:pt x="27" y="83"/>
                  </a:cubicBezTo>
                  <a:cubicBezTo>
                    <a:pt x="28" y="81"/>
                    <a:pt x="29" y="79"/>
                    <a:pt x="30" y="77"/>
                  </a:cubicBezTo>
                  <a:cubicBezTo>
                    <a:pt x="52" y="38"/>
                    <a:pt x="101" y="22"/>
                    <a:pt x="142" y="42"/>
                  </a:cubicBezTo>
                  <a:cubicBezTo>
                    <a:pt x="151" y="46"/>
                    <a:pt x="160" y="53"/>
                    <a:pt x="167" y="60"/>
                  </a:cubicBezTo>
                  <a:cubicBezTo>
                    <a:pt x="177" y="71"/>
                    <a:pt x="185" y="84"/>
                    <a:pt x="188" y="98"/>
                  </a:cubicBezTo>
                  <a:cubicBezTo>
                    <a:pt x="192" y="113"/>
                    <a:pt x="192" y="128"/>
                    <a:pt x="188" y="143"/>
                  </a:cubicBezTo>
                  <a:cubicBezTo>
                    <a:pt x="186" y="147"/>
                    <a:pt x="185" y="152"/>
                    <a:pt x="183" y="156"/>
                  </a:cubicBezTo>
                  <a:cubicBezTo>
                    <a:pt x="180" y="161"/>
                    <a:pt x="178" y="165"/>
                    <a:pt x="175" y="169"/>
                  </a:cubicBezTo>
                  <a:cubicBezTo>
                    <a:pt x="152" y="203"/>
                    <a:pt x="106" y="215"/>
                    <a:pt x="68" y="197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1" name="Freeform 1530">
              <a:extLst>
                <a:ext uri="{FF2B5EF4-FFF2-40B4-BE49-F238E27FC236}">
                  <a16:creationId xmlns:a16="http://schemas.microsoft.com/office/drawing/2014/main" id="{FF66B395-E45C-4A6B-8A57-43C88D0D7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338" y="2287588"/>
              <a:ext cx="73025" cy="73025"/>
            </a:xfrm>
            <a:custGeom>
              <a:avLst/>
              <a:gdLst>
                <a:gd name="T0" fmla="*/ 136 w 198"/>
                <a:gd name="T1" fmla="*/ 20 h 197"/>
                <a:gd name="T2" fmla="*/ 177 w 198"/>
                <a:gd name="T3" fmla="*/ 136 h 197"/>
                <a:gd name="T4" fmla="*/ 62 w 198"/>
                <a:gd name="T5" fmla="*/ 177 h 197"/>
                <a:gd name="T6" fmla="*/ 20 w 198"/>
                <a:gd name="T7" fmla="*/ 61 h 197"/>
                <a:gd name="T8" fmla="*/ 136 w 198"/>
                <a:gd name="T9" fmla="*/ 20 h 197"/>
                <a:gd name="T10" fmla="*/ 167 w 198"/>
                <a:gd name="T11" fmla="*/ 131 h 197"/>
                <a:gd name="T12" fmla="*/ 131 w 198"/>
                <a:gd name="T13" fmla="*/ 30 h 197"/>
                <a:gd name="T14" fmla="*/ 31 w 198"/>
                <a:gd name="T15" fmla="*/ 66 h 197"/>
                <a:gd name="T16" fmla="*/ 66 w 198"/>
                <a:gd name="T17" fmla="*/ 166 h 197"/>
                <a:gd name="T18" fmla="*/ 167 w 198"/>
                <a:gd name="T19" fmla="*/ 1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7">
                  <a:moveTo>
                    <a:pt x="136" y="20"/>
                  </a:moveTo>
                  <a:cubicBezTo>
                    <a:pt x="179" y="41"/>
                    <a:pt x="198" y="92"/>
                    <a:pt x="177" y="136"/>
                  </a:cubicBezTo>
                  <a:cubicBezTo>
                    <a:pt x="157" y="179"/>
                    <a:pt x="105" y="197"/>
                    <a:pt x="62" y="177"/>
                  </a:cubicBezTo>
                  <a:cubicBezTo>
                    <a:pt x="18" y="156"/>
                    <a:pt x="0" y="105"/>
                    <a:pt x="20" y="61"/>
                  </a:cubicBezTo>
                  <a:cubicBezTo>
                    <a:pt x="41" y="18"/>
                    <a:pt x="93" y="0"/>
                    <a:pt x="136" y="20"/>
                  </a:cubicBezTo>
                  <a:moveTo>
                    <a:pt x="167" y="131"/>
                  </a:moveTo>
                  <a:cubicBezTo>
                    <a:pt x="185" y="93"/>
                    <a:pt x="169" y="48"/>
                    <a:pt x="131" y="30"/>
                  </a:cubicBezTo>
                  <a:cubicBezTo>
                    <a:pt x="93" y="13"/>
                    <a:pt x="48" y="29"/>
                    <a:pt x="31" y="66"/>
                  </a:cubicBezTo>
                  <a:cubicBezTo>
                    <a:pt x="13" y="104"/>
                    <a:pt x="29" y="149"/>
                    <a:pt x="66" y="166"/>
                  </a:cubicBezTo>
                  <a:cubicBezTo>
                    <a:pt x="104" y="184"/>
                    <a:pt x="149" y="168"/>
                    <a:pt x="167" y="131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2" name="Freeform 1531">
              <a:extLst>
                <a:ext uri="{FF2B5EF4-FFF2-40B4-BE49-F238E27FC236}">
                  <a16:creationId xmlns:a16="http://schemas.microsoft.com/office/drawing/2014/main" id="{57487A1F-5082-4B74-A6D4-4E42932B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0" y="2290763"/>
              <a:ext cx="65088" cy="65088"/>
            </a:xfrm>
            <a:custGeom>
              <a:avLst/>
              <a:gdLst>
                <a:gd name="T0" fmla="*/ 119 w 174"/>
                <a:gd name="T1" fmla="*/ 18 h 174"/>
                <a:gd name="T2" fmla="*/ 156 w 174"/>
                <a:gd name="T3" fmla="*/ 120 h 174"/>
                <a:gd name="T4" fmla="*/ 54 w 174"/>
                <a:gd name="T5" fmla="*/ 156 h 174"/>
                <a:gd name="T6" fmla="*/ 18 w 174"/>
                <a:gd name="T7" fmla="*/ 55 h 174"/>
                <a:gd name="T8" fmla="*/ 119 w 174"/>
                <a:gd name="T9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19" y="18"/>
                  </a:moveTo>
                  <a:cubicBezTo>
                    <a:pt x="157" y="36"/>
                    <a:pt x="174" y="82"/>
                    <a:pt x="156" y="120"/>
                  </a:cubicBezTo>
                  <a:cubicBezTo>
                    <a:pt x="138" y="158"/>
                    <a:pt x="92" y="174"/>
                    <a:pt x="54" y="156"/>
                  </a:cubicBezTo>
                  <a:cubicBezTo>
                    <a:pt x="16" y="138"/>
                    <a:pt x="0" y="93"/>
                    <a:pt x="18" y="55"/>
                  </a:cubicBezTo>
                  <a:cubicBezTo>
                    <a:pt x="36" y="17"/>
                    <a:pt x="81" y="0"/>
                    <a:pt x="119" y="18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3" name="Freeform 1532">
              <a:extLst>
                <a:ext uri="{FF2B5EF4-FFF2-40B4-BE49-F238E27FC236}">
                  <a16:creationId xmlns:a16="http://schemas.microsoft.com/office/drawing/2014/main" id="{848A1678-2E89-4FA1-997C-E69C1978A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3150" y="2308226"/>
              <a:ext cx="25400" cy="30163"/>
            </a:xfrm>
            <a:custGeom>
              <a:avLst/>
              <a:gdLst>
                <a:gd name="T0" fmla="*/ 60 w 69"/>
                <a:gd name="T1" fmla="*/ 14 h 79"/>
                <a:gd name="T2" fmla="*/ 62 w 69"/>
                <a:gd name="T3" fmla="*/ 39 h 79"/>
                <a:gd name="T4" fmla="*/ 62 w 69"/>
                <a:gd name="T5" fmla="*/ 40 h 79"/>
                <a:gd name="T6" fmla="*/ 52 w 69"/>
                <a:gd name="T7" fmla="*/ 36 h 79"/>
                <a:gd name="T8" fmla="*/ 54 w 69"/>
                <a:gd name="T9" fmla="*/ 22 h 79"/>
                <a:gd name="T10" fmla="*/ 41 w 69"/>
                <a:gd name="T11" fmla="*/ 38 h 79"/>
                <a:gd name="T12" fmla="*/ 52 w 69"/>
                <a:gd name="T13" fmla="*/ 63 h 79"/>
                <a:gd name="T14" fmla="*/ 51 w 69"/>
                <a:gd name="T15" fmla="*/ 64 h 79"/>
                <a:gd name="T16" fmla="*/ 20 w 69"/>
                <a:gd name="T17" fmla="*/ 72 h 79"/>
                <a:gd name="T18" fmla="*/ 16 w 69"/>
                <a:gd name="T19" fmla="*/ 69 h 79"/>
                <a:gd name="T20" fmla="*/ 8 w 69"/>
                <a:gd name="T21" fmla="*/ 79 h 79"/>
                <a:gd name="T22" fmla="*/ 0 w 69"/>
                <a:gd name="T23" fmla="*/ 75 h 79"/>
                <a:gd name="T24" fmla="*/ 9 w 69"/>
                <a:gd name="T25" fmla="*/ 64 h 79"/>
                <a:gd name="T26" fmla="*/ 6 w 69"/>
                <a:gd name="T27" fmla="*/ 40 h 79"/>
                <a:gd name="T28" fmla="*/ 7 w 69"/>
                <a:gd name="T29" fmla="*/ 39 h 79"/>
                <a:gd name="T30" fmla="*/ 16 w 69"/>
                <a:gd name="T31" fmla="*/ 44 h 79"/>
                <a:gd name="T32" fmla="*/ 16 w 69"/>
                <a:gd name="T33" fmla="*/ 56 h 79"/>
                <a:gd name="T34" fmla="*/ 29 w 69"/>
                <a:gd name="T35" fmla="*/ 40 h 79"/>
                <a:gd name="T36" fmla="*/ 19 w 69"/>
                <a:gd name="T37" fmla="*/ 15 h 79"/>
                <a:gd name="T38" fmla="*/ 19 w 69"/>
                <a:gd name="T39" fmla="*/ 15 h 79"/>
                <a:gd name="T40" fmla="*/ 50 w 69"/>
                <a:gd name="T41" fmla="*/ 7 h 79"/>
                <a:gd name="T42" fmla="*/ 53 w 69"/>
                <a:gd name="T43" fmla="*/ 9 h 79"/>
                <a:gd name="T44" fmla="*/ 61 w 69"/>
                <a:gd name="T45" fmla="*/ 0 h 79"/>
                <a:gd name="T46" fmla="*/ 69 w 69"/>
                <a:gd name="T47" fmla="*/ 4 h 79"/>
                <a:gd name="T48" fmla="*/ 60 w 69"/>
                <a:gd name="T49" fmla="*/ 14 h 79"/>
                <a:gd name="T50" fmla="*/ 34 w 69"/>
                <a:gd name="T51" fmla="*/ 33 h 79"/>
                <a:gd name="T52" fmla="*/ 48 w 69"/>
                <a:gd name="T53" fmla="*/ 16 h 79"/>
                <a:gd name="T54" fmla="*/ 46 w 69"/>
                <a:gd name="T55" fmla="*/ 16 h 79"/>
                <a:gd name="T56" fmla="*/ 46 w 69"/>
                <a:gd name="T57" fmla="*/ 15 h 79"/>
                <a:gd name="T58" fmla="*/ 29 w 69"/>
                <a:gd name="T59" fmla="*/ 19 h 79"/>
                <a:gd name="T60" fmla="*/ 29 w 69"/>
                <a:gd name="T61" fmla="*/ 19 h 79"/>
                <a:gd name="T62" fmla="*/ 34 w 69"/>
                <a:gd name="T63" fmla="*/ 33 h 79"/>
                <a:gd name="T64" fmla="*/ 41 w 69"/>
                <a:gd name="T65" fmla="*/ 60 h 79"/>
                <a:gd name="T66" fmla="*/ 41 w 69"/>
                <a:gd name="T67" fmla="*/ 59 h 79"/>
                <a:gd name="T68" fmla="*/ 36 w 69"/>
                <a:gd name="T69" fmla="*/ 45 h 79"/>
                <a:gd name="T70" fmla="*/ 22 w 69"/>
                <a:gd name="T71" fmla="*/ 62 h 79"/>
                <a:gd name="T72" fmla="*/ 24 w 69"/>
                <a:gd name="T73" fmla="*/ 63 h 79"/>
                <a:gd name="T74" fmla="*/ 24 w 69"/>
                <a:gd name="T75" fmla="*/ 64 h 79"/>
                <a:gd name="T76" fmla="*/ 41 w 69"/>
                <a:gd name="T7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79">
                  <a:moveTo>
                    <a:pt x="60" y="14"/>
                  </a:moveTo>
                  <a:cubicBezTo>
                    <a:pt x="66" y="21"/>
                    <a:pt x="67" y="29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0"/>
                    <a:pt x="55" y="26"/>
                    <a:pt x="54" y="22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52" y="45"/>
                    <a:pt x="56" y="53"/>
                    <a:pt x="52" y="6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6" y="75"/>
                    <a:pt x="34" y="78"/>
                    <a:pt x="20" y="72"/>
                  </a:cubicBezTo>
                  <a:cubicBezTo>
                    <a:pt x="19" y="71"/>
                    <a:pt x="17" y="70"/>
                    <a:pt x="16" y="6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2" y="49"/>
                    <a:pt x="6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8"/>
                    <a:pt x="14" y="53"/>
                    <a:pt x="16" y="56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7" y="32"/>
                    <a:pt x="14" y="2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4" y="3"/>
                    <a:pt x="36" y="1"/>
                    <a:pt x="50" y="7"/>
                  </a:cubicBezTo>
                  <a:cubicBezTo>
                    <a:pt x="51" y="8"/>
                    <a:pt x="52" y="9"/>
                    <a:pt x="53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0" y="14"/>
                    <a:pt x="60" y="14"/>
                    <a:pt x="60" y="14"/>
                  </a:cubicBezTo>
                  <a:moveTo>
                    <a:pt x="34" y="33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9" y="12"/>
                    <a:pt x="32" y="13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4"/>
                    <a:pt x="28" y="28"/>
                    <a:pt x="34" y="33"/>
                  </a:cubicBezTo>
                  <a:moveTo>
                    <a:pt x="41" y="60"/>
                  </a:moveTo>
                  <a:cubicBezTo>
                    <a:pt x="41" y="59"/>
                    <a:pt x="41" y="59"/>
                    <a:pt x="41" y="59"/>
                  </a:cubicBezTo>
                  <a:cubicBezTo>
                    <a:pt x="44" y="54"/>
                    <a:pt x="42" y="49"/>
                    <a:pt x="36" y="45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2" y="67"/>
                    <a:pt x="38" y="66"/>
                    <a:pt x="41" y="6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4" name="Freeform 1533">
              <a:extLst>
                <a:ext uri="{FF2B5EF4-FFF2-40B4-BE49-F238E27FC236}">
                  <a16:creationId xmlns:a16="http://schemas.microsoft.com/office/drawing/2014/main" id="{2CC6128D-549F-4EDE-8A0C-5F592C508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300288"/>
              <a:ext cx="76200" cy="15875"/>
            </a:xfrm>
            <a:custGeom>
              <a:avLst/>
              <a:gdLst>
                <a:gd name="T0" fmla="*/ 27 w 205"/>
                <a:gd name="T1" fmla="*/ 20 h 45"/>
                <a:gd name="T2" fmla="*/ 6 w 205"/>
                <a:gd name="T3" fmla="*/ 23 h 45"/>
                <a:gd name="T4" fmla="*/ 6 w 205"/>
                <a:gd name="T5" fmla="*/ 23 h 45"/>
                <a:gd name="T6" fmla="*/ 0 w 205"/>
                <a:gd name="T7" fmla="*/ 45 h 45"/>
                <a:gd name="T8" fmla="*/ 18 w 205"/>
                <a:gd name="T9" fmla="*/ 45 h 45"/>
                <a:gd name="T10" fmla="*/ 24 w 205"/>
                <a:gd name="T11" fmla="*/ 25 h 45"/>
                <a:gd name="T12" fmla="*/ 27 w 205"/>
                <a:gd name="T13" fmla="*/ 20 h 45"/>
                <a:gd name="T14" fmla="*/ 187 w 205"/>
                <a:gd name="T15" fmla="*/ 0 h 45"/>
                <a:gd name="T16" fmla="*/ 166 w 205"/>
                <a:gd name="T17" fmla="*/ 3 h 45"/>
                <a:gd name="T18" fmla="*/ 187 w 205"/>
                <a:gd name="T19" fmla="*/ 41 h 45"/>
                <a:gd name="T20" fmla="*/ 205 w 205"/>
                <a:gd name="T21" fmla="*/ 41 h 45"/>
                <a:gd name="T22" fmla="*/ 187 w 205"/>
                <a:gd name="T23" fmla="*/ 0 h 45"/>
                <a:gd name="T24" fmla="*/ 187 w 205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45">
                  <a:moveTo>
                    <a:pt x="27" y="20"/>
                  </a:moveTo>
                  <a:cubicBezTo>
                    <a:pt x="20" y="21"/>
                    <a:pt x="13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3" y="30"/>
                    <a:pt x="1" y="37"/>
                    <a:pt x="0" y="45"/>
                  </a:cubicBezTo>
                  <a:cubicBezTo>
                    <a:pt x="6" y="45"/>
                    <a:pt x="12" y="45"/>
                    <a:pt x="18" y="45"/>
                  </a:cubicBezTo>
                  <a:cubicBezTo>
                    <a:pt x="19" y="38"/>
                    <a:pt x="21" y="32"/>
                    <a:pt x="24" y="25"/>
                  </a:cubicBezTo>
                  <a:cubicBezTo>
                    <a:pt x="25" y="23"/>
                    <a:pt x="26" y="22"/>
                    <a:pt x="27" y="20"/>
                  </a:cubicBezTo>
                  <a:moveTo>
                    <a:pt x="187" y="0"/>
                  </a:moveTo>
                  <a:cubicBezTo>
                    <a:pt x="180" y="1"/>
                    <a:pt x="173" y="2"/>
                    <a:pt x="166" y="3"/>
                  </a:cubicBezTo>
                  <a:cubicBezTo>
                    <a:pt x="176" y="14"/>
                    <a:pt x="183" y="27"/>
                    <a:pt x="187" y="41"/>
                  </a:cubicBezTo>
                  <a:cubicBezTo>
                    <a:pt x="193" y="41"/>
                    <a:pt x="199" y="41"/>
                    <a:pt x="205" y="41"/>
                  </a:cubicBezTo>
                  <a:cubicBezTo>
                    <a:pt x="202" y="26"/>
                    <a:pt x="196" y="12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5" name="Freeform 1534">
              <a:extLst>
                <a:ext uri="{FF2B5EF4-FFF2-40B4-BE49-F238E27FC236}">
                  <a16:creationId xmlns:a16="http://schemas.microsoft.com/office/drawing/2014/main" id="{32298608-7002-4461-9125-84AC9B0B3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2301876"/>
              <a:ext cx="63500" cy="14288"/>
            </a:xfrm>
            <a:custGeom>
              <a:avLst/>
              <a:gdLst>
                <a:gd name="T0" fmla="*/ 22 w 169"/>
                <a:gd name="T1" fmla="*/ 15 h 42"/>
                <a:gd name="T2" fmla="*/ 10 w 169"/>
                <a:gd name="T3" fmla="*/ 17 h 42"/>
                <a:gd name="T4" fmla="*/ 9 w 169"/>
                <a:gd name="T5" fmla="*/ 17 h 42"/>
                <a:gd name="T6" fmla="*/ 6 w 169"/>
                <a:gd name="T7" fmla="*/ 22 h 42"/>
                <a:gd name="T8" fmla="*/ 0 w 169"/>
                <a:gd name="T9" fmla="*/ 42 h 42"/>
                <a:gd name="T10" fmla="*/ 0 w 169"/>
                <a:gd name="T11" fmla="*/ 41 h 42"/>
                <a:gd name="T12" fmla="*/ 11 w 169"/>
                <a:gd name="T13" fmla="*/ 41 h 42"/>
                <a:gd name="T14" fmla="*/ 16 w 169"/>
                <a:gd name="T15" fmla="*/ 27 h 42"/>
                <a:gd name="T16" fmla="*/ 22 w 169"/>
                <a:gd name="T17" fmla="*/ 15 h 42"/>
                <a:gd name="T18" fmla="*/ 148 w 169"/>
                <a:gd name="T19" fmla="*/ 0 h 42"/>
                <a:gd name="T20" fmla="*/ 147 w 169"/>
                <a:gd name="T21" fmla="*/ 0 h 42"/>
                <a:gd name="T22" fmla="*/ 134 w 169"/>
                <a:gd name="T23" fmla="*/ 1 h 42"/>
                <a:gd name="T24" fmla="*/ 158 w 169"/>
                <a:gd name="T25" fmla="*/ 39 h 42"/>
                <a:gd name="T26" fmla="*/ 168 w 169"/>
                <a:gd name="T27" fmla="*/ 38 h 42"/>
                <a:gd name="T28" fmla="*/ 169 w 169"/>
                <a:gd name="T29" fmla="*/ 38 h 42"/>
                <a:gd name="T30" fmla="*/ 148 w 1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42">
                  <a:moveTo>
                    <a:pt x="22" y="15"/>
                  </a:moveTo>
                  <a:cubicBezTo>
                    <a:pt x="18" y="16"/>
                    <a:pt x="14" y="16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8" y="19"/>
                    <a:pt x="7" y="20"/>
                    <a:pt x="6" y="22"/>
                  </a:cubicBezTo>
                  <a:cubicBezTo>
                    <a:pt x="3" y="29"/>
                    <a:pt x="1" y="35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41"/>
                    <a:pt x="7" y="41"/>
                    <a:pt x="11" y="41"/>
                  </a:cubicBezTo>
                  <a:cubicBezTo>
                    <a:pt x="12" y="36"/>
                    <a:pt x="13" y="31"/>
                    <a:pt x="16" y="27"/>
                  </a:cubicBezTo>
                  <a:cubicBezTo>
                    <a:pt x="18" y="23"/>
                    <a:pt x="20" y="19"/>
                    <a:pt x="22" y="15"/>
                  </a:cubicBezTo>
                  <a:moveTo>
                    <a:pt x="148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143" y="0"/>
                    <a:pt x="139" y="1"/>
                    <a:pt x="134" y="1"/>
                  </a:cubicBezTo>
                  <a:cubicBezTo>
                    <a:pt x="146" y="11"/>
                    <a:pt x="154" y="24"/>
                    <a:pt x="158" y="39"/>
                  </a:cubicBezTo>
                  <a:cubicBezTo>
                    <a:pt x="162" y="39"/>
                    <a:pt x="165" y="38"/>
                    <a:pt x="168" y="38"/>
                  </a:cubicBezTo>
                  <a:cubicBezTo>
                    <a:pt x="168" y="38"/>
                    <a:pt x="169" y="38"/>
                    <a:pt x="169" y="38"/>
                  </a:cubicBezTo>
                  <a:cubicBezTo>
                    <a:pt x="165" y="24"/>
                    <a:pt x="158" y="11"/>
                    <a:pt x="14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6" name="Freeform 1535">
              <a:extLst>
                <a:ext uri="{FF2B5EF4-FFF2-40B4-BE49-F238E27FC236}">
                  <a16:creationId xmlns:a16="http://schemas.microsoft.com/office/drawing/2014/main" id="{46986D13-B072-4750-A9CF-CFBEADFC8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863" y="2301876"/>
              <a:ext cx="53975" cy="14288"/>
            </a:xfrm>
            <a:custGeom>
              <a:avLst/>
              <a:gdLst>
                <a:gd name="T0" fmla="*/ 77 w 147"/>
                <a:gd name="T1" fmla="*/ 33 h 40"/>
                <a:gd name="T2" fmla="*/ 68 w 147"/>
                <a:gd name="T3" fmla="*/ 38 h 40"/>
                <a:gd name="T4" fmla="*/ 68 w 147"/>
                <a:gd name="T5" fmla="*/ 38 h 40"/>
                <a:gd name="T6" fmla="*/ 67 w 147"/>
                <a:gd name="T7" fmla="*/ 39 h 40"/>
                <a:gd name="T8" fmla="*/ 84 w 147"/>
                <a:gd name="T9" fmla="*/ 39 h 40"/>
                <a:gd name="T10" fmla="*/ 87 w 147"/>
                <a:gd name="T11" fmla="*/ 35 h 40"/>
                <a:gd name="T12" fmla="*/ 85 w 147"/>
                <a:gd name="T13" fmla="*/ 35 h 40"/>
                <a:gd name="T14" fmla="*/ 85 w 147"/>
                <a:gd name="T15" fmla="*/ 34 h 40"/>
                <a:gd name="T16" fmla="*/ 77 w 147"/>
                <a:gd name="T17" fmla="*/ 33 h 40"/>
                <a:gd name="T18" fmla="*/ 123 w 147"/>
                <a:gd name="T19" fmla="*/ 0 h 40"/>
                <a:gd name="T20" fmla="*/ 11 w 147"/>
                <a:gd name="T21" fmla="*/ 14 h 40"/>
                <a:gd name="T22" fmla="*/ 5 w 147"/>
                <a:gd name="T23" fmla="*/ 26 h 40"/>
                <a:gd name="T24" fmla="*/ 0 w 147"/>
                <a:gd name="T25" fmla="*/ 40 h 40"/>
                <a:gd name="T26" fmla="*/ 56 w 147"/>
                <a:gd name="T27" fmla="*/ 39 h 40"/>
                <a:gd name="T28" fmla="*/ 58 w 147"/>
                <a:gd name="T29" fmla="*/ 34 h 40"/>
                <a:gd name="T30" fmla="*/ 58 w 147"/>
                <a:gd name="T31" fmla="*/ 34 h 40"/>
                <a:gd name="T32" fmla="*/ 75 w 147"/>
                <a:gd name="T33" fmla="*/ 23 h 40"/>
                <a:gd name="T34" fmla="*/ 89 w 147"/>
                <a:gd name="T35" fmla="*/ 26 h 40"/>
                <a:gd name="T36" fmla="*/ 92 w 147"/>
                <a:gd name="T37" fmla="*/ 28 h 40"/>
                <a:gd name="T38" fmla="*/ 100 w 147"/>
                <a:gd name="T39" fmla="*/ 19 h 40"/>
                <a:gd name="T40" fmla="*/ 108 w 147"/>
                <a:gd name="T41" fmla="*/ 23 h 40"/>
                <a:gd name="T42" fmla="*/ 99 w 147"/>
                <a:gd name="T43" fmla="*/ 33 h 40"/>
                <a:gd name="T44" fmla="*/ 103 w 147"/>
                <a:gd name="T45" fmla="*/ 39 h 40"/>
                <a:gd name="T46" fmla="*/ 147 w 147"/>
                <a:gd name="T47" fmla="*/ 38 h 40"/>
                <a:gd name="T48" fmla="*/ 123 w 147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40">
                  <a:moveTo>
                    <a:pt x="77" y="33"/>
                  </a:moveTo>
                  <a:cubicBezTo>
                    <a:pt x="73" y="33"/>
                    <a:pt x="70" y="34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9"/>
                    <a:pt x="68" y="39"/>
                    <a:pt x="67" y="39"/>
                  </a:cubicBezTo>
                  <a:cubicBezTo>
                    <a:pt x="73" y="39"/>
                    <a:pt x="78" y="39"/>
                    <a:pt x="84" y="39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5"/>
                    <a:pt x="86" y="35"/>
                    <a:pt x="85" y="3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2" y="33"/>
                    <a:pt x="79" y="33"/>
                    <a:pt x="77" y="33"/>
                  </a:cubicBezTo>
                  <a:moveTo>
                    <a:pt x="123" y="0"/>
                  </a:moveTo>
                  <a:cubicBezTo>
                    <a:pt x="86" y="5"/>
                    <a:pt x="48" y="10"/>
                    <a:pt x="11" y="14"/>
                  </a:cubicBezTo>
                  <a:cubicBezTo>
                    <a:pt x="9" y="18"/>
                    <a:pt x="7" y="22"/>
                    <a:pt x="5" y="26"/>
                  </a:cubicBezTo>
                  <a:cubicBezTo>
                    <a:pt x="2" y="30"/>
                    <a:pt x="1" y="35"/>
                    <a:pt x="0" y="40"/>
                  </a:cubicBezTo>
                  <a:cubicBezTo>
                    <a:pt x="18" y="40"/>
                    <a:pt x="37" y="40"/>
                    <a:pt x="56" y="39"/>
                  </a:cubicBezTo>
                  <a:cubicBezTo>
                    <a:pt x="56" y="38"/>
                    <a:pt x="57" y="36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27"/>
                    <a:pt x="68" y="23"/>
                    <a:pt x="75" y="23"/>
                  </a:cubicBezTo>
                  <a:cubicBezTo>
                    <a:pt x="79" y="23"/>
                    <a:pt x="84" y="24"/>
                    <a:pt x="89" y="26"/>
                  </a:cubicBezTo>
                  <a:cubicBezTo>
                    <a:pt x="90" y="27"/>
                    <a:pt x="91" y="28"/>
                    <a:pt x="92" y="2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5"/>
                    <a:pt x="102" y="37"/>
                    <a:pt x="103" y="39"/>
                  </a:cubicBezTo>
                  <a:cubicBezTo>
                    <a:pt x="118" y="38"/>
                    <a:pt x="133" y="38"/>
                    <a:pt x="147" y="38"/>
                  </a:cubicBezTo>
                  <a:cubicBezTo>
                    <a:pt x="143" y="23"/>
                    <a:pt x="135" y="10"/>
                    <a:pt x="123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7" name="Freeform 1536">
              <a:extLst>
                <a:ext uri="{FF2B5EF4-FFF2-40B4-BE49-F238E27FC236}">
                  <a16:creationId xmlns:a16="http://schemas.microsoft.com/office/drawing/2014/main" id="{3062F238-9E17-4499-9D79-DE917AED1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308226"/>
              <a:ext cx="19050" cy="7938"/>
            </a:xfrm>
            <a:custGeom>
              <a:avLst/>
              <a:gdLst>
                <a:gd name="T0" fmla="*/ 44 w 52"/>
                <a:gd name="T1" fmla="*/ 0 h 20"/>
                <a:gd name="T2" fmla="*/ 36 w 52"/>
                <a:gd name="T3" fmla="*/ 9 h 20"/>
                <a:gd name="T4" fmla="*/ 33 w 52"/>
                <a:gd name="T5" fmla="*/ 7 h 20"/>
                <a:gd name="T6" fmla="*/ 19 w 52"/>
                <a:gd name="T7" fmla="*/ 4 h 20"/>
                <a:gd name="T8" fmla="*/ 2 w 52"/>
                <a:gd name="T9" fmla="*/ 15 h 20"/>
                <a:gd name="T10" fmla="*/ 2 w 52"/>
                <a:gd name="T11" fmla="*/ 15 h 20"/>
                <a:gd name="T12" fmla="*/ 0 w 52"/>
                <a:gd name="T13" fmla="*/ 20 h 20"/>
                <a:gd name="T14" fmla="*/ 11 w 52"/>
                <a:gd name="T15" fmla="*/ 20 h 20"/>
                <a:gd name="T16" fmla="*/ 12 w 52"/>
                <a:gd name="T17" fmla="*/ 19 h 20"/>
                <a:gd name="T18" fmla="*/ 12 w 52"/>
                <a:gd name="T19" fmla="*/ 19 h 20"/>
                <a:gd name="T20" fmla="*/ 21 w 52"/>
                <a:gd name="T21" fmla="*/ 14 h 20"/>
                <a:gd name="T22" fmla="*/ 29 w 52"/>
                <a:gd name="T23" fmla="*/ 15 h 20"/>
                <a:gd name="T24" fmla="*/ 29 w 52"/>
                <a:gd name="T25" fmla="*/ 16 h 20"/>
                <a:gd name="T26" fmla="*/ 31 w 52"/>
                <a:gd name="T27" fmla="*/ 16 h 20"/>
                <a:gd name="T28" fmla="*/ 28 w 52"/>
                <a:gd name="T29" fmla="*/ 20 h 20"/>
                <a:gd name="T30" fmla="*/ 47 w 52"/>
                <a:gd name="T31" fmla="*/ 20 h 20"/>
                <a:gd name="T32" fmla="*/ 43 w 52"/>
                <a:gd name="T33" fmla="*/ 14 h 20"/>
                <a:gd name="T34" fmla="*/ 52 w 52"/>
                <a:gd name="T35" fmla="*/ 4 h 20"/>
                <a:gd name="T36" fmla="*/ 44 w 52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20">
                  <a:moveTo>
                    <a:pt x="44" y="0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4" y="8"/>
                    <a:pt x="33" y="7"/>
                  </a:cubicBezTo>
                  <a:cubicBezTo>
                    <a:pt x="28" y="5"/>
                    <a:pt x="23" y="4"/>
                    <a:pt x="19" y="4"/>
                  </a:cubicBezTo>
                  <a:cubicBezTo>
                    <a:pt x="12" y="4"/>
                    <a:pt x="5" y="8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4" y="20"/>
                    <a:pt x="8" y="20"/>
                    <a:pt x="11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5"/>
                    <a:pt x="17" y="14"/>
                    <a:pt x="21" y="14"/>
                  </a:cubicBezTo>
                  <a:cubicBezTo>
                    <a:pt x="23" y="14"/>
                    <a:pt x="26" y="14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4" y="20"/>
                    <a:pt x="40" y="20"/>
                    <a:pt x="47" y="20"/>
                  </a:cubicBezTo>
                  <a:cubicBezTo>
                    <a:pt x="46" y="18"/>
                    <a:pt x="45" y="16"/>
                    <a:pt x="43" y="1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8" name="Freeform 1537">
              <a:extLst>
                <a:ext uri="{FF2B5EF4-FFF2-40B4-BE49-F238E27FC236}">
                  <a16:creationId xmlns:a16="http://schemas.microsoft.com/office/drawing/2014/main" id="{FA652DBD-85BE-4D70-9701-2E44651F7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322513"/>
              <a:ext cx="76200" cy="20638"/>
            </a:xfrm>
            <a:custGeom>
              <a:avLst/>
              <a:gdLst>
                <a:gd name="T0" fmla="*/ 188 w 206"/>
                <a:gd name="T1" fmla="*/ 26 h 56"/>
                <a:gd name="T2" fmla="*/ 183 w 206"/>
                <a:gd name="T3" fmla="*/ 40 h 56"/>
                <a:gd name="T4" fmla="*/ 176 w 206"/>
                <a:gd name="T5" fmla="*/ 52 h 56"/>
                <a:gd name="T6" fmla="*/ 194 w 206"/>
                <a:gd name="T7" fmla="*/ 56 h 56"/>
                <a:gd name="T8" fmla="*/ 199 w 206"/>
                <a:gd name="T9" fmla="*/ 47 h 56"/>
                <a:gd name="T10" fmla="*/ 206 w 206"/>
                <a:gd name="T11" fmla="*/ 28 h 56"/>
                <a:gd name="T12" fmla="*/ 188 w 206"/>
                <a:gd name="T13" fmla="*/ 26 h 56"/>
                <a:gd name="T14" fmla="*/ 0 w 206"/>
                <a:gd name="T15" fmla="*/ 0 h 56"/>
                <a:gd name="T16" fmla="*/ 0 w 206"/>
                <a:gd name="T17" fmla="*/ 0 h 56"/>
                <a:gd name="T18" fmla="*/ 0 w 206"/>
                <a:gd name="T19" fmla="*/ 3 h 56"/>
                <a:gd name="T20" fmla="*/ 0 w 206"/>
                <a:gd name="T21" fmla="*/ 9 h 56"/>
                <a:gd name="T22" fmla="*/ 19 w 206"/>
                <a:gd name="T23" fmla="*/ 14 h 56"/>
                <a:gd name="T24" fmla="*/ 18 w 206"/>
                <a:gd name="T25" fmla="*/ 2 h 56"/>
                <a:gd name="T26" fmla="*/ 0 w 206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56">
                  <a:moveTo>
                    <a:pt x="188" y="26"/>
                  </a:moveTo>
                  <a:cubicBezTo>
                    <a:pt x="187" y="30"/>
                    <a:pt x="185" y="35"/>
                    <a:pt x="183" y="40"/>
                  </a:cubicBezTo>
                  <a:cubicBezTo>
                    <a:pt x="181" y="44"/>
                    <a:pt x="179" y="48"/>
                    <a:pt x="176" y="52"/>
                  </a:cubicBezTo>
                  <a:cubicBezTo>
                    <a:pt x="182" y="54"/>
                    <a:pt x="189" y="55"/>
                    <a:pt x="194" y="56"/>
                  </a:cubicBezTo>
                  <a:cubicBezTo>
                    <a:pt x="196" y="53"/>
                    <a:pt x="198" y="50"/>
                    <a:pt x="199" y="47"/>
                  </a:cubicBezTo>
                  <a:cubicBezTo>
                    <a:pt x="202" y="41"/>
                    <a:pt x="204" y="35"/>
                    <a:pt x="206" y="28"/>
                  </a:cubicBezTo>
                  <a:cubicBezTo>
                    <a:pt x="201" y="27"/>
                    <a:pt x="195" y="27"/>
                    <a:pt x="188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6" y="10"/>
                    <a:pt x="12" y="12"/>
                    <a:pt x="19" y="14"/>
                  </a:cubicBezTo>
                  <a:cubicBezTo>
                    <a:pt x="18" y="10"/>
                    <a:pt x="18" y="6"/>
                    <a:pt x="18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9" name="Freeform 1538">
              <a:extLst>
                <a:ext uri="{FF2B5EF4-FFF2-40B4-BE49-F238E27FC236}">
                  <a16:creationId xmlns:a16="http://schemas.microsoft.com/office/drawing/2014/main" id="{4F6C42A3-E422-47CA-A6BD-FA485EE3F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2322513"/>
              <a:ext cx="63500" cy="19050"/>
            </a:xfrm>
            <a:custGeom>
              <a:avLst/>
              <a:gdLst>
                <a:gd name="T0" fmla="*/ 160 w 170"/>
                <a:gd name="T1" fmla="*/ 22 h 50"/>
                <a:gd name="T2" fmla="*/ 156 w 170"/>
                <a:gd name="T3" fmla="*/ 33 h 50"/>
                <a:gd name="T4" fmla="*/ 147 w 170"/>
                <a:gd name="T5" fmla="*/ 47 h 50"/>
                <a:gd name="T6" fmla="*/ 157 w 170"/>
                <a:gd name="T7" fmla="*/ 50 h 50"/>
                <a:gd name="T8" fmla="*/ 158 w 170"/>
                <a:gd name="T9" fmla="*/ 50 h 50"/>
                <a:gd name="T10" fmla="*/ 165 w 170"/>
                <a:gd name="T11" fmla="*/ 38 h 50"/>
                <a:gd name="T12" fmla="*/ 170 w 170"/>
                <a:gd name="T13" fmla="*/ 24 h 50"/>
                <a:gd name="T14" fmla="*/ 170 w 170"/>
                <a:gd name="T15" fmla="*/ 24 h 50"/>
                <a:gd name="T16" fmla="*/ 160 w 170"/>
                <a:gd name="T17" fmla="*/ 22 h 50"/>
                <a:gd name="T18" fmla="*/ 0 w 170"/>
                <a:gd name="T19" fmla="*/ 0 h 50"/>
                <a:gd name="T20" fmla="*/ 1 w 170"/>
                <a:gd name="T21" fmla="*/ 12 h 50"/>
                <a:gd name="T22" fmla="*/ 1 w 170"/>
                <a:gd name="T23" fmla="*/ 12 h 50"/>
                <a:gd name="T24" fmla="*/ 12 w 170"/>
                <a:gd name="T25" fmla="*/ 14 h 50"/>
                <a:gd name="T26" fmla="*/ 10 w 170"/>
                <a:gd name="T27" fmla="*/ 2 h 50"/>
                <a:gd name="T28" fmla="*/ 1 w 170"/>
                <a:gd name="T29" fmla="*/ 0 h 50"/>
                <a:gd name="T30" fmla="*/ 0 w 170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50">
                  <a:moveTo>
                    <a:pt x="160" y="22"/>
                  </a:moveTo>
                  <a:cubicBezTo>
                    <a:pt x="159" y="26"/>
                    <a:pt x="157" y="30"/>
                    <a:pt x="156" y="33"/>
                  </a:cubicBezTo>
                  <a:cubicBezTo>
                    <a:pt x="153" y="38"/>
                    <a:pt x="150" y="43"/>
                    <a:pt x="147" y="47"/>
                  </a:cubicBezTo>
                  <a:cubicBezTo>
                    <a:pt x="150" y="48"/>
                    <a:pt x="154" y="49"/>
                    <a:pt x="157" y="50"/>
                  </a:cubicBezTo>
                  <a:cubicBezTo>
                    <a:pt x="157" y="50"/>
                    <a:pt x="158" y="50"/>
                    <a:pt x="158" y="50"/>
                  </a:cubicBezTo>
                  <a:cubicBezTo>
                    <a:pt x="161" y="46"/>
                    <a:pt x="163" y="42"/>
                    <a:pt x="165" y="38"/>
                  </a:cubicBezTo>
                  <a:cubicBezTo>
                    <a:pt x="167" y="33"/>
                    <a:pt x="169" y="28"/>
                    <a:pt x="170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66" y="23"/>
                    <a:pt x="163" y="23"/>
                    <a:pt x="160" y="22"/>
                  </a:cubicBezTo>
                  <a:moveTo>
                    <a:pt x="0" y="0"/>
                  </a:moveTo>
                  <a:cubicBezTo>
                    <a:pt x="0" y="4"/>
                    <a:pt x="0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13"/>
                    <a:pt x="8" y="13"/>
                    <a:pt x="12" y="14"/>
                  </a:cubicBezTo>
                  <a:cubicBezTo>
                    <a:pt x="11" y="10"/>
                    <a:pt x="10" y="6"/>
                    <a:pt x="10" y="2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0" name="Freeform 1539">
              <a:extLst>
                <a:ext uri="{FF2B5EF4-FFF2-40B4-BE49-F238E27FC236}">
                  <a16:creationId xmlns:a16="http://schemas.microsoft.com/office/drawing/2014/main" id="{3A084E76-A7AC-4B7D-AF7E-AAE3DC297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275" y="2324101"/>
              <a:ext cx="55563" cy="15875"/>
            </a:xfrm>
            <a:custGeom>
              <a:avLst/>
              <a:gdLst>
                <a:gd name="T0" fmla="*/ 96 w 150"/>
                <a:gd name="T1" fmla="*/ 13 h 45"/>
                <a:gd name="T2" fmla="*/ 94 w 150"/>
                <a:gd name="T3" fmla="*/ 22 h 45"/>
                <a:gd name="T4" fmla="*/ 93 w 150"/>
                <a:gd name="T5" fmla="*/ 23 h 45"/>
                <a:gd name="T6" fmla="*/ 84 w 150"/>
                <a:gd name="T7" fmla="*/ 33 h 45"/>
                <a:gd name="T8" fmla="*/ 137 w 150"/>
                <a:gd name="T9" fmla="*/ 45 h 45"/>
                <a:gd name="T10" fmla="*/ 146 w 150"/>
                <a:gd name="T11" fmla="*/ 31 h 45"/>
                <a:gd name="T12" fmla="*/ 150 w 150"/>
                <a:gd name="T13" fmla="*/ 20 h 45"/>
                <a:gd name="T14" fmla="*/ 96 w 150"/>
                <a:gd name="T15" fmla="*/ 13 h 45"/>
                <a:gd name="T16" fmla="*/ 73 w 150"/>
                <a:gd name="T17" fmla="*/ 10 h 45"/>
                <a:gd name="T18" fmla="*/ 64 w 150"/>
                <a:gd name="T19" fmla="*/ 21 h 45"/>
                <a:gd name="T20" fmla="*/ 66 w 150"/>
                <a:gd name="T21" fmla="*/ 22 h 45"/>
                <a:gd name="T22" fmla="*/ 66 w 150"/>
                <a:gd name="T23" fmla="*/ 23 h 45"/>
                <a:gd name="T24" fmla="*/ 74 w 150"/>
                <a:gd name="T25" fmla="*/ 24 h 45"/>
                <a:gd name="T26" fmla="*/ 83 w 150"/>
                <a:gd name="T27" fmla="*/ 19 h 45"/>
                <a:gd name="T28" fmla="*/ 83 w 150"/>
                <a:gd name="T29" fmla="*/ 18 h 45"/>
                <a:gd name="T30" fmla="*/ 84 w 150"/>
                <a:gd name="T31" fmla="*/ 11 h 45"/>
                <a:gd name="T32" fmla="*/ 73 w 150"/>
                <a:gd name="T33" fmla="*/ 10 h 45"/>
                <a:gd name="T34" fmla="*/ 57 w 150"/>
                <a:gd name="T35" fmla="*/ 7 h 45"/>
                <a:gd name="T36" fmla="*/ 58 w 150"/>
                <a:gd name="T37" fmla="*/ 15 h 45"/>
                <a:gd name="T38" fmla="*/ 63 w 150"/>
                <a:gd name="T39" fmla="*/ 8 h 45"/>
                <a:gd name="T40" fmla="*/ 57 w 150"/>
                <a:gd name="T41" fmla="*/ 7 h 45"/>
                <a:gd name="T42" fmla="*/ 0 w 150"/>
                <a:gd name="T43" fmla="*/ 0 h 45"/>
                <a:gd name="T44" fmla="*/ 2 w 150"/>
                <a:gd name="T45" fmla="*/ 12 h 45"/>
                <a:gd name="T46" fmla="*/ 50 w 150"/>
                <a:gd name="T47" fmla="*/ 24 h 45"/>
                <a:gd name="T48" fmla="*/ 51 w 150"/>
                <a:gd name="T49" fmla="*/ 23 h 45"/>
                <a:gd name="T50" fmla="*/ 46 w 150"/>
                <a:gd name="T51" fmla="*/ 6 h 45"/>
                <a:gd name="T52" fmla="*/ 0 w 150"/>
                <a:gd name="T5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45">
                  <a:moveTo>
                    <a:pt x="96" y="13"/>
                  </a:moveTo>
                  <a:cubicBezTo>
                    <a:pt x="96" y="16"/>
                    <a:pt x="95" y="19"/>
                    <a:pt x="94" y="22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1" y="28"/>
                    <a:pt x="88" y="31"/>
                    <a:pt x="84" y="33"/>
                  </a:cubicBezTo>
                  <a:cubicBezTo>
                    <a:pt x="102" y="37"/>
                    <a:pt x="121" y="41"/>
                    <a:pt x="137" y="45"/>
                  </a:cubicBezTo>
                  <a:cubicBezTo>
                    <a:pt x="140" y="41"/>
                    <a:pt x="143" y="36"/>
                    <a:pt x="146" y="31"/>
                  </a:cubicBezTo>
                  <a:cubicBezTo>
                    <a:pt x="147" y="28"/>
                    <a:pt x="149" y="24"/>
                    <a:pt x="150" y="20"/>
                  </a:cubicBezTo>
                  <a:cubicBezTo>
                    <a:pt x="133" y="18"/>
                    <a:pt x="115" y="15"/>
                    <a:pt x="96" y="13"/>
                  </a:cubicBezTo>
                  <a:moveTo>
                    <a:pt x="73" y="10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5" y="22"/>
                    <a:pt x="66" y="22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9" y="24"/>
                    <a:pt x="72" y="24"/>
                    <a:pt x="74" y="24"/>
                  </a:cubicBezTo>
                  <a:cubicBezTo>
                    <a:pt x="78" y="24"/>
                    <a:pt x="81" y="23"/>
                    <a:pt x="83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6"/>
                    <a:pt x="85" y="13"/>
                    <a:pt x="84" y="11"/>
                  </a:cubicBezTo>
                  <a:cubicBezTo>
                    <a:pt x="80" y="11"/>
                    <a:pt x="77" y="10"/>
                    <a:pt x="73" y="10"/>
                  </a:cubicBezTo>
                  <a:moveTo>
                    <a:pt x="57" y="7"/>
                  </a:moveTo>
                  <a:cubicBezTo>
                    <a:pt x="56" y="10"/>
                    <a:pt x="57" y="13"/>
                    <a:pt x="58" y="1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1" y="8"/>
                    <a:pt x="59" y="8"/>
                    <a:pt x="57" y="7"/>
                  </a:cubicBezTo>
                  <a:moveTo>
                    <a:pt x="0" y="0"/>
                  </a:moveTo>
                  <a:cubicBezTo>
                    <a:pt x="0" y="4"/>
                    <a:pt x="1" y="8"/>
                    <a:pt x="2" y="12"/>
                  </a:cubicBezTo>
                  <a:cubicBezTo>
                    <a:pt x="17" y="16"/>
                    <a:pt x="33" y="20"/>
                    <a:pt x="50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47" y="18"/>
                    <a:pt x="45" y="12"/>
                    <a:pt x="46" y="6"/>
                  </a:cubicBezTo>
                  <a:cubicBezTo>
                    <a:pt x="30" y="4"/>
                    <a:pt x="15" y="2"/>
                    <a:pt x="0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1" name="Freeform 1540">
              <a:extLst>
                <a:ext uri="{FF2B5EF4-FFF2-40B4-BE49-F238E27FC236}">
                  <a16:creationId xmlns:a16="http://schemas.microsoft.com/office/drawing/2014/main" id="{BE41614D-0C92-4EC7-B5B3-5BC4B58B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2325688"/>
              <a:ext cx="19050" cy="11113"/>
            </a:xfrm>
            <a:custGeom>
              <a:avLst/>
              <a:gdLst>
                <a:gd name="T0" fmla="*/ 1 w 51"/>
                <a:gd name="T1" fmla="*/ 0 h 27"/>
                <a:gd name="T2" fmla="*/ 6 w 51"/>
                <a:gd name="T3" fmla="*/ 17 h 27"/>
                <a:gd name="T4" fmla="*/ 5 w 51"/>
                <a:gd name="T5" fmla="*/ 18 h 27"/>
                <a:gd name="T6" fmla="*/ 39 w 51"/>
                <a:gd name="T7" fmla="*/ 27 h 27"/>
                <a:gd name="T8" fmla="*/ 48 w 51"/>
                <a:gd name="T9" fmla="*/ 17 h 27"/>
                <a:gd name="T10" fmla="*/ 49 w 51"/>
                <a:gd name="T11" fmla="*/ 16 h 27"/>
                <a:gd name="T12" fmla="*/ 51 w 51"/>
                <a:gd name="T13" fmla="*/ 7 h 27"/>
                <a:gd name="T14" fmla="*/ 39 w 51"/>
                <a:gd name="T15" fmla="*/ 5 h 27"/>
                <a:gd name="T16" fmla="*/ 38 w 51"/>
                <a:gd name="T17" fmla="*/ 12 h 27"/>
                <a:gd name="T18" fmla="*/ 38 w 51"/>
                <a:gd name="T19" fmla="*/ 13 h 27"/>
                <a:gd name="T20" fmla="*/ 29 w 51"/>
                <a:gd name="T21" fmla="*/ 18 h 27"/>
                <a:gd name="T22" fmla="*/ 21 w 51"/>
                <a:gd name="T23" fmla="*/ 17 h 27"/>
                <a:gd name="T24" fmla="*/ 21 w 51"/>
                <a:gd name="T25" fmla="*/ 16 h 27"/>
                <a:gd name="T26" fmla="*/ 19 w 51"/>
                <a:gd name="T27" fmla="*/ 15 h 27"/>
                <a:gd name="T28" fmla="*/ 28 w 51"/>
                <a:gd name="T29" fmla="*/ 4 h 27"/>
                <a:gd name="T30" fmla="*/ 18 w 51"/>
                <a:gd name="T31" fmla="*/ 2 h 27"/>
                <a:gd name="T32" fmla="*/ 13 w 51"/>
                <a:gd name="T33" fmla="*/ 9 h 27"/>
                <a:gd name="T34" fmla="*/ 12 w 51"/>
                <a:gd name="T35" fmla="*/ 1 h 27"/>
                <a:gd name="T36" fmla="*/ 1 w 51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7">
                  <a:moveTo>
                    <a:pt x="1" y="0"/>
                  </a:moveTo>
                  <a:cubicBezTo>
                    <a:pt x="0" y="6"/>
                    <a:pt x="2" y="12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6" y="21"/>
                    <a:pt x="28" y="24"/>
                    <a:pt x="39" y="27"/>
                  </a:cubicBezTo>
                  <a:cubicBezTo>
                    <a:pt x="43" y="25"/>
                    <a:pt x="46" y="22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3"/>
                    <a:pt x="51" y="10"/>
                    <a:pt x="51" y="7"/>
                  </a:cubicBezTo>
                  <a:cubicBezTo>
                    <a:pt x="47" y="6"/>
                    <a:pt x="43" y="6"/>
                    <a:pt x="39" y="5"/>
                  </a:cubicBezTo>
                  <a:cubicBezTo>
                    <a:pt x="40" y="7"/>
                    <a:pt x="40" y="10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7"/>
                    <a:pt x="33" y="18"/>
                    <a:pt x="29" y="18"/>
                  </a:cubicBezTo>
                  <a:cubicBezTo>
                    <a:pt x="27" y="18"/>
                    <a:pt x="24" y="18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1" y="3"/>
                    <a:pt x="18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1" y="4"/>
                    <a:pt x="12" y="1"/>
                  </a:cubicBezTo>
                  <a:cubicBezTo>
                    <a:pt x="8" y="1"/>
                    <a:pt x="5" y="0"/>
                    <a:pt x="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2" name="Freeform 1541">
              <a:extLst>
                <a:ext uri="{FF2B5EF4-FFF2-40B4-BE49-F238E27FC236}">
                  <a16:creationId xmlns:a16="http://schemas.microsoft.com/office/drawing/2014/main" id="{AB6228B5-3282-4A10-8696-3C94F2B2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705101"/>
              <a:ext cx="20638" cy="14288"/>
            </a:xfrm>
            <a:custGeom>
              <a:avLst/>
              <a:gdLst>
                <a:gd name="T0" fmla="*/ 54 w 54"/>
                <a:gd name="T1" fmla="*/ 26 h 39"/>
                <a:gd name="T2" fmla="*/ 24 w 54"/>
                <a:gd name="T3" fmla="*/ 30 h 39"/>
                <a:gd name="T4" fmla="*/ 1 w 54"/>
                <a:gd name="T5" fmla="*/ 5 h 39"/>
                <a:gd name="T6" fmla="*/ 30 w 54"/>
                <a:gd name="T7" fmla="*/ 15 h 39"/>
                <a:gd name="T8" fmla="*/ 19 w 54"/>
                <a:gd name="T9" fmla="*/ 4 h 39"/>
                <a:gd name="T10" fmla="*/ 45 w 54"/>
                <a:gd name="T11" fmla="*/ 9 h 39"/>
                <a:gd name="T12" fmla="*/ 54 w 54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9">
                  <a:moveTo>
                    <a:pt x="54" y="26"/>
                  </a:moveTo>
                  <a:cubicBezTo>
                    <a:pt x="53" y="39"/>
                    <a:pt x="31" y="34"/>
                    <a:pt x="24" y="30"/>
                  </a:cubicBezTo>
                  <a:cubicBezTo>
                    <a:pt x="12" y="24"/>
                    <a:pt x="0" y="10"/>
                    <a:pt x="1" y="5"/>
                  </a:cubicBezTo>
                  <a:cubicBezTo>
                    <a:pt x="2" y="0"/>
                    <a:pt x="28" y="16"/>
                    <a:pt x="30" y="15"/>
                  </a:cubicBezTo>
                  <a:cubicBezTo>
                    <a:pt x="31" y="14"/>
                    <a:pt x="18" y="9"/>
                    <a:pt x="19" y="4"/>
                  </a:cubicBezTo>
                  <a:cubicBezTo>
                    <a:pt x="21" y="0"/>
                    <a:pt x="39" y="5"/>
                    <a:pt x="45" y="9"/>
                  </a:cubicBezTo>
                  <a:cubicBezTo>
                    <a:pt x="52" y="14"/>
                    <a:pt x="54" y="18"/>
                    <a:pt x="54" y="26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3" name="Freeform 1542">
              <a:extLst>
                <a:ext uri="{FF2B5EF4-FFF2-40B4-BE49-F238E27FC236}">
                  <a16:creationId xmlns:a16="http://schemas.microsoft.com/office/drawing/2014/main" id="{786F3367-6FC6-412A-B246-7CAB525E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2668588"/>
              <a:ext cx="30163" cy="61913"/>
            </a:xfrm>
            <a:custGeom>
              <a:avLst/>
              <a:gdLst>
                <a:gd name="T0" fmla="*/ 72 w 80"/>
                <a:gd name="T1" fmla="*/ 10 h 167"/>
                <a:gd name="T2" fmla="*/ 79 w 80"/>
                <a:gd name="T3" fmla="*/ 29 h 167"/>
                <a:gd name="T4" fmla="*/ 28 w 80"/>
                <a:gd name="T5" fmla="*/ 164 h 167"/>
                <a:gd name="T6" fmla="*/ 35 w 80"/>
                <a:gd name="T7" fmla="*/ 42 h 167"/>
                <a:gd name="T8" fmla="*/ 72 w 80"/>
                <a:gd name="T9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67">
                  <a:moveTo>
                    <a:pt x="72" y="10"/>
                  </a:moveTo>
                  <a:cubicBezTo>
                    <a:pt x="78" y="14"/>
                    <a:pt x="80" y="22"/>
                    <a:pt x="79" y="29"/>
                  </a:cubicBezTo>
                  <a:cubicBezTo>
                    <a:pt x="73" y="61"/>
                    <a:pt x="52" y="167"/>
                    <a:pt x="28" y="164"/>
                  </a:cubicBezTo>
                  <a:cubicBezTo>
                    <a:pt x="0" y="161"/>
                    <a:pt x="25" y="68"/>
                    <a:pt x="35" y="42"/>
                  </a:cubicBezTo>
                  <a:cubicBezTo>
                    <a:pt x="44" y="21"/>
                    <a:pt x="58" y="0"/>
                    <a:pt x="72" y="1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4" name="Freeform 1543">
              <a:extLst>
                <a:ext uri="{FF2B5EF4-FFF2-40B4-BE49-F238E27FC236}">
                  <a16:creationId xmlns:a16="http://schemas.microsoft.com/office/drawing/2014/main" id="{51396059-DCE5-475F-962D-59AEA32E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2708276"/>
              <a:ext cx="61913" cy="22225"/>
            </a:xfrm>
            <a:custGeom>
              <a:avLst/>
              <a:gdLst>
                <a:gd name="T0" fmla="*/ 165 w 168"/>
                <a:gd name="T1" fmla="*/ 39 h 62"/>
                <a:gd name="T2" fmla="*/ 151 w 168"/>
                <a:gd name="T3" fmla="*/ 28 h 62"/>
                <a:gd name="T4" fmla="*/ 9 w 168"/>
                <a:gd name="T5" fmla="*/ 11 h 62"/>
                <a:gd name="T6" fmla="*/ 157 w 168"/>
                <a:gd name="T7" fmla="*/ 56 h 62"/>
                <a:gd name="T8" fmla="*/ 165 w 168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2">
                  <a:moveTo>
                    <a:pt x="165" y="39"/>
                  </a:moveTo>
                  <a:cubicBezTo>
                    <a:pt x="162" y="33"/>
                    <a:pt x="157" y="29"/>
                    <a:pt x="151" y="28"/>
                  </a:cubicBezTo>
                  <a:cubicBezTo>
                    <a:pt x="122" y="22"/>
                    <a:pt x="16" y="0"/>
                    <a:pt x="9" y="11"/>
                  </a:cubicBezTo>
                  <a:cubicBezTo>
                    <a:pt x="0" y="23"/>
                    <a:pt x="151" y="62"/>
                    <a:pt x="157" y="56"/>
                  </a:cubicBezTo>
                  <a:cubicBezTo>
                    <a:pt x="162" y="52"/>
                    <a:pt x="168" y="48"/>
                    <a:pt x="165" y="39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68" name="Picture 1544">
              <a:extLst>
                <a:ext uri="{FF2B5EF4-FFF2-40B4-BE49-F238E27FC236}">
                  <a16:creationId xmlns:a16="http://schemas.microsoft.com/office/drawing/2014/main" id="{20EC2D55-8FF2-48E8-A4BD-3093096E3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713" y="2665413"/>
              <a:ext cx="6985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5" name="Freeform 1545">
              <a:extLst>
                <a:ext uri="{FF2B5EF4-FFF2-40B4-BE49-F238E27FC236}">
                  <a16:creationId xmlns:a16="http://schemas.microsoft.com/office/drawing/2014/main" id="{7AE69A78-9326-4FB0-895E-243CAAE9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2624138"/>
              <a:ext cx="71438" cy="85725"/>
            </a:xfrm>
            <a:custGeom>
              <a:avLst/>
              <a:gdLst>
                <a:gd name="T0" fmla="*/ 15 w 194"/>
                <a:gd name="T1" fmla="*/ 117 h 229"/>
                <a:gd name="T2" fmla="*/ 5 w 194"/>
                <a:gd name="T3" fmla="*/ 55 h 229"/>
                <a:gd name="T4" fmla="*/ 12 w 194"/>
                <a:gd name="T5" fmla="*/ 28 h 229"/>
                <a:gd name="T6" fmla="*/ 68 w 194"/>
                <a:gd name="T7" fmla="*/ 4 h 229"/>
                <a:gd name="T8" fmla="*/ 116 w 194"/>
                <a:gd name="T9" fmla="*/ 86 h 229"/>
                <a:gd name="T10" fmla="*/ 187 w 194"/>
                <a:gd name="T11" fmla="*/ 150 h 229"/>
                <a:gd name="T12" fmla="*/ 124 w 194"/>
                <a:gd name="T13" fmla="*/ 229 h 229"/>
                <a:gd name="T14" fmla="*/ 10 w 194"/>
                <a:gd name="T15" fmla="*/ 147 h 229"/>
                <a:gd name="T16" fmla="*/ 15 w 194"/>
                <a:gd name="T17" fmla="*/ 1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29">
                  <a:moveTo>
                    <a:pt x="15" y="117"/>
                  </a:moveTo>
                  <a:cubicBezTo>
                    <a:pt x="15" y="117"/>
                    <a:pt x="0" y="91"/>
                    <a:pt x="5" y="55"/>
                  </a:cubicBezTo>
                  <a:cubicBezTo>
                    <a:pt x="7" y="45"/>
                    <a:pt x="9" y="35"/>
                    <a:pt x="12" y="28"/>
                  </a:cubicBezTo>
                  <a:cubicBezTo>
                    <a:pt x="21" y="9"/>
                    <a:pt x="36" y="0"/>
                    <a:pt x="68" y="4"/>
                  </a:cubicBezTo>
                  <a:cubicBezTo>
                    <a:pt x="113" y="9"/>
                    <a:pt x="100" y="61"/>
                    <a:pt x="116" y="86"/>
                  </a:cubicBezTo>
                  <a:cubicBezTo>
                    <a:pt x="131" y="111"/>
                    <a:pt x="194" y="108"/>
                    <a:pt x="187" y="150"/>
                  </a:cubicBezTo>
                  <a:cubicBezTo>
                    <a:pt x="181" y="193"/>
                    <a:pt x="124" y="229"/>
                    <a:pt x="124" y="229"/>
                  </a:cubicBezTo>
                  <a:cubicBezTo>
                    <a:pt x="10" y="147"/>
                    <a:pt x="10" y="147"/>
                    <a:pt x="10" y="147"/>
                  </a:cubicBezTo>
                  <a:lnTo>
                    <a:pt x="15" y="117"/>
                  </a:ln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6" name="Freeform 1546">
              <a:extLst>
                <a:ext uri="{FF2B5EF4-FFF2-40B4-BE49-F238E27FC236}">
                  <a16:creationId xmlns:a16="http://schemas.microsoft.com/office/drawing/2014/main" id="{392529B7-6C89-458B-B444-9AC17E836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762251"/>
              <a:ext cx="34925" cy="68263"/>
            </a:xfrm>
            <a:custGeom>
              <a:avLst/>
              <a:gdLst>
                <a:gd name="T0" fmla="*/ 69 w 93"/>
                <a:gd name="T1" fmla="*/ 1 h 184"/>
                <a:gd name="T2" fmla="*/ 91 w 93"/>
                <a:gd name="T3" fmla="*/ 29 h 184"/>
                <a:gd name="T4" fmla="*/ 79 w 93"/>
                <a:gd name="T5" fmla="*/ 73 h 184"/>
                <a:gd name="T6" fmla="*/ 32 w 93"/>
                <a:gd name="T7" fmla="*/ 180 h 184"/>
                <a:gd name="T8" fmla="*/ 9 w 93"/>
                <a:gd name="T9" fmla="*/ 105 h 184"/>
                <a:gd name="T10" fmla="*/ 36 w 93"/>
                <a:gd name="T11" fmla="*/ 2 h 184"/>
                <a:gd name="T12" fmla="*/ 69 w 93"/>
                <a:gd name="T13" fmla="*/ 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84">
                  <a:moveTo>
                    <a:pt x="69" y="1"/>
                  </a:moveTo>
                  <a:cubicBezTo>
                    <a:pt x="82" y="1"/>
                    <a:pt x="93" y="15"/>
                    <a:pt x="91" y="29"/>
                  </a:cubicBezTo>
                  <a:cubicBezTo>
                    <a:pt x="90" y="40"/>
                    <a:pt x="86" y="55"/>
                    <a:pt x="79" y="73"/>
                  </a:cubicBezTo>
                  <a:cubicBezTo>
                    <a:pt x="61" y="119"/>
                    <a:pt x="51" y="177"/>
                    <a:pt x="32" y="180"/>
                  </a:cubicBezTo>
                  <a:cubicBezTo>
                    <a:pt x="13" y="184"/>
                    <a:pt x="0" y="152"/>
                    <a:pt x="9" y="105"/>
                  </a:cubicBezTo>
                  <a:cubicBezTo>
                    <a:pt x="18" y="62"/>
                    <a:pt x="23" y="8"/>
                    <a:pt x="36" y="2"/>
                  </a:cubicBezTo>
                  <a:cubicBezTo>
                    <a:pt x="43" y="0"/>
                    <a:pt x="57" y="0"/>
                    <a:pt x="69" y="1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7" name="Freeform 1547">
              <a:extLst>
                <a:ext uri="{FF2B5EF4-FFF2-40B4-BE49-F238E27FC236}">
                  <a16:creationId xmlns:a16="http://schemas.microsoft.com/office/drawing/2014/main" id="{B0FF251A-2BCE-4A22-A37C-5A4B9C6B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2755901"/>
              <a:ext cx="33338" cy="73025"/>
            </a:xfrm>
            <a:custGeom>
              <a:avLst/>
              <a:gdLst>
                <a:gd name="T0" fmla="*/ 40 w 86"/>
                <a:gd name="T1" fmla="*/ 4 h 195"/>
                <a:gd name="T2" fmla="*/ 71 w 86"/>
                <a:gd name="T3" fmla="*/ 23 h 195"/>
                <a:gd name="T4" fmla="*/ 76 w 86"/>
                <a:gd name="T5" fmla="*/ 69 h 195"/>
                <a:gd name="T6" fmla="*/ 69 w 86"/>
                <a:gd name="T7" fmla="*/ 185 h 195"/>
                <a:gd name="T8" fmla="*/ 21 w 86"/>
                <a:gd name="T9" fmla="*/ 122 h 195"/>
                <a:gd name="T10" fmla="*/ 10 w 86"/>
                <a:gd name="T11" fmla="*/ 17 h 195"/>
                <a:gd name="T12" fmla="*/ 40 w 86"/>
                <a:gd name="T13" fmla="*/ 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5">
                  <a:moveTo>
                    <a:pt x="40" y="4"/>
                  </a:moveTo>
                  <a:cubicBezTo>
                    <a:pt x="53" y="0"/>
                    <a:pt x="67" y="9"/>
                    <a:pt x="71" y="23"/>
                  </a:cubicBezTo>
                  <a:cubicBezTo>
                    <a:pt x="74" y="34"/>
                    <a:pt x="76" y="49"/>
                    <a:pt x="76" y="69"/>
                  </a:cubicBezTo>
                  <a:cubicBezTo>
                    <a:pt x="74" y="118"/>
                    <a:pt x="86" y="175"/>
                    <a:pt x="69" y="185"/>
                  </a:cubicBezTo>
                  <a:cubicBezTo>
                    <a:pt x="53" y="195"/>
                    <a:pt x="29" y="170"/>
                    <a:pt x="21" y="122"/>
                  </a:cubicBezTo>
                  <a:cubicBezTo>
                    <a:pt x="14" y="79"/>
                    <a:pt x="0" y="27"/>
                    <a:pt x="10" y="17"/>
                  </a:cubicBezTo>
                  <a:cubicBezTo>
                    <a:pt x="16" y="12"/>
                    <a:pt x="29" y="7"/>
                    <a:pt x="40" y="4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8" name="Freeform 1548">
              <a:extLst>
                <a:ext uri="{FF2B5EF4-FFF2-40B4-BE49-F238E27FC236}">
                  <a16:creationId xmlns:a16="http://schemas.microsoft.com/office/drawing/2014/main" id="{CCD2A9C9-8C31-4327-8796-7E53E0F7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2808288"/>
              <a:ext cx="19050" cy="104775"/>
            </a:xfrm>
            <a:custGeom>
              <a:avLst/>
              <a:gdLst>
                <a:gd name="T0" fmla="*/ 14 w 51"/>
                <a:gd name="T1" fmla="*/ 26 h 280"/>
                <a:gd name="T2" fmla="*/ 39 w 51"/>
                <a:gd name="T3" fmla="*/ 231 h 280"/>
                <a:gd name="T4" fmla="*/ 11 w 51"/>
                <a:gd name="T5" fmla="*/ 161 h 280"/>
                <a:gd name="T6" fmla="*/ 14 w 51"/>
                <a:gd name="T7" fmla="*/ 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80">
                  <a:moveTo>
                    <a:pt x="14" y="26"/>
                  </a:moveTo>
                  <a:cubicBezTo>
                    <a:pt x="51" y="0"/>
                    <a:pt x="49" y="182"/>
                    <a:pt x="39" y="231"/>
                  </a:cubicBezTo>
                  <a:cubicBezTo>
                    <a:pt x="29" y="280"/>
                    <a:pt x="18" y="240"/>
                    <a:pt x="11" y="161"/>
                  </a:cubicBezTo>
                  <a:cubicBezTo>
                    <a:pt x="4" y="83"/>
                    <a:pt x="0" y="37"/>
                    <a:pt x="14" y="26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9" name="Freeform 1549">
              <a:extLst>
                <a:ext uri="{FF2B5EF4-FFF2-40B4-BE49-F238E27FC236}">
                  <a16:creationId xmlns:a16="http://schemas.microsoft.com/office/drawing/2014/main" id="{92642EC5-E773-4EFF-A64F-43E792D66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2806701"/>
              <a:ext cx="25400" cy="104775"/>
            </a:xfrm>
            <a:custGeom>
              <a:avLst/>
              <a:gdLst>
                <a:gd name="T0" fmla="*/ 13 w 71"/>
                <a:gd name="T1" fmla="*/ 32 h 280"/>
                <a:gd name="T2" fmla="*/ 69 w 71"/>
                <a:gd name="T3" fmla="*/ 230 h 280"/>
                <a:gd name="T4" fmla="*/ 31 w 71"/>
                <a:gd name="T5" fmla="*/ 166 h 280"/>
                <a:gd name="T6" fmla="*/ 13 w 71"/>
                <a:gd name="T7" fmla="*/ 3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80">
                  <a:moveTo>
                    <a:pt x="13" y="32"/>
                  </a:moveTo>
                  <a:cubicBezTo>
                    <a:pt x="44" y="0"/>
                    <a:pt x="71" y="180"/>
                    <a:pt x="69" y="230"/>
                  </a:cubicBezTo>
                  <a:cubicBezTo>
                    <a:pt x="67" y="280"/>
                    <a:pt x="50" y="242"/>
                    <a:pt x="31" y="166"/>
                  </a:cubicBezTo>
                  <a:cubicBezTo>
                    <a:pt x="11" y="89"/>
                    <a:pt x="0" y="44"/>
                    <a:pt x="13" y="32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0" name="Freeform 1550">
              <a:extLst>
                <a:ext uri="{FF2B5EF4-FFF2-40B4-BE49-F238E27FC236}">
                  <a16:creationId xmlns:a16="http://schemas.microsoft.com/office/drawing/2014/main" id="{D5DECCB5-313F-45AE-A15D-4D6F3E91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2892426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7 h 7"/>
                <a:gd name="T6" fmla="*/ 0 w 6"/>
                <a:gd name="T7" fmla="*/ 0 h 7"/>
                <a:gd name="T8" fmla="*/ 6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7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1" name="Freeform 1551">
              <a:extLst>
                <a:ext uri="{FF2B5EF4-FFF2-40B4-BE49-F238E27FC236}">
                  <a16:creationId xmlns:a16="http://schemas.microsoft.com/office/drawing/2014/main" id="{68E4B88D-AF6F-4622-986C-F5EB2B55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2884488"/>
              <a:ext cx="12700" cy="15875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9 h 10"/>
                <a:gd name="T4" fmla="*/ 2 w 8"/>
                <a:gd name="T5" fmla="*/ 10 h 10"/>
                <a:gd name="T6" fmla="*/ 0 w 8"/>
                <a:gd name="T7" fmla="*/ 2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9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7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2" name="Freeform 1552">
              <a:extLst>
                <a:ext uri="{FF2B5EF4-FFF2-40B4-BE49-F238E27FC236}">
                  <a16:creationId xmlns:a16="http://schemas.microsoft.com/office/drawing/2014/main" id="{73F0BE1E-0BA9-451B-8B12-F631EFCD9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759076"/>
              <a:ext cx="79375" cy="134938"/>
            </a:xfrm>
            <a:custGeom>
              <a:avLst/>
              <a:gdLst>
                <a:gd name="T0" fmla="*/ 25 w 214"/>
                <a:gd name="T1" fmla="*/ 6 h 361"/>
                <a:gd name="T2" fmla="*/ 3 w 214"/>
                <a:gd name="T3" fmla="*/ 181 h 361"/>
                <a:gd name="T4" fmla="*/ 23 w 214"/>
                <a:gd name="T5" fmla="*/ 361 h 361"/>
                <a:gd name="T6" fmla="*/ 63 w 214"/>
                <a:gd name="T7" fmla="*/ 361 h 361"/>
                <a:gd name="T8" fmla="*/ 65 w 214"/>
                <a:gd name="T9" fmla="*/ 175 h 361"/>
                <a:gd name="T10" fmla="*/ 98 w 214"/>
                <a:gd name="T11" fmla="*/ 85 h 361"/>
                <a:gd name="T12" fmla="*/ 178 w 214"/>
                <a:gd name="T13" fmla="*/ 346 h 361"/>
                <a:gd name="T14" fmla="*/ 214 w 214"/>
                <a:gd name="T15" fmla="*/ 342 h 361"/>
                <a:gd name="T16" fmla="*/ 189 w 214"/>
                <a:gd name="T17" fmla="*/ 173 h 361"/>
                <a:gd name="T18" fmla="*/ 172 w 214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361">
                  <a:moveTo>
                    <a:pt x="25" y="6"/>
                  </a:moveTo>
                  <a:cubicBezTo>
                    <a:pt x="25" y="6"/>
                    <a:pt x="0" y="120"/>
                    <a:pt x="3" y="181"/>
                  </a:cubicBezTo>
                  <a:cubicBezTo>
                    <a:pt x="6" y="241"/>
                    <a:pt x="23" y="361"/>
                    <a:pt x="23" y="361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3" y="361"/>
                    <a:pt x="64" y="192"/>
                    <a:pt x="65" y="175"/>
                  </a:cubicBezTo>
                  <a:cubicBezTo>
                    <a:pt x="67" y="157"/>
                    <a:pt x="98" y="85"/>
                    <a:pt x="98" y="85"/>
                  </a:cubicBezTo>
                  <a:cubicBezTo>
                    <a:pt x="178" y="346"/>
                    <a:pt x="178" y="346"/>
                    <a:pt x="178" y="346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42"/>
                    <a:pt x="195" y="206"/>
                    <a:pt x="189" y="173"/>
                  </a:cubicBezTo>
                  <a:cubicBezTo>
                    <a:pt x="183" y="140"/>
                    <a:pt x="199" y="55"/>
                    <a:pt x="172" y="0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77" name="Picture 1553">
              <a:extLst>
                <a:ext uri="{FF2B5EF4-FFF2-40B4-BE49-F238E27FC236}">
                  <a16:creationId xmlns:a16="http://schemas.microsoft.com/office/drawing/2014/main" id="{381A8342-A699-40DF-B702-EF81B91C4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988" y="2662238"/>
              <a:ext cx="730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3" name="Freeform 1554">
              <a:extLst>
                <a:ext uri="{FF2B5EF4-FFF2-40B4-BE49-F238E27FC236}">
                  <a16:creationId xmlns:a16="http://schemas.microsoft.com/office/drawing/2014/main" id="{E2855DA3-0785-47A0-AB02-BFAAEBF2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5" y="2630488"/>
              <a:ext cx="33338" cy="50800"/>
            </a:xfrm>
            <a:custGeom>
              <a:avLst/>
              <a:gdLst>
                <a:gd name="T0" fmla="*/ 70 w 89"/>
                <a:gd name="T1" fmla="*/ 89 h 138"/>
                <a:gd name="T2" fmla="*/ 70 w 89"/>
                <a:gd name="T3" fmla="*/ 90 h 138"/>
                <a:gd name="T4" fmla="*/ 29 w 89"/>
                <a:gd name="T5" fmla="*/ 137 h 138"/>
                <a:gd name="T6" fmla="*/ 16 w 89"/>
                <a:gd name="T7" fmla="*/ 99 h 138"/>
                <a:gd name="T8" fmla="*/ 16 w 89"/>
                <a:gd name="T9" fmla="*/ 98 h 138"/>
                <a:gd name="T10" fmla="*/ 19 w 89"/>
                <a:gd name="T11" fmla="*/ 97 h 138"/>
                <a:gd name="T12" fmla="*/ 24 w 89"/>
                <a:gd name="T13" fmla="*/ 96 h 138"/>
                <a:gd name="T14" fmla="*/ 24 w 89"/>
                <a:gd name="T15" fmla="*/ 77 h 138"/>
                <a:gd name="T16" fmla="*/ 7 w 89"/>
                <a:gd name="T17" fmla="*/ 69 h 138"/>
                <a:gd name="T18" fmla="*/ 46 w 89"/>
                <a:gd name="T19" fmla="*/ 9 h 138"/>
                <a:gd name="T20" fmla="*/ 63 w 89"/>
                <a:gd name="T21" fmla="*/ 68 h 138"/>
                <a:gd name="T22" fmla="*/ 63 w 89"/>
                <a:gd name="T23" fmla="*/ 90 h 138"/>
                <a:gd name="T24" fmla="*/ 66 w 89"/>
                <a:gd name="T25" fmla="*/ 89 h 138"/>
                <a:gd name="T26" fmla="*/ 70 w 89"/>
                <a:gd name="T27" fmla="*/ 8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38">
                  <a:moveTo>
                    <a:pt x="70" y="89"/>
                  </a:moveTo>
                  <a:cubicBezTo>
                    <a:pt x="70" y="90"/>
                    <a:pt x="70" y="90"/>
                    <a:pt x="70" y="90"/>
                  </a:cubicBezTo>
                  <a:cubicBezTo>
                    <a:pt x="69" y="113"/>
                    <a:pt x="59" y="138"/>
                    <a:pt x="29" y="137"/>
                  </a:cubicBezTo>
                  <a:cubicBezTo>
                    <a:pt x="8" y="137"/>
                    <a:pt x="16" y="99"/>
                    <a:pt x="16" y="9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7" y="98"/>
                    <a:pt x="18" y="98"/>
                    <a:pt x="19" y="97"/>
                  </a:cubicBezTo>
                  <a:cubicBezTo>
                    <a:pt x="22" y="96"/>
                    <a:pt x="24" y="96"/>
                    <a:pt x="24" y="9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7"/>
                    <a:pt x="14" y="81"/>
                    <a:pt x="7" y="69"/>
                  </a:cubicBezTo>
                  <a:cubicBezTo>
                    <a:pt x="0" y="56"/>
                    <a:pt x="2" y="0"/>
                    <a:pt x="46" y="9"/>
                  </a:cubicBezTo>
                  <a:cubicBezTo>
                    <a:pt x="89" y="18"/>
                    <a:pt x="63" y="68"/>
                    <a:pt x="63" y="6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5" y="89"/>
                    <a:pt x="66" y="89"/>
                  </a:cubicBezTo>
                  <a:cubicBezTo>
                    <a:pt x="67" y="89"/>
                    <a:pt x="68" y="89"/>
                    <a:pt x="70" y="89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4" name="Freeform 1555">
              <a:extLst>
                <a:ext uri="{FF2B5EF4-FFF2-40B4-BE49-F238E27FC236}">
                  <a16:creationId xmlns:a16="http://schemas.microsoft.com/office/drawing/2014/main" id="{864DB691-082B-44FA-92A9-5F9B98BEF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6638" y="2592388"/>
              <a:ext cx="144463" cy="98425"/>
            </a:xfrm>
            <a:custGeom>
              <a:avLst/>
              <a:gdLst>
                <a:gd name="T0" fmla="*/ 388 w 388"/>
                <a:gd name="T1" fmla="*/ 243 h 265"/>
                <a:gd name="T2" fmla="*/ 83 w 388"/>
                <a:gd name="T3" fmla="*/ 243 h 265"/>
                <a:gd name="T4" fmla="*/ 114 w 388"/>
                <a:gd name="T5" fmla="*/ 265 h 265"/>
                <a:gd name="T6" fmla="*/ 358 w 388"/>
                <a:gd name="T7" fmla="*/ 265 h 265"/>
                <a:gd name="T8" fmla="*/ 388 w 388"/>
                <a:gd name="T9" fmla="*/ 243 h 265"/>
                <a:gd name="T10" fmla="*/ 12 w 388"/>
                <a:gd name="T11" fmla="*/ 0 h 265"/>
                <a:gd name="T12" fmla="*/ 8 w 388"/>
                <a:gd name="T13" fmla="*/ 19 h 265"/>
                <a:gd name="T14" fmla="*/ 12 w 388"/>
                <a:gd name="T15" fmla="*/ 133 h 265"/>
                <a:gd name="T16" fmla="*/ 12 w 388"/>
                <a:gd name="T1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265">
                  <a:moveTo>
                    <a:pt x="388" y="243"/>
                  </a:moveTo>
                  <a:cubicBezTo>
                    <a:pt x="83" y="243"/>
                    <a:pt x="83" y="243"/>
                    <a:pt x="83" y="243"/>
                  </a:cubicBezTo>
                  <a:cubicBezTo>
                    <a:pt x="93" y="251"/>
                    <a:pt x="103" y="258"/>
                    <a:pt x="114" y="265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368" y="259"/>
                    <a:pt x="379" y="251"/>
                    <a:pt x="388" y="243"/>
                  </a:cubicBezTo>
                  <a:moveTo>
                    <a:pt x="12" y="0"/>
                  </a:moveTo>
                  <a:cubicBezTo>
                    <a:pt x="11" y="7"/>
                    <a:pt x="9" y="13"/>
                    <a:pt x="8" y="19"/>
                  </a:cubicBezTo>
                  <a:cubicBezTo>
                    <a:pt x="0" y="58"/>
                    <a:pt x="2" y="97"/>
                    <a:pt x="12" y="13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5" name="Freeform 1556">
              <a:extLst>
                <a:ext uri="{FF2B5EF4-FFF2-40B4-BE49-F238E27FC236}">
                  <a16:creationId xmlns:a16="http://schemas.microsoft.com/office/drawing/2014/main" id="{27FABEBE-068D-41FD-9587-0300879D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690813"/>
              <a:ext cx="90488" cy="12700"/>
            </a:xfrm>
            <a:custGeom>
              <a:avLst/>
              <a:gdLst>
                <a:gd name="T0" fmla="*/ 244 w 244"/>
                <a:gd name="T1" fmla="*/ 0 h 35"/>
                <a:gd name="T2" fmla="*/ 0 w 244"/>
                <a:gd name="T3" fmla="*/ 0 h 35"/>
                <a:gd name="T4" fmla="*/ 74 w 244"/>
                <a:gd name="T5" fmla="*/ 30 h 35"/>
                <a:gd name="T6" fmla="*/ 122 w 244"/>
                <a:gd name="T7" fmla="*/ 35 h 35"/>
                <a:gd name="T8" fmla="*/ 244 w 24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35">
                  <a:moveTo>
                    <a:pt x="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14"/>
                    <a:pt x="47" y="24"/>
                    <a:pt x="74" y="30"/>
                  </a:cubicBezTo>
                  <a:cubicBezTo>
                    <a:pt x="90" y="33"/>
                    <a:pt x="106" y="35"/>
                    <a:pt x="122" y="35"/>
                  </a:cubicBezTo>
                  <a:cubicBezTo>
                    <a:pt x="166" y="35"/>
                    <a:pt x="208" y="22"/>
                    <a:pt x="244" y="0"/>
                  </a:cubicBezTo>
                </a:path>
              </a:pathLst>
            </a:custGeom>
            <a:solidFill>
              <a:srgbClr val="C9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6" name="Freeform 1557">
              <a:extLst>
                <a:ext uri="{FF2B5EF4-FFF2-40B4-BE49-F238E27FC236}">
                  <a16:creationId xmlns:a16="http://schemas.microsoft.com/office/drawing/2014/main" id="{69300712-70CA-41D6-B424-A0CD8275B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400" y="2530476"/>
              <a:ext cx="173038" cy="152400"/>
            </a:xfrm>
            <a:custGeom>
              <a:avLst/>
              <a:gdLst>
                <a:gd name="T0" fmla="*/ 125 w 463"/>
                <a:gd name="T1" fmla="*/ 317 h 409"/>
                <a:gd name="T2" fmla="*/ 125 w 463"/>
                <a:gd name="T3" fmla="*/ 195 h 409"/>
                <a:gd name="T4" fmla="*/ 182 w 463"/>
                <a:gd name="T5" fmla="*/ 195 h 409"/>
                <a:gd name="T6" fmla="*/ 182 w 463"/>
                <a:gd name="T7" fmla="*/ 317 h 409"/>
                <a:gd name="T8" fmla="*/ 125 w 463"/>
                <a:gd name="T9" fmla="*/ 317 h 409"/>
                <a:gd name="T10" fmla="*/ 224 w 463"/>
                <a:gd name="T11" fmla="*/ 0 h 409"/>
                <a:gd name="T12" fmla="*/ 0 w 463"/>
                <a:gd name="T13" fmla="*/ 166 h 409"/>
                <a:gd name="T14" fmla="*/ 0 w 463"/>
                <a:gd name="T15" fmla="*/ 299 h 409"/>
                <a:gd name="T16" fmla="*/ 71 w 463"/>
                <a:gd name="T17" fmla="*/ 409 h 409"/>
                <a:gd name="T18" fmla="*/ 376 w 463"/>
                <a:gd name="T19" fmla="*/ 409 h 409"/>
                <a:gd name="T20" fmla="*/ 424 w 463"/>
                <a:gd name="T21" fmla="*/ 352 h 409"/>
                <a:gd name="T22" fmla="*/ 384 w 463"/>
                <a:gd name="T23" fmla="*/ 352 h 409"/>
                <a:gd name="T24" fmla="*/ 384 w 463"/>
                <a:gd name="T25" fmla="*/ 352 h 409"/>
                <a:gd name="T26" fmla="*/ 80 w 463"/>
                <a:gd name="T27" fmla="*/ 352 h 409"/>
                <a:gd name="T28" fmla="*/ 80 w 463"/>
                <a:gd name="T29" fmla="*/ 339 h 409"/>
                <a:gd name="T30" fmla="*/ 352 w 463"/>
                <a:gd name="T31" fmla="*/ 339 h 409"/>
                <a:gd name="T32" fmla="*/ 384 w 463"/>
                <a:gd name="T33" fmla="*/ 339 h 409"/>
                <a:gd name="T34" fmla="*/ 431 w 463"/>
                <a:gd name="T35" fmla="*/ 339 h 409"/>
                <a:gd name="T36" fmla="*/ 452 w 463"/>
                <a:gd name="T37" fmla="*/ 280 h 409"/>
                <a:gd name="T38" fmla="*/ 433 w 463"/>
                <a:gd name="T39" fmla="*/ 131 h 409"/>
                <a:gd name="T40" fmla="*/ 433 w 463"/>
                <a:gd name="T41" fmla="*/ 317 h 409"/>
                <a:gd name="T42" fmla="*/ 377 w 463"/>
                <a:gd name="T43" fmla="*/ 317 h 409"/>
                <a:gd name="T44" fmla="*/ 377 w 463"/>
                <a:gd name="T45" fmla="*/ 278 h 409"/>
                <a:gd name="T46" fmla="*/ 376 w 463"/>
                <a:gd name="T47" fmla="*/ 278 h 409"/>
                <a:gd name="T48" fmla="*/ 366 w 463"/>
                <a:gd name="T49" fmla="*/ 262 h 409"/>
                <a:gd name="T50" fmla="*/ 349 w 463"/>
                <a:gd name="T51" fmla="*/ 160 h 409"/>
                <a:gd name="T52" fmla="*/ 349 w 463"/>
                <a:gd name="T53" fmla="*/ 317 h 409"/>
                <a:gd name="T54" fmla="*/ 293 w 463"/>
                <a:gd name="T55" fmla="*/ 317 h 409"/>
                <a:gd name="T56" fmla="*/ 293 w 463"/>
                <a:gd name="T57" fmla="*/ 136 h 409"/>
                <a:gd name="T58" fmla="*/ 332 w 463"/>
                <a:gd name="T59" fmla="*/ 136 h 409"/>
                <a:gd name="T60" fmla="*/ 266 w 463"/>
                <a:gd name="T61" fmla="*/ 93 h 409"/>
                <a:gd name="T62" fmla="*/ 266 w 463"/>
                <a:gd name="T63" fmla="*/ 317 h 409"/>
                <a:gd name="T64" fmla="*/ 209 w 463"/>
                <a:gd name="T65" fmla="*/ 317 h 409"/>
                <a:gd name="T66" fmla="*/ 209 w 463"/>
                <a:gd name="T67" fmla="*/ 88 h 409"/>
                <a:gd name="T68" fmla="*/ 144 w 463"/>
                <a:gd name="T69" fmla="*/ 111 h 409"/>
                <a:gd name="T70" fmla="*/ 137 w 463"/>
                <a:gd name="T71" fmla="*/ 113 h 409"/>
                <a:gd name="T72" fmla="*/ 126 w 463"/>
                <a:gd name="T73" fmla="*/ 107 h 409"/>
                <a:gd name="T74" fmla="*/ 129 w 463"/>
                <a:gd name="T75" fmla="*/ 89 h 409"/>
                <a:gd name="T76" fmla="*/ 223 w 463"/>
                <a:gd name="T77" fmla="*/ 60 h 409"/>
                <a:gd name="T78" fmla="*/ 259 w 463"/>
                <a:gd name="T79" fmla="*/ 64 h 409"/>
                <a:gd name="T80" fmla="*/ 368 w 463"/>
                <a:gd name="T81" fmla="*/ 138 h 409"/>
                <a:gd name="T82" fmla="*/ 377 w 463"/>
                <a:gd name="T83" fmla="*/ 153 h 409"/>
                <a:gd name="T84" fmla="*/ 377 w 463"/>
                <a:gd name="T85" fmla="*/ 57 h 409"/>
                <a:gd name="T86" fmla="*/ 271 w 463"/>
                <a:gd name="T87" fmla="*/ 5 h 409"/>
                <a:gd name="T88" fmla="*/ 224 w 463"/>
                <a:gd name="T8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409">
                  <a:moveTo>
                    <a:pt x="125" y="317"/>
                  </a:moveTo>
                  <a:cubicBezTo>
                    <a:pt x="125" y="195"/>
                    <a:pt x="125" y="195"/>
                    <a:pt x="125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25" y="317"/>
                    <a:pt x="125" y="317"/>
                    <a:pt x="125" y="317"/>
                  </a:cubicBezTo>
                  <a:moveTo>
                    <a:pt x="224" y="0"/>
                  </a:moveTo>
                  <a:cubicBezTo>
                    <a:pt x="122" y="0"/>
                    <a:pt x="30" y="67"/>
                    <a:pt x="0" y="16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3" y="341"/>
                    <a:pt x="38" y="380"/>
                    <a:pt x="71" y="409"/>
                  </a:cubicBezTo>
                  <a:cubicBezTo>
                    <a:pt x="376" y="409"/>
                    <a:pt x="376" y="409"/>
                    <a:pt x="376" y="409"/>
                  </a:cubicBezTo>
                  <a:cubicBezTo>
                    <a:pt x="395" y="393"/>
                    <a:pt x="411" y="373"/>
                    <a:pt x="424" y="352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80" y="352"/>
                    <a:pt x="80" y="352"/>
                    <a:pt x="80" y="352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352" y="339"/>
                    <a:pt x="352" y="339"/>
                    <a:pt x="352" y="339"/>
                  </a:cubicBezTo>
                  <a:cubicBezTo>
                    <a:pt x="384" y="339"/>
                    <a:pt x="384" y="339"/>
                    <a:pt x="384" y="339"/>
                  </a:cubicBezTo>
                  <a:cubicBezTo>
                    <a:pt x="431" y="339"/>
                    <a:pt x="431" y="339"/>
                    <a:pt x="431" y="339"/>
                  </a:cubicBezTo>
                  <a:cubicBezTo>
                    <a:pt x="440" y="321"/>
                    <a:pt x="447" y="301"/>
                    <a:pt x="452" y="280"/>
                  </a:cubicBezTo>
                  <a:cubicBezTo>
                    <a:pt x="463" y="228"/>
                    <a:pt x="455" y="175"/>
                    <a:pt x="433" y="131"/>
                  </a:cubicBezTo>
                  <a:cubicBezTo>
                    <a:pt x="433" y="317"/>
                    <a:pt x="433" y="317"/>
                    <a:pt x="433" y="317"/>
                  </a:cubicBezTo>
                  <a:cubicBezTo>
                    <a:pt x="377" y="317"/>
                    <a:pt x="377" y="317"/>
                    <a:pt x="377" y="317"/>
                  </a:cubicBezTo>
                  <a:cubicBezTo>
                    <a:pt x="377" y="278"/>
                    <a:pt x="377" y="278"/>
                    <a:pt x="377" y="278"/>
                  </a:cubicBezTo>
                  <a:cubicBezTo>
                    <a:pt x="377" y="278"/>
                    <a:pt x="376" y="278"/>
                    <a:pt x="376" y="278"/>
                  </a:cubicBezTo>
                  <a:cubicBezTo>
                    <a:pt x="369" y="277"/>
                    <a:pt x="365" y="269"/>
                    <a:pt x="366" y="262"/>
                  </a:cubicBezTo>
                  <a:cubicBezTo>
                    <a:pt x="374" y="226"/>
                    <a:pt x="367" y="190"/>
                    <a:pt x="349" y="160"/>
                  </a:cubicBezTo>
                  <a:cubicBezTo>
                    <a:pt x="349" y="317"/>
                    <a:pt x="349" y="317"/>
                    <a:pt x="349" y="317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332" y="136"/>
                    <a:pt x="332" y="136"/>
                    <a:pt x="332" y="136"/>
                  </a:cubicBezTo>
                  <a:cubicBezTo>
                    <a:pt x="315" y="116"/>
                    <a:pt x="292" y="101"/>
                    <a:pt x="266" y="93"/>
                  </a:cubicBezTo>
                  <a:cubicBezTo>
                    <a:pt x="266" y="317"/>
                    <a:pt x="266" y="317"/>
                    <a:pt x="266" y="317"/>
                  </a:cubicBezTo>
                  <a:cubicBezTo>
                    <a:pt x="209" y="317"/>
                    <a:pt x="209" y="317"/>
                    <a:pt x="209" y="317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186" y="90"/>
                    <a:pt x="164" y="98"/>
                    <a:pt x="144" y="111"/>
                  </a:cubicBezTo>
                  <a:cubicBezTo>
                    <a:pt x="142" y="113"/>
                    <a:pt x="139" y="113"/>
                    <a:pt x="137" y="113"/>
                  </a:cubicBezTo>
                  <a:cubicBezTo>
                    <a:pt x="132" y="113"/>
                    <a:pt x="128" y="111"/>
                    <a:pt x="126" y="107"/>
                  </a:cubicBezTo>
                  <a:cubicBezTo>
                    <a:pt x="122" y="101"/>
                    <a:pt x="123" y="93"/>
                    <a:pt x="129" y="89"/>
                  </a:cubicBezTo>
                  <a:cubicBezTo>
                    <a:pt x="158" y="70"/>
                    <a:pt x="190" y="60"/>
                    <a:pt x="223" y="60"/>
                  </a:cubicBezTo>
                  <a:cubicBezTo>
                    <a:pt x="235" y="60"/>
                    <a:pt x="247" y="62"/>
                    <a:pt x="259" y="64"/>
                  </a:cubicBezTo>
                  <a:cubicBezTo>
                    <a:pt x="304" y="73"/>
                    <a:pt x="343" y="100"/>
                    <a:pt x="368" y="138"/>
                  </a:cubicBezTo>
                  <a:cubicBezTo>
                    <a:pt x="371" y="143"/>
                    <a:pt x="374" y="148"/>
                    <a:pt x="377" y="153"/>
                  </a:cubicBezTo>
                  <a:cubicBezTo>
                    <a:pt x="377" y="57"/>
                    <a:pt x="377" y="57"/>
                    <a:pt x="377" y="57"/>
                  </a:cubicBezTo>
                  <a:cubicBezTo>
                    <a:pt x="347" y="31"/>
                    <a:pt x="312" y="13"/>
                    <a:pt x="271" y="5"/>
                  </a:cubicBezTo>
                  <a:cubicBezTo>
                    <a:pt x="255" y="1"/>
                    <a:pt x="239" y="0"/>
                    <a:pt x="224" y="0"/>
                  </a:cubicBezTo>
                </a:path>
              </a:pathLst>
            </a:custGeom>
            <a:solidFill>
              <a:srgbClr val="C9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7" name="Freeform 1558">
              <a:extLst>
                <a:ext uri="{FF2B5EF4-FFF2-40B4-BE49-F238E27FC236}">
                  <a16:creationId xmlns:a16="http://schemas.microsoft.com/office/drawing/2014/main" id="{8A2216B0-611B-4E43-903B-A7BFB7FDA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563" y="2655888"/>
              <a:ext cx="130175" cy="4763"/>
            </a:xfrm>
            <a:custGeom>
              <a:avLst/>
              <a:gdLst>
                <a:gd name="T0" fmla="*/ 351 w 351"/>
                <a:gd name="T1" fmla="*/ 0 h 13"/>
                <a:gd name="T2" fmla="*/ 304 w 351"/>
                <a:gd name="T3" fmla="*/ 0 h 13"/>
                <a:gd name="T4" fmla="*/ 272 w 351"/>
                <a:gd name="T5" fmla="*/ 0 h 13"/>
                <a:gd name="T6" fmla="*/ 0 w 351"/>
                <a:gd name="T7" fmla="*/ 0 h 13"/>
                <a:gd name="T8" fmla="*/ 0 w 351"/>
                <a:gd name="T9" fmla="*/ 13 h 13"/>
                <a:gd name="T10" fmla="*/ 304 w 351"/>
                <a:gd name="T11" fmla="*/ 13 h 13"/>
                <a:gd name="T12" fmla="*/ 304 w 351"/>
                <a:gd name="T13" fmla="*/ 13 h 13"/>
                <a:gd name="T14" fmla="*/ 344 w 351"/>
                <a:gd name="T15" fmla="*/ 13 h 13"/>
                <a:gd name="T16" fmla="*/ 351 w 35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13">
                  <a:moveTo>
                    <a:pt x="351" y="0"/>
                  </a:moveTo>
                  <a:cubicBezTo>
                    <a:pt x="304" y="0"/>
                    <a:pt x="304" y="0"/>
                    <a:pt x="30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6" y="9"/>
                    <a:pt x="349" y="5"/>
                    <a:pt x="351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8" name="Rectangle 1559">
              <a:extLst>
                <a:ext uri="{FF2B5EF4-FFF2-40B4-BE49-F238E27FC236}">
                  <a16:creationId xmlns:a16="http://schemas.microsoft.com/office/drawing/2014/main" id="{AC1CBA23-2DED-4F97-BF9A-76739596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025" y="2603501"/>
              <a:ext cx="20638" cy="44450"/>
            </a:xfrm>
            <a:prstGeom prst="rect">
              <a:avLst/>
            </a:pr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9" name="Rectangle 1560">
              <a:extLst>
                <a:ext uri="{FF2B5EF4-FFF2-40B4-BE49-F238E27FC236}">
                  <a16:creationId xmlns:a16="http://schemas.microsoft.com/office/drawing/2014/main" id="{4EF1339E-9A56-433B-946D-B9A8DB211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025" y="2603501"/>
              <a:ext cx="20638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0" name="Freeform 1561">
              <a:extLst>
                <a:ext uri="{FF2B5EF4-FFF2-40B4-BE49-F238E27FC236}">
                  <a16:creationId xmlns:a16="http://schemas.microsoft.com/office/drawing/2014/main" id="{7866F56A-2F4D-47EA-A27E-E79ABF4F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562226"/>
              <a:ext cx="20638" cy="85725"/>
            </a:xfrm>
            <a:custGeom>
              <a:avLst/>
              <a:gdLst>
                <a:gd name="T0" fmla="*/ 15 w 57"/>
                <a:gd name="T1" fmla="*/ 0 h 230"/>
                <a:gd name="T2" fmla="*/ 0 w 57"/>
                <a:gd name="T3" fmla="*/ 1 h 230"/>
                <a:gd name="T4" fmla="*/ 0 w 57"/>
                <a:gd name="T5" fmla="*/ 230 h 230"/>
                <a:gd name="T6" fmla="*/ 57 w 57"/>
                <a:gd name="T7" fmla="*/ 230 h 230"/>
                <a:gd name="T8" fmla="*/ 57 w 57"/>
                <a:gd name="T9" fmla="*/ 6 h 230"/>
                <a:gd name="T10" fmla="*/ 44 w 57"/>
                <a:gd name="T11" fmla="*/ 3 h 230"/>
                <a:gd name="T12" fmla="*/ 15 w 57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0">
                  <a:moveTo>
                    <a:pt x="15" y="0"/>
                  </a:moveTo>
                  <a:cubicBezTo>
                    <a:pt x="10" y="0"/>
                    <a:pt x="5" y="0"/>
                    <a:pt x="0" y="1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3" y="5"/>
                    <a:pt x="49" y="4"/>
                    <a:pt x="44" y="3"/>
                  </a:cubicBezTo>
                  <a:cubicBezTo>
                    <a:pt x="34" y="1"/>
                    <a:pt x="24" y="0"/>
                    <a:pt x="15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1" name="Freeform 1562">
              <a:extLst>
                <a:ext uri="{FF2B5EF4-FFF2-40B4-BE49-F238E27FC236}">
                  <a16:creationId xmlns:a16="http://schemas.microsoft.com/office/drawing/2014/main" id="{FC31161D-C617-4B86-BF06-40004F60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581276"/>
              <a:ext cx="20638" cy="66675"/>
            </a:xfrm>
            <a:custGeom>
              <a:avLst/>
              <a:gdLst>
                <a:gd name="T0" fmla="*/ 39 w 56"/>
                <a:gd name="T1" fmla="*/ 0 h 181"/>
                <a:gd name="T2" fmla="*/ 0 w 56"/>
                <a:gd name="T3" fmla="*/ 0 h 181"/>
                <a:gd name="T4" fmla="*/ 0 w 56"/>
                <a:gd name="T5" fmla="*/ 181 h 181"/>
                <a:gd name="T6" fmla="*/ 56 w 56"/>
                <a:gd name="T7" fmla="*/ 181 h 181"/>
                <a:gd name="T8" fmla="*/ 56 w 56"/>
                <a:gd name="T9" fmla="*/ 24 h 181"/>
                <a:gd name="T10" fmla="*/ 39 w 56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8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15"/>
                    <a:pt x="46" y="7"/>
                    <a:pt x="39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2" name="Freeform 1563">
              <a:extLst>
                <a:ext uri="{FF2B5EF4-FFF2-40B4-BE49-F238E27FC236}">
                  <a16:creationId xmlns:a16="http://schemas.microsoft.com/office/drawing/2014/main" id="{15EF33BD-6BFC-467C-9B29-E1B3175D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2551113"/>
              <a:ext cx="22225" cy="96838"/>
            </a:xfrm>
            <a:custGeom>
              <a:avLst/>
              <a:gdLst>
                <a:gd name="T0" fmla="*/ 0 w 56"/>
                <a:gd name="T1" fmla="*/ 0 h 260"/>
                <a:gd name="T2" fmla="*/ 0 w 56"/>
                <a:gd name="T3" fmla="*/ 96 h 260"/>
                <a:gd name="T4" fmla="*/ 15 w 56"/>
                <a:gd name="T5" fmla="*/ 211 h 260"/>
                <a:gd name="T6" fmla="*/ 2 w 56"/>
                <a:gd name="T7" fmla="*/ 221 h 260"/>
                <a:gd name="T8" fmla="*/ 0 w 56"/>
                <a:gd name="T9" fmla="*/ 221 h 260"/>
                <a:gd name="T10" fmla="*/ 0 w 56"/>
                <a:gd name="T11" fmla="*/ 260 h 260"/>
                <a:gd name="T12" fmla="*/ 56 w 56"/>
                <a:gd name="T13" fmla="*/ 260 h 260"/>
                <a:gd name="T14" fmla="*/ 56 w 56"/>
                <a:gd name="T15" fmla="*/ 74 h 260"/>
                <a:gd name="T16" fmla="*/ 0 w 56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60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18" y="131"/>
                    <a:pt x="23" y="171"/>
                    <a:pt x="15" y="211"/>
                  </a:cubicBezTo>
                  <a:cubicBezTo>
                    <a:pt x="14" y="217"/>
                    <a:pt x="8" y="221"/>
                    <a:pt x="2" y="221"/>
                  </a:cubicBezTo>
                  <a:cubicBezTo>
                    <a:pt x="1" y="221"/>
                    <a:pt x="0" y="221"/>
                    <a:pt x="0" y="22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56" y="260"/>
                    <a:pt x="56" y="260"/>
                    <a:pt x="56" y="26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3" y="46"/>
                    <a:pt x="23" y="20"/>
                    <a:pt x="0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3" name="Freeform 1564">
              <a:extLst>
                <a:ext uri="{FF2B5EF4-FFF2-40B4-BE49-F238E27FC236}">
                  <a16:creationId xmlns:a16="http://schemas.microsoft.com/office/drawing/2014/main" id="{47CB7F53-6914-480D-92BC-5B534CA0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2552701"/>
              <a:ext cx="93663" cy="80963"/>
            </a:xfrm>
            <a:custGeom>
              <a:avLst/>
              <a:gdLst>
                <a:gd name="T0" fmla="*/ 101 w 255"/>
                <a:gd name="T1" fmla="*/ 0 h 218"/>
                <a:gd name="T2" fmla="*/ 7 w 255"/>
                <a:gd name="T3" fmla="*/ 29 h 218"/>
                <a:gd name="T4" fmla="*/ 4 w 255"/>
                <a:gd name="T5" fmla="*/ 47 h 218"/>
                <a:gd name="T6" fmla="*/ 15 w 255"/>
                <a:gd name="T7" fmla="*/ 53 h 218"/>
                <a:gd name="T8" fmla="*/ 22 w 255"/>
                <a:gd name="T9" fmla="*/ 51 h 218"/>
                <a:gd name="T10" fmla="*/ 87 w 255"/>
                <a:gd name="T11" fmla="*/ 28 h 218"/>
                <a:gd name="T12" fmla="*/ 87 w 255"/>
                <a:gd name="T13" fmla="*/ 6 h 218"/>
                <a:gd name="T14" fmla="*/ 144 w 255"/>
                <a:gd name="T15" fmla="*/ 6 h 218"/>
                <a:gd name="T16" fmla="*/ 144 w 255"/>
                <a:gd name="T17" fmla="*/ 33 h 218"/>
                <a:gd name="T18" fmla="*/ 210 w 255"/>
                <a:gd name="T19" fmla="*/ 76 h 218"/>
                <a:gd name="T20" fmla="*/ 227 w 255"/>
                <a:gd name="T21" fmla="*/ 76 h 218"/>
                <a:gd name="T22" fmla="*/ 227 w 255"/>
                <a:gd name="T23" fmla="*/ 100 h 218"/>
                <a:gd name="T24" fmla="*/ 244 w 255"/>
                <a:gd name="T25" fmla="*/ 202 h 218"/>
                <a:gd name="T26" fmla="*/ 254 w 255"/>
                <a:gd name="T27" fmla="*/ 218 h 218"/>
                <a:gd name="T28" fmla="*/ 255 w 255"/>
                <a:gd name="T29" fmla="*/ 218 h 218"/>
                <a:gd name="T30" fmla="*/ 255 w 255"/>
                <a:gd name="T31" fmla="*/ 93 h 218"/>
                <a:gd name="T32" fmla="*/ 246 w 255"/>
                <a:gd name="T33" fmla="*/ 78 h 218"/>
                <a:gd name="T34" fmla="*/ 137 w 255"/>
                <a:gd name="T35" fmla="*/ 4 h 218"/>
                <a:gd name="T36" fmla="*/ 101 w 255"/>
                <a:gd name="T3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18">
                  <a:moveTo>
                    <a:pt x="101" y="0"/>
                  </a:moveTo>
                  <a:cubicBezTo>
                    <a:pt x="68" y="0"/>
                    <a:pt x="36" y="10"/>
                    <a:pt x="7" y="29"/>
                  </a:cubicBezTo>
                  <a:cubicBezTo>
                    <a:pt x="1" y="33"/>
                    <a:pt x="0" y="41"/>
                    <a:pt x="4" y="47"/>
                  </a:cubicBezTo>
                  <a:cubicBezTo>
                    <a:pt x="6" y="51"/>
                    <a:pt x="10" y="53"/>
                    <a:pt x="15" y="53"/>
                  </a:cubicBezTo>
                  <a:cubicBezTo>
                    <a:pt x="17" y="53"/>
                    <a:pt x="20" y="53"/>
                    <a:pt x="22" y="51"/>
                  </a:cubicBezTo>
                  <a:cubicBezTo>
                    <a:pt x="42" y="38"/>
                    <a:pt x="64" y="30"/>
                    <a:pt x="87" y="28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70" y="41"/>
                    <a:pt x="193" y="56"/>
                    <a:pt x="210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100"/>
                    <a:pt x="227" y="100"/>
                    <a:pt x="227" y="100"/>
                  </a:cubicBezTo>
                  <a:cubicBezTo>
                    <a:pt x="245" y="130"/>
                    <a:pt x="252" y="166"/>
                    <a:pt x="244" y="202"/>
                  </a:cubicBezTo>
                  <a:cubicBezTo>
                    <a:pt x="243" y="209"/>
                    <a:pt x="247" y="217"/>
                    <a:pt x="254" y="218"/>
                  </a:cubicBezTo>
                  <a:cubicBezTo>
                    <a:pt x="254" y="218"/>
                    <a:pt x="255" y="218"/>
                    <a:pt x="255" y="218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2" y="88"/>
                    <a:pt x="249" y="83"/>
                    <a:pt x="246" y="78"/>
                  </a:cubicBezTo>
                  <a:cubicBezTo>
                    <a:pt x="221" y="40"/>
                    <a:pt x="182" y="13"/>
                    <a:pt x="137" y="4"/>
                  </a:cubicBezTo>
                  <a:cubicBezTo>
                    <a:pt x="125" y="2"/>
                    <a:pt x="113" y="0"/>
                    <a:pt x="101" y="0"/>
                  </a:cubicBezTo>
                </a:path>
              </a:pathLst>
            </a:custGeom>
            <a:solidFill>
              <a:srgbClr val="EBF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4" name="Freeform 1565">
              <a:extLst>
                <a:ext uri="{FF2B5EF4-FFF2-40B4-BE49-F238E27FC236}">
                  <a16:creationId xmlns:a16="http://schemas.microsoft.com/office/drawing/2014/main" id="{8DEC6455-82D8-4F6D-9040-F193FF27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554288"/>
              <a:ext cx="20638" cy="11113"/>
            </a:xfrm>
            <a:custGeom>
              <a:avLst/>
              <a:gdLst>
                <a:gd name="T0" fmla="*/ 57 w 57"/>
                <a:gd name="T1" fmla="*/ 0 h 27"/>
                <a:gd name="T2" fmla="*/ 0 w 57"/>
                <a:gd name="T3" fmla="*/ 0 h 27"/>
                <a:gd name="T4" fmla="*/ 0 w 57"/>
                <a:gd name="T5" fmla="*/ 22 h 27"/>
                <a:gd name="T6" fmla="*/ 15 w 57"/>
                <a:gd name="T7" fmla="*/ 21 h 27"/>
                <a:gd name="T8" fmla="*/ 44 w 57"/>
                <a:gd name="T9" fmla="*/ 24 h 27"/>
                <a:gd name="T10" fmla="*/ 57 w 57"/>
                <a:gd name="T11" fmla="*/ 27 h 27"/>
                <a:gd name="T12" fmla="*/ 57 w 5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1"/>
                    <a:pt x="15" y="21"/>
                  </a:cubicBezTo>
                  <a:cubicBezTo>
                    <a:pt x="24" y="21"/>
                    <a:pt x="34" y="22"/>
                    <a:pt x="44" y="24"/>
                  </a:cubicBezTo>
                  <a:cubicBezTo>
                    <a:pt x="49" y="25"/>
                    <a:pt x="53" y="26"/>
                    <a:pt x="57" y="2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5" name="Freeform 1566">
              <a:extLst>
                <a:ext uri="{FF2B5EF4-FFF2-40B4-BE49-F238E27FC236}">
                  <a16:creationId xmlns:a16="http://schemas.microsoft.com/office/drawing/2014/main" id="{30B35E2E-FF48-4BEC-A922-F762E4FE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2581276"/>
              <a:ext cx="6350" cy="7938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7"/>
                    <a:pt x="13" y="15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6" name="Freeform 1567">
              <a:extLst>
                <a:ext uri="{FF2B5EF4-FFF2-40B4-BE49-F238E27FC236}">
                  <a16:creationId xmlns:a16="http://schemas.microsoft.com/office/drawing/2014/main" id="{ACDF13E7-B4DE-4197-8C27-BF0608BDC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2587626"/>
              <a:ext cx="9525" cy="46038"/>
            </a:xfrm>
            <a:custGeom>
              <a:avLst/>
              <a:gdLst>
                <a:gd name="T0" fmla="*/ 0 w 23"/>
                <a:gd name="T1" fmla="*/ 0 h 125"/>
                <a:gd name="T2" fmla="*/ 0 w 23"/>
                <a:gd name="T3" fmla="*/ 125 h 125"/>
                <a:gd name="T4" fmla="*/ 2 w 23"/>
                <a:gd name="T5" fmla="*/ 125 h 125"/>
                <a:gd name="T6" fmla="*/ 15 w 23"/>
                <a:gd name="T7" fmla="*/ 115 h 125"/>
                <a:gd name="T8" fmla="*/ 0 w 2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1" y="125"/>
                    <a:pt x="2" y="125"/>
                  </a:cubicBezTo>
                  <a:cubicBezTo>
                    <a:pt x="8" y="125"/>
                    <a:pt x="14" y="121"/>
                    <a:pt x="15" y="115"/>
                  </a:cubicBezTo>
                  <a:cubicBezTo>
                    <a:pt x="23" y="75"/>
                    <a:pt x="18" y="35"/>
                    <a:pt x="0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92" name="Picture 1568">
              <a:extLst>
                <a:ext uri="{FF2B5EF4-FFF2-40B4-BE49-F238E27FC236}">
                  <a16:creationId xmlns:a16="http://schemas.microsoft.com/office/drawing/2014/main" id="{28FB698E-C8BA-48FA-AB1A-52426BC67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2651126"/>
              <a:ext cx="214313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7" name="Freeform 1569">
              <a:extLst>
                <a:ext uri="{FF2B5EF4-FFF2-40B4-BE49-F238E27FC236}">
                  <a16:creationId xmlns:a16="http://schemas.microsoft.com/office/drawing/2014/main" id="{3522EA06-41E8-4A77-BEFD-25EF0452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698751"/>
              <a:ext cx="17463" cy="17463"/>
            </a:xfrm>
            <a:custGeom>
              <a:avLst/>
              <a:gdLst>
                <a:gd name="T0" fmla="*/ 0 w 44"/>
                <a:gd name="T1" fmla="*/ 19 h 45"/>
                <a:gd name="T2" fmla="*/ 26 w 44"/>
                <a:gd name="T3" fmla="*/ 13 h 45"/>
                <a:gd name="T4" fmla="*/ 42 w 44"/>
                <a:gd name="T5" fmla="*/ 45 h 45"/>
                <a:gd name="T6" fmla="*/ 0 w 44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5">
                  <a:moveTo>
                    <a:pt x="0" y="19"/>
                  </a:moveTo>
                  <a:cubicBezTo>
                    <a:pt x="0" y="19"/>
                    <a:pt x="8" y="0"/>
                    <a:pt x="26" y="13"/>
                  </a:cubicBezTo>
                  <a:cubicBezTo>
                    <a:pt x="44" y="25"/>
                    <a:pt x="42" y="45"/>
                    <a:pt x="42" y="4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94" name="Picture 1570">
              <a:extLst>
                <a:ext uri="{FF2B5EF4-FFF2-40B4-BE49-F238E27FC236}">
                  <a16:creationId xmlns:a16="http://schemas.microsoft.com/office/drawing/2014/main" id="{F790AC40-18EF-4BC2-84D9-238D30C3B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2713038"/>
              <a:ext cx="125413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5" name="Picture 1571">
              <a:extLst>
                <a:ext uri="{FF2B5EF4-FFF2-40B4-BE49-F238E27FC236}">
                  <a16:creationId xmlns:a16="http://schemas.microsoft.com/office/drawing/2014/main" id="{8E4A0821-BB50-4A51-9493-B8501E8CC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2651126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6" name="Picture 1572">
              <a:extLst>
                <a:ext uri="{FF2B5EF4-FFF2-40B4-BE49-F238E27FC236}">
                  <a16:creationId xmlns:a16="http://schemas.microsoft.com/office/drawing/2014/main" id="{9C094332-D13A-43DA-88B9-5F8EA4E4D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5" y="2505076"/>
              <a:ext cx="223838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8" name="Freeform 1573">
              <a:extLst>
                <a:ext uri="{FF2B5EF4-FFF2-40B4-BE49-F238E27FC236}">
                  <a16:creationId xmlns:a16="http://schemas.microsoft.com/office/drawing/2014/main" id="{F0FD4559-88D3-40DB-9464-EAAF93CF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2632076"/>
              <a:ext cx="33338" cy="31750"/>
            </a:xfrm>
            <a:custGeom>
              <a:avLst/>
              <a:gdLst>
                <a:gd name="T0" fmla="*/ 0 w 89"/>
                <a:gd name="T1" fmla="*/ 10 h 88"/>
                <a:gd name="T2" fmla="*/ 23 w 89"/>
                <a:gd name="T3" fmla="*/ 35 h 88"/>
                <a:gd name="T4" fmla="*/ 51 w 89"/>
                <a:gd name="T5" fmla="*/ 45 h 88"/>
                <a:gd name="T6" fmla="*/ 56 w 89"/>
                <a:gd name="T7" fmla="*/ 87 h 88"/>
                <a:gd name="T8" fmla="*/ 89 w 89"/>
                <a:gd name="T9" fmla="*/ 79 h 88"/>
                <a:gd name="T10" fmla="*/ 76 w 89"/>
                <a:gd name="T11" fmla="*/ 5 h 88"/>
                <a:gd name="T12" fmla="*/ 20 w 89"/>
                <a:gd name="T13" fmla="*/ 0 h 88"/>
                <a:gd name="T14" fmla="*/ 0 w 89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8">
                  <a:moveTo>
                    <a:pt x="0" y="10"/>
                  </a:moveTo>
                  <a:cubicBezTo>
                    <a:pt x="0" y="10"/>
                    <a:pt x="5" y="33"/>
                    <a:pt x="23" y="35"/>
                  </a:cubicBezTo>
                  <a:cubicBezTo>
                    <a:pt x="42" y="38"/>
                    <a:pt x="52" y="38"/>
                    <a:pt x="51" y="45"/>
                  </a:cubicBezTo>
                  <a:cubicBezTo>
                    <a:pt x="50" y="53"/>
                    <a:pt x="44" y="86"/>
                    <a:pt x="56" y="87"/>
                  </a:cubicBezTo>
                  <a:cubicBezTo>
                    <a:pt x="67" y="88"/>
                    <a:pt x="89" y="79"/>
                    <a:pt x="89" y="79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9" name="Freeform 1574">
              <a:extLst>
                <a:ext uri="{FF2B5EF4-FFF2-40B4-BE49-F238E27FC236}">
                  <a16:creationId xmlns:a16="http://schemas.microsoft.com/office/drawing/2014/main" id="{2414A142-F840-423C-9844-AC631559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2898776"/>
              <a:ext cx="28575" cy="17463"/>
            </a:xfrm>
            <a:custGeom>
              <a:avLst/>
              <a:gdLst>
                <a:gd name="T0" fmla="*/ 51 w 76"/>
                <a:gd name="T1" fmla="*/ 2 h 46"/>
                <a:gd name="T2" fmla="*/ 24 w 76"/>
                <a:gd name="T3" fmla="*/ 26 h 46"/>
                <a:gd name="T4" fmla="*/ 1 w 76"/>
                <a:gd name="T5" fmla="*/ 41 h 46"/>
                <a:gd name="T6" fmla="*/ 76 w 76"/>
                <a:gd name="T7" fmla="*/ 43 h 46"/>
                <a:gd name="T8" fmla="*/ 75 w 76"/>
                <a:gd name="T9" fmla="*/ 0 h 46"/>
                <a:gd name="T10" fmla="*/ 51 w 76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6">
                  <a:moveTo>
                    <a:pt x="51" y="2"/>
                  </a:moveTo>
                  <a:cubicBezTo>
                    <a:pt x="51" y="2"/>
                    <a:pt x="42" y="12"/>
                    <a:pt x="24" y="26"/>
                  </a:cubicBezTo>
                  <a:cubicBezTo>
                    <a:pt x="6" y="39"/>
                    <a:pt x="1" y="36"/>
                    <a:pt x="1" y="41"/>
                  </a:cubicBezTo>
                  <a:cubicBezTo>
                    <a:pt x="0" y="46"/>
                    <a:pt x="76" y="43"/>
                    <a:pt x="76" y="4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1" y="0"/>
                    <a:pt x="51" y="2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0" name="Freeform 1575">
              <a:extLst>
                <a:ext uri="{FF2B5EF4-FFF2-40B4-BE49-F238E27FC236}">
                  <a16:creationId xmlns:a16="http://schemas.microsoft.com/office/drawing/2014/main" id="{623BADAC-8653-4F66-B49E-36CE2C59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2892426"/>
              <a:ext cx="26988" cy="23813"/>
            </a:xfrm>
            <a:custGeom>
              <a:avLst/>
              <a:gdLst>
                <a:gd name="T0" fmla="*/ 36 w 72"/>
                <a:gd name="T1" fmla="*/ 8 h 66"/>
                <a:gd name="T2" fmla="*/ 18 w 72"/>
                <a:gd name="T3" fmla="*/ 39 h 66"/>
                <a:gd name="T4" fmla="*/ 1 w 72"/>
                <a:gd name="T5" fmla="*/ 61 h 66"/>
                <a:gd name="T6" fmla="*/ 72 w 72"/>
                <a:gd name="T7" fmla="*/ 40 h 66"/>
                <a:gd name="T8" fmla="*/ 59 w 72"/>
                <a:gd name="T9" fmla="*/ 0 h 66"/>
                <a:gd name="T10" fmla="*/ 36 w 72"/>
                <a:gd name="T1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6">
                  <a:moveTo>
                    <a:pt x="36" y="8"/>
                  </a:moveTo>
                  <a:cubicBezTo>
                    <a:pt x="36" y="8"/>
                    <a:pt x="31" y="21"/>
                    <a:pt x="18" y="39"/>
                  </a:cubicBezTo>
                  <a:cubicBezTo>
                    <a:pt x="5" y="58"/>
                    <a:pt x="0" y="56"/>
                    <a:pt x="1" y="61"/>
                  </a:cubicBezTo>
                  <a:cubicBezTo>
                    <a:pt x="2" y="66"/>
                    <a:pt x="72" y="40"/>
                    <a:pt x="72" y="4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6" y="7"/>
                    <a:pt x="36" y="8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0" name="Picture 1576">
              <a:extLst>
                <a:ext uri="{FF2B5EF4-FFF2-40B4-BE49-F238E27FC236}">
                  <a16:creationId xmlns:a16="http://schemas.microsoft.com/office/drawing/2014/main" id="{FF7F3D4A-9F72-41C0-B2AD-F1E7CC991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863" y="2662238"/>
              <a:ext cx="25400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1" name="Freeform 1577">
              <a:extLst>
                <a:ext uri="{FF2B5EF4-FFF2-40B4-BE49-F238E27FC236}">
                  <a16:creationId xmlns:a16="http://schemas.microsoft.com/office/drawing/2014/main" id="{D17C7556-CB1B-4A1E-8B45-F226DD11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2667001"/>
              <a:ext cx="34925" cy="60325"/>
            </a:xfrm>
            <a:custGeom>
              <a:avLst/>
              <a:gdLst>
                <a:gd name="T0" fmla="*/ 17 w 90"/>
                <a:gd name="T1" fmla="*/ 0 h 165"/>
                <a:gd name="T2" fmla="*/ 34 w 90"/>
                <a:gd name="T3" fmla="*/ 12 h 165"/>
                <a:gd name="T4" fmla="*/ 69 w 90"/>
                <a:gd name="T5" fmla="*/ 152 h 165"/>
                <a:gd name="T6" fmla="*/ 5 w 90"/>
                <a:gd name="T7" fmla="*/ 48 h 165"/>
                <a:gd name="T8" fmla="*/ 17 w 90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65">
                  <a:moveTo>
                    <a:pt x="17" y="0"/>
                  </a:moveTo>
                  <a:cubicBezTo>
                    <a:pt x="25" y="0"/>
                    <a:pt x="31" y="5"/>
                    <a:pt x="34" y="12"/>
                  </a:cubicBezTo>
                  <a:cubicBezTo>
                    <a:pt x="47" y="41"/>
                    <a:pt x="90" y="140"/>
                    <a:pt x="69" y="152"/>
                  </a:cubicBezTo>
                  <a:cubicBezTo>
                    <a:pt x="45" y="165"/>
                    <a:pt x="12" y="75"/>
                    <a:pt x="5" y="48"/>
                  </a:cubicBezTo>
                  <a:cubicBezTo>
                    <a:pt x="0" y="25"/>
                    <a:pt x="0" y="0"/>
                    <a:pt x="17" y="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2" name="Freeform 1578">
              <a:extLst>
                <a:ext uri="{FF2B5EF4-FFF2-40B4-BE49-F238E27FC236}">
                  <a16:creationId xmlns:a16="http://schemas.microsoft.com/office/drawing/2014/main" id="{F26A2320-D32E-4655-9D41-BAB5994F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2759076"/>
              <a:ext cx="17463" cy="17463"/>
            </a:xfrm>
            <a:custGeom>
              <a:avLst/>
              <a:gdLst>
                <a:gd name="T0" fmla="*/ 37 w 48"/>
                <a:gd name="T1" fmla="*/ 4 h 45"/>
                <a:gd name="T2" fmla="*/ 31 w 48"/>
                <a:gd name="T3" fmla="*/ 35 h 45"/>
                <a:gd name="T4" fmla="*/ 12 w 48"/>
                <a:gd name="T5" fmla="*/ 40 h 45"/>
                <a:gd name="T6" fmla="*/ 17 w 48"/>
                <a:gd name="T7" fmla="*/ 22 h 45"/>
                <a:gd name="T8" fmla="*/ 3 w 48"/>
                <a:gd name="T9" fmla="*/ 27 h 45"/>
                <a:gd name="T10" fmla="*/ 18 w 48"/>
                <a:gd name="T11" fmla="*/ 5 h 45"/>
                <a:gd name="T12" fmla="*/ 37 w 48"/>
                <a:gd name="T1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37" y="4"/>
                  </a:moveTo>
                  <a:cubicBezTo>
                    <a:pt x="48" y="10"/>
                    <a:pt x="36" y="28"/>
                    <a:pt x="31" y="35"/>
                  </a:cubicBezTo>
                  <a:cubicBezTo>
                    <a:pt x="24" y="45"/>
                    <a:pt x="18" y="45"/>
                    <a:pt x="12" y="40"/>
                  </a:cubicBezTo>
                  <a:cubicBezTo>
                    <a:pt x="8" y="36"/>
                    <a:pt x="17" y="23"/>
                    <a:pt x="17" y="22"/>
                  </a:cubicBezTo>
                  <a:cubicBezTo>
                    <a:pt x="17" y="20"/>
                    <a:pt x="7" y="30"/>
                    <a:pt x="3" y="27"/>
                  </a:cubicBezTo>
                  <a:cubicBezTo>
                    <a:pt x="0" y="24"/>
                    <a:pt x="11" y="9"/>
                    <a:pt x="18" y="5"/>
                  </a:cubicBezTo>
                  <a:cubicBezTo>
                    <a:pt x="25" y="1"/>
                    <a:pt x="30" y="0"/>
                    <a:pt x="37" y="4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3" name="Freeform 1579">
              <a:extLst>
                <a:ext uri="{FF2B5EF4-FFF2-40B4-BE49-F238E27FC236}">
                  <a16:creationId xmlns:a16="http://schemas.microsoft.com/office/drawing/2014/main" id="{8D493A60-8E4C-4240-BC81-94AF15D3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2716213"/>
              <a:ext cx="41275" cy="53975"/>
            </a:xfrm>
            <a:custGeom>
              <a:avLst/>
              <a:gdLst>
                <a:gd name="T0" fmla="*/ 92 w 108"/>
                <a:gd name="T1" fmla="*/ 0 h 146"/>
                <a:gd name="T2" fmla="*/ 77 w 108"/>
                <a:gd name="T3" fmla="*/ 8 h 146"/>
                <a:gd name="T4" fmla="*/ 7 w 108"/>
                <a:gd name="T5" fmla="*/ 134 h 146"/>
                <a:gd name="T6" fmla="*/ 105 w 108"/>
                <a:gd name="T7" fmla="*/ 13 h 146"/>
                <a:gd name="T8" fmla="*/ 92 w 108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6">
                  <a:moveTo>
                    <a:pt x="92" y="0"/>
                  </a:moveTo>
                  <a:cubicBezTo>
                    <a:pt x="86" y="0"/>
                    <a:pt x="81" y="3"/>
                    <a:pt x="77" y="8"/>
                  </a:cubicBezTo>
                  <a:cubicBezTo>
                    <a:pt x="61" y="33"/>
                    <a:pt x="0" y="122"/>
                    <a:pt x="7" y="134"/>
                  </a:cubicBezTo>
                  <a:cubicBezTo>
                    <a:pt x="15" y="146"/>
                    <a:pt x="108" y="21"/>
                    <a:pt x="105" y="13"/>
                  </a:cubicBezTo>
                  <a:cubicBezTo>
                    <a:pt x="103" y="8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4" name="Picture 1580">
              <a:extLst>
                <a:ext uri="{FF2B5EF4-FFF2-40B4-BE49-F238E27FC236}">
                  <a16:creationId xmlns:a16="http://schemas.microsoft.com/office/drawing/2014/main" id="{22919781-1340-4DB1-9C9F-3CAF130C7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2662238"/>
              <a:ext cx="349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4" name="Freeform 1581">
              <a:extLst>
                <a:ext uri="{FF2B5EF4-FFF2-40B4-BE49-F238E27FC236}">
                  <a16:creationId xmlns:a16="http://schemas.microsoft.com/office/drawing/2014/main" id="{D66D0EFD-3A6A-41E6-ACA5-8B0EB7ACD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0625" y="2278063"/>
              <a:ext cx="144463" cy="144463"/>
            </a:xfrm>
            <a:custGeom>
              <a:avLst/>
              <a:gdLst>
                <a:gd name="T0" fmla="*/ 194 w 389"/>
                <a:gd name="T1" fmla="*/ 0 h 388"/>
                <a:gd name="T2" fmla="*/ 0 w 389"/>
                <a:gd name="T3" fmla="*/ 194 h 388"/>
                <a:gd name="T4" fmla="*/ 194 w 389"/>
                <a:gd name="T5" fmla="*/ 388 h 388"/>
                <a:gd name="T6" fmla="*/ 389 w 389"/>
                <a:gd name="T7" fmla="*/ 194 h 388"/>
                <a:gd name="T8" fmla="*/ 194 w 389"/>
                <a:gd name="T9" fmla="*/ 0 h 388"/>
                <a:gd name="T10" fmla="*/ 194 w 389"/>
                <a:gd name="T11" fmla="*/ 321 h 388"/>
                <a:gd name="T12" fmla="*/ 67 w 389"/>
                <a:gd name="T13" fmla="*/ 194 h 388"/>
                <a:gd name="T14" fmla="*/ 194 w 389"/>
                <a:gd name="T15" fmla="*/ 67 h 388"/>
                <a:gd name="T16" fmla="*/ 321 w 389"/>
                <a:gd name="T17" fmla="*/ 194 h 388"/>
                <a:gd name="T18" fmla="*/ 194 w 389"/>
                <a:gd name="T19" fmla="*/ 32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388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4" y="0"/>
                  </a:cubicBezTo>
                  <a:close/>
                  <a:moveTo>
                    <a:pt x="194" y="321"/>
                  </a:moveTo>
                  <a:cubicBezTo>
                    <a:pt x="124" y="321"/>
                    <a:pt x="67" y="264"/>
                    <a:pt x="67" y="194"/>
                  </a:cubicBezTo>
                  <a:cubicBezTo>
                    <a:pt x="67" y="124"/>
                    <a:pt x="124" y="67"/>
                    <a:pt x="194" y="67"/>
                  </a:cubicBezTo>
                  <a:cubicBezTo>
                    <a:pt x="265" y="67"/>
                    <a:pt x="321" y="124"/>
                    <a:pt x="321" y="194"/>
                  </a:cubicBezTo>
                  <a:cubicBezTo>
                    <a:pt x="321" y="264"/>
                    <a:pt x="265" y="321"/>
                    <a:pt x="194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5" name="Freeform 1582">
              <a:extLst>
                <a:ext uri="{FF2B5EF4-FFF2-40B4-BE49-F238E27FC236}">
                  <a16:creationId xmlns:a16="http://schemas.microsoft.com/office/drawing/2014/main" id="{538F4067-41DD-4E10-BA9A-6DCB78228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278063"/>
              <a:ext cx="73025" cy="123825"/>
            </a:xfrm>
            <a:custGeom>
              <a:avLst/>
              <a:gdLst>
                <a:gd name="T0" fmla="*/ 195 w 195"/>
                <a:gd name="T1" fmla="*/ 194 h 330"/>
                <a:gd name="T2" fmla="*/ 139 w 195"/>
                <a:gd name="T3" fmla="*/ 330 h 330"/>
                <a:gd name="T4" fmla="*/ 92 w 195"/>
                <a:gd name="T5" fmla="*/ 282 h 330"/>
                <a:gd name="T6" fmla="*/ 127 w 195"/>
                <a:gd name="T7" fmla="*/ 194 h 330"/>
                <a:gd name="T8" fmla="*/ 0 w 195"/>
                <a:gd name="T9" fmla="*/ 67 h 330"/>
                <a:gd name="T10" fmla="*/ 0 w 195"/>
                <a:gd name="T11" fmla="*/ 0 h 330"/>
                <a:gd name="T12" fmla="*/ 195 w 195"/>
                <a:gd name="T13" fmla="*/ 19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330">
                  <a:moveTo>
                    <a:pt x="195" y="194"/>
                  </a:moveTo>
                  <a:cubicBezTo>
                    <a:pt x="195" y="247"/>
                    <a:pt x="174" y="295"/>
                    <a:pt x="139" y="33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114" y="259"/>
                    <a:pt x="127" y="228"/>
                    <a:pt x="127" y="194"/>
                  </a:cubicBezTo>
                  <a:cubicBezTo>
                    <a:pt x="127" y="124"/>
                    <a:pt x="71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0"/>
                    <a:pt x="195" y="87"/>
                    <a:pt x="195" y="194"/>
                  </a:cubicBezTo>
                  <a:close/>
                </a:path>
              </a:pathLst>
            </a:cu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7" name="Picture 1583">
              <a:extLst>
                <a:ext uri="{FF2B5EF4-FFF2-40B4-BE49-F238E27FC236}">
                  <a16:creationId xmlns:a16="http://schemas.microsoft.com/office/drawing/2014/main" id="{1F21DFBF-5C07-4E26-A993-EBAAF111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2330451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8" name="Picture 1584">
              <a:extLst>
                <a:ext uri="{FF2B5EF4-FFF2-40B4-BE49-F238E27FC236}">
                  <a16:creationId xmlns:a16="http://schemas.microsoft.com/office/drawing/2014/main" id="{1203F9B0-4BC3-456B-872D-8A66F1266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2332038"/>
              <a:ext cx="301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9" name="Picture 1585">
              <a:extLst>
                <a:ext uri="{FF2B5EF4-FFF2-40B4-BE49-F238E27FC236}">
                  <a16:creationId xmlns:a16="http://schemas.microsoft.com/office/drawing/2014/main" id="{CE0190D4-8649-4B02-95C1-CE28F240D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2335213"/>
              <a:ext cx="301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6" name="Oval 1586">
              <a:extLst>
                <a:ext uri="{FF2B5EF4-FFF2-40B4-BE49-F238E27FC236}">
                  <a16:creationId xmlns:a16="http://schemas.microsoft.com/office/drawing/2014/main" id="{A4C57470-1076-44CA-90D6-F1726932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2346326"/>
              <a:ext cx="6350" cy="6350"/>
            </a:xfrm>
            <a:prstGeom prst="ellipse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7" name="Rectangle 1587">
              <a:extLst>
                <a:ext uri="{FF2B5EF4-FFF2-40B4-BE49-F238E27FC236}">
                  <a16:creationId xmlns:a16="http://schemas.microsoft.com/office/drawing/2014/main" id="{7FF066CC-0827-4BBD-B6FB-E67FA0C2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47913"/>
              <a:ext cx="26988" cy="1588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8" name="Rectangle 1588">
              <a:extLst>
                <a:ext uri="{FF2B5EF4-FFF2-40B4-BE49-F238E27FC236}">
                  <a16:creationId xmlns:a16="http://schemas.microsoft.com/office/drawing/2014/main" id="{AC737468-062C-454A-9DCB-D09488CF7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51088"/>
              <a:ext cx="26988" cy="1588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9" name="Oval 1589">
              <a:extLst>
                <a:ext uri="{FF2B5EF4-FFF2-40B4-BE49-F238E27FC236}">
                  <a16:creationId xmlns:a16="http://schemas.microsoft.com/office/drawing/2014/main" id="{D7A599AB-41EA-4284-B936-2EE877B1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2360613"/>
              <a:ext cx="6350" cy="6350"/>
            </a:xfrm>
            <a:prstGeom prst="ellipse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0" name="Rectangle 1590">
              <a:extLst>
                <a:ext uri="{FF2B5EF4-FFF2-40B4-BE49-F238E27FC236}">
                  <a16:creationId xmlns:a16="http://schemas.microsoft.com/office/drawing/2014/main" id="{88B16237-BD2E-404E-AE05-738212A8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60613"/>
              <a:ext cx="26988" cy="1588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1" name="Rectangle 1591">
              <a:extLst>
                <a:ext uri="{FF2B5EF4-FFF2-40B4-BE49-F238E27FC236}">
                  <a16:creationId xmlns:a16="http://schemas.microsoft.com/office/drawing/2014/main" id="{D48BAF50-A7C8-410D-900F-706A88E3C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65376"/>
              <a:ext cx="26988" cy="1588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16" name="Picture 1592">
              <a:extLst>
                <a:ext uri="{FF2B5EF4-FFF2-40B4-BE49-F238E27FC236}">
                  <a16:creationId xmlns:a16="http://schemas.microsoft.com/office/drawing/2014/main" id="{663F6908-B0DC-443E-9F44-233859D67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25" y="2330451"/>
              <a:ext cx="2063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" name="Rectangle 1593">
              <a:extLst>
                <a:ext uri="{FF2B5EF4-FFF2-40B4-BE49-F238E27FC236}">
                  <a16:creationId xmlns:a16="http://schemas.microsoft.com/office/drawing/2014/main" id="{E1D38F44-8B21-498B-8D92-36F79F51C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2344738"/>
              <a:ext cx="17463" cy="9525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3" name="Rectangle 1594">
              <a:extLst>
                <a:ext uri="{FF2B5EF4-FFF2-40B4-BE49-F238E27FC236}">
                  <a16:creationId xmlns:a16="http://schemas.microsoft.com/office/drawing/2014/main" id="{D77A2070-656D-44F7-86D0-B1B22368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2357438"/>
              <a:ext cx="17463" cy="9525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4" name="Freeform 1595">
              <a:extLst>
                <a:ext uri="{FF2B5EF4-FFF2-40B4-BE49-F238E27FC236}">
                  <a16:creationId xmlns:a16="http://schemas.microsoft.com/office/drawing/2014/main" id="{F324C8F9-5B4F-48C1-88D3-ED322FF2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2208213"/>
              <a:ext cx="188913" cy="44450"/>
            </a:xfrm>
            <a:custGeom>
              <a:avLst/>
              <a:gdLst>
                <a:gd name="T0" fmla="*/ 13 w 510"/>
                <a:gd name="T1" fmla="*/ 0 h 119"/>
                <a:gd name="T2" fmla="*/ 98 w 510"/>
                <a:gd name="T3" fmla="*/ 48 h 119"/>
                <a:gd name="T4" fmla="*/ 219 w 510"/>
                <a:gd name="T5" fmla="*/ 7 h 119"/>
                <a:gd name="T6" fmla="*/ 334 w 510"/>
                <a:gd name="T7" fmla="*/ 33 h 119"/>
                <a:gd name="T8" fmla="*/ 460 w 510"/>
                <a:gd name="T9" fmla="*/ 4 h 119"/>
                <a:gd name="T10" fmla="*/ 460 w 510"/>
                <a:gd name="T11" fmla="*/ 85 h 119"/>
                <a:gd name="T12" fmla="*/ 13 w 510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119">
                  <a:moveTo>
                    <a:pt x="13" y="0"/>
                  </a:moveTo>
                  <a:cubicBezTo>
                    <a:pt x="13" y="0"/>
                    <a:pt x="28" y="48"/>
                    <a:pt x="98" y="48"/>
                  </a:cubicBezTo>
                  <a:cubicBezTo>
                    <a:pt x="169" y="48"/>
                    <a:pt x="174" y="9"/>
                    <a:pt x="219" y="7"/>
                  </a:cubicBezTo>
                  <a:cubicBezTo>
                    <a:pt x="264" y="5"/>
                    <a:pt x="284" y="31"/>
                    <a:pt x="334" y="33"/>
                  </a:cubicBezTo>
                  <a:cubicBezTo>
                    <a:pt x="384" y="35"/>
                    <a:pt x="410" y="7"/>
                    <a:pt x="460" y="4"/>
                  </a:cubicBezTo>
                  <a:cubicBezTo>
                    <a:pt x="510" y="0"/>
                    <a:pt x="509" y="72"/>
                    <a:pt x="460" y="85"/>
                  </a:cubicBezTo>
                  <a:cubicBezTo>
                    <a:pt x="412" y="98"/>
                    <a:pt x="0" y="119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5" name="Grupo 1174">
            <a:extLst>
              <a:ext uri="{FF2B5EF4-FFF2-40B4-BE49-F238E27FC236}">
                <a16:creationId xmlns:a16="http://schemas.microsoft.com/office/drawing/2014/main" id="{03531D3E-85D1-4283-9A4B-4CD4A9E7DC52}"/>
              </a:ext>
            </a:extLst>
          </p:cNvPr>
          <p:cNvGrpSpPr/>
          <p:nvPr/>
        </p:nvGrpSpPr>
        <p:grpSpPr>
          <a:xfrm>
            <a:off x="2699792" y="555526"/>
            <a:ext cx="1359293" cy="1397050"/>
            <a:chOff x="4718050" y="2314576"/>
            <a:chExt cx="628650" cy="646112"/>
          </a:xfrm>
        </p:grpSpPr>
        <p:sp>
          <p:nvSpPr>
            <p:cNvPr id="2565" name="Oval 1596">
              <a:extLst>
                <a:ext uri="{FF2B5EF4-FFF2-40B4-BE49-F238E27FC236}">
                  <a16:creationId xmlns:a16="http://schemas.microsoft.com/office/drawing/2014/main" id="{3E5435CE-74CE-46CB-945B-C279A9A7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314576"/>
              <a:ext cx="628650" cy="628650"/>
            </a:xfrm>
            <a:prstGeom prst="ellipse">
              <a:avLst/>
            </a:prstGeom>
            <a:solidFill>
              <a:srgbClr val="98D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6" name="Freeform 1597">
              <a:extLst>
                <a:ext uri="{FF2B5EF4-FFF2-40B4-BE49-F238E27FC236}">
                  <a16:creationId xmlns:a16="http://schemas.microsoft.com/office/drawing/2014/main" id="{00ED3C0B-6879-4351-9B74-845133E8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581276"/>
              <a:ext cx="88900" cy="150813"/>
            </a:xfrm>
            <a:custGeom>
              <a:avLst/>
              <a:gdLst>
                <a:gd name="T0" fmla="*/ 242 w 242"/>
                <a:gd name="T1" fmla="*/ 0 h 410"/>
                <a:gd name="T2" fmla="*/ 103 w 242"/>
                <a:gd name="T3" fmla="*/ 136 h 410"/>
                <a:gd name="T4" fmla="*/ 0 w 242"/>
                <a:gd name="T5" fmla="*/ 410 h 410"/>
                <a:gd name="T6" fmla="*/ 166 w 242"/>
                <a:gd name="T7" fmla="*/ 400 h 410"/>
                <a:gd name="T8" fmla="*/ 220 w 242"/>
                <a:gd name="T9" fmla="*/ 372 h 410"/>
                <a:gd name="T10" fmla="*/ 242 w 242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cubicBezTo>
                    <a:pt x="103" y="136"/>
                    <a:pt x="103" y="136"/>
                    <a:pt x="103" y="136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6" y="400"/>
                    <a:pt x="204" y="398"/>
                    <a:pt x="220" y="372"/>
                  </a:cubicBezTo>
                  <a:cubicBezTo>
                    <a:pt x="237" y="346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7" name="Freeform 1598">
              <a:extLst>
                <a:ext uri="{FF2B5EF4-FFF2-40B4-BE49-F238E27FC236}">
                  <a16:creationId xmlns:a16="http://schemas.microsoft.com/office/drawing/2014/main" id="{0DC379BF-E221-4711-A617-4AA672A3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446338"/>
              <a:ext cx="311150" cy="396875"/>
            </a:xfrm>
            <a:custGeom>
              <a:avLst/>
              <a:gdLst>
                <a:gd name="T0" fmla="*/ 16 w 841"/>
                <a:gd name="T1" fmla="*/ 1068 h 1068"/>
                <a:gd name="T2" fmla="*/ 0 w 841"/>
                <a:gd name="T3" fmla="*/ 1052 h 1068"/>
                <a:gd name="T4" fmla="*/ 0 w 841"/>
                <a:gd name="T5" fmla="*/ 16 h 1068"/>
                <a:gd name="T6" fmla="*/ 16 w 841"/>
                <a:gd name="T7" fmla="*/ 0 h 1068"/>
                <a:gd name="T8" fmla="*/ 825 w 841"/>
                <a:gd name="T9" fmla="*/ 0 h 1068"/>
                <a:gd name="T10" fmla="*/ 841 w 841"/>
                <a:gd name="T11" fmla="*/ 16 h 1068"/>
                <a:gd name="T12" fmla="*/ 841 w 841"/>
                <a:gd name="T13" fmla="*/ 1052 h 1068"/>
                <a:gd name="T14" fmla="*/ 825 w 841"/>
                <a:gd name="T15" fmla="*/ 1068 h 1068"/>
                <a:gd name="T16" fmla="*/ 16 w 841"/>
                <a:gd name="T17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1068">
                  <a:moveTo>
                    <a:pt x="16" y="1068"/>
                  </a:moveTo>
                  <a:cubicBezTo>
                    <a:pt x="7" y="1068"/>
                    <a:pt x="0" y="1061"/>
                    <a:pt x="0" y="10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4" y="0"/>
                    <a:pt x="841" y="7"/>
                    <a:pt x="841" y="16"/>
                  </a:cubicBezTo>
                  <a:cubicBezTo>
                    <a:pt x="841" y="1052"/>
                    <a:pt x="841" y="1052"/>
                    <a:pt x="841" y="1052"/>
                  </a:cubicBezTo>
                  <a:cubicBezTo>
                    <a:pt x="841" y="1061"/>
                    <a:pt x="834" y="1068"/>
                    <a:pt x="825" y="1068"/>
                  </a:cubicBezTo>
                  <a:cubicBezTo>
                    <a:pt x="16" y="1068"/>
                    <a:pt x="16" y="1068"/>
                    <a:pt x="16" y="1068"/>
                  </a:cubicBezTo>
                </a:path>
              </a:pathLst>
            </a:custGeom>
            <a:solidFill>
              <a:srgbClr val="69A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9" name="Rectangle 1599">
              <a:extLst>
                <a:ext uri="{FF2B5EF4-FFF2-40B4-BE49-F238E27FC236}">
                  <a16:creationId xmlns:a16="http://schemas.microsoft.com/office/drawing/2014/main" id="{7FE39619-08BF-44F8-84F4-2045D118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0" name="Rectangle 1600">
              <a:extLst>
                <a:ext uri="{FF2B5EF4-FFF2-40B4-BE49-F238E27FC236}">
                  <a16:creationId xmlns:a16="http://schemas.microsoft.com/office/drawing/2014/main" id="{CDF2ED41-AC3C-46E6-B1E3-67DBF41E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1" name="Freeform 1601">
              <a:extLst>
                <a:ext uri="{FF2B5EF4-FFF2-40B4-BE49-F238E27FC236}">
                  <a16:creationId xmlns:a16="http://schemas.microsoft.com/office/drawing/2014/main" id="{BF9569DA-E828-42CD-A4B3-8628E970B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  <a:gd name="T10" fmla="*/ 25 w 63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2" name="Freeform 1602">
              <a:extLst>
                <a:ext uri="{FF2B5EF4-FFF2-40B4-BE49-F238E27FC236}">
                  <a16:creationId xmlns:a16="http://schemas.microsoft.com/office/drawing/2014/main" id="{8E677D7D-82F5-4D14-B1CD-26C09209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3" name="Rectangle 1603">
              <a:extLst>
                <a:ext uri="{FF2B5EF4-FFF2-40B4-BE49-F238E27FC236}">
                  <a16:creationId xmlns:a16="http://schemas.microsoft.com/office/drawing/2014/main" id="{9E60D9A3-5810-4F2C-BA1E-B4796172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4" name="Rectangle 1604">
              <a:extLst>
                <a:ext uri="{FF2B5EF4-FFF2-40B4-BE49-F238E27FC236}">
                  <a16:creationId xmlns:a16="http://schemas.microsoft.com/office/drawing/2014/main" id="{0107188E-8303-47DC-AFFE-1003254F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5" name="Rectangle 1605">
              <a:extLst>
                <a:ext uri="{FF2B5EF4-FFF2-40B4-BE49-F238E27FC236}">
                  <a16:creationId xmlns:a16="http://schemas.microsoft.com/office/drawing/2014/main" id="{B24C06D4-4875-46E5-8D15-05E03E9DA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446338"/>
              <a:ext cx="117475" cy="285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6" name="Rectangle 1606">
              <a:extLst>
                <a:ext uri="{FF2B5EF4-FFF2-40B4-BE49-F238E27FC236}">
                  <a16:creationId xmlns:a16="http://schemas.microsoft.com/office/drawing/2014/main" id="{F729A3EA-D87A-45AE-B9D1-AD4BA478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273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8" name="Rectangle 1607">
              <a:extLst>
                <a:ext uri="{FF2B5EF4-FFF2-40B4-BE49-F238E27FC236}">
                  <a16:creationId xmlns:a16="http://schemas.microsoft.com/office/drawing/2014/main" id="{03D28E24-D225-4D2D-86F7-6ACFAB3A1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273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9" name="Rectangle 1608">
              <a:extLst>
                <a:ext uri="{FF2B5EF4-FFF2-40B4-BE49-F238E27FC236}">
                  <a16:creationId xmlns:a16="http://schemas.microsoft.com/office/drawing/2014/main" id="{3F205654-6D7C-4383-A24F-E1735048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781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0" name="Rectangle 1609">
              <a:extLst>
                <a:ext uri="{FF2B5EF4-FFF2-40B4-BE49-F238E27FC236}">
                  <a16:creationId xmlns:a16="http://schemas.microsoft.com/office/drawing/2014/main" id="{EAD62183-55E2-4BDB-BEEB-9FF1C86D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781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1" name="Rectangle 1610">
              <a:extLst>
                <a:ext uri="{FF2B5EF4-FFF2-40B4-BE49-F238E27FC236}">
                  <a16:creationId xmlns:a16="http://schemas.microsoft.com/office/drawing/2014/main" id="{F8981C13-AF8E-47E2-9230-CBCD15458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289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2" name="Rectangle 1611">
              <a:extLst>
                <a:ext uri="{FF2B5EF4-FFF2-40B4-BE49-F238E27FC236}">
                  <a16:creationId xmlns:a16="http://schemas.microsoft.com/office/drawing/2014/main" id="{E9D49567-2E9B-4224-BDFF-D389F017E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289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613">
              <a:extLst>
                <a:ext uri="{FF2B5EF4-FFF2-40B4-BE49-F238E27FC236}">
                  <a16:creationId xmlns:a16="http://schemas.microsoft.com/office/drawing/2014/main" id="{D957402A-255E-42F1-A66D-75F25875D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Rectangle 1614">
              <a:extLst>
                <a:ext uri="{FF2B5EF4-FFF2-40B4-BE49-F238E27FC236}">
                  <a16:creationId xmlns:a16="http://schemas.microsoft.com/office/drawing/2014/main" id="{3C8109C4-D502-4BBE-8064-3D6E4ED0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Rectangle 1615">
              <a:extLst>
                <a:ext uri="{FF2B5EF4-FFF2-40B4-BE49-F238E27FC236}">
                  <a16:creationId xmlns:a16="http://schemas.microsoft.com/office/drawing/2014/main" id="{AD8AFA9D-957E-4A77-9394-47F1C448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79700"/>
              <a:ext cx="41275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Rectangle 1616">
              <a:extLst>
                <a:ext uri="{FF2B5EF4-FFF2-40B4-BE49-F238E27FC236}">
                  <a16:creationId xmlns:a16="http://schemas.microsoft.com/office/drawing/2014/main" id="{BA23F168-317F-4CD0-8316-EA7CED39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730500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1617">
              <a:extLst>
                <a:ext uri="{FF2B5EF4-FFF2-40B4-BE49-F238E27FC236}">
                  <a16:creationId xmlns:a16="http://schemas.microsoft.com/office/drawing/2014/main" id="{F51570A9-0E95-49F8-B91C-15177635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730500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18">
              <a:extLst>
                <a:ext uri="{FF2B5EF4-FFF2-40B4-BE49-F238E27FC236}">
                  <a16:creationId xmlns:a16="http://schemas.microsoft.com/office/drawing/2014/main" id="{8D8B9076-60F0-4A16-BBC5-7281EAF32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35238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17 w 19"/>
                <a:gd name="T3" fmla="*/ 0 h 14"/>
                <a:gd name="T4" fmla="*/ 7 w 19"/>
                <a:gd name="T5" fmla="*/ 10 h 14"/>
                <a:gd name="T6" fmla="*/ 2 w 19"/>
                <a:gd name="T7" fmla="*/ 4 h 14"/>
                <a:gd name="T8" fmla="*/ 0 w 19"/>
                <a:gd name="T9" fmla="*/ 6 h 14"/>
                <a:gd name="T10" fmla="*/ 5 w 19"/>
                <a:gd name="T11" fmla="*/ 12 h 14"/>
                <a:gd name="T12" fmla="*/ 5 w 19"/>
                <a:gd name="T13" fmla="*/ 12 h 14"/>
                <a:gd name="T14" fmla="*/ 7 w 19"/>
                <a:gd name="T15" fmla="*/ 14 h 14"/>
                <a:gd name="T16" fmla="*/ 7 w 19"/>
                <a:gd name="T17" fmla="*/ 14 h 14"/>
                <a:gd name="T18" fmla="*/ 8 w 19"/>
                <a:gd name="T19" fmla="*/ 14 h 14"/>
                <a:gd name="T20" fmla="*/ 10 w 19"/>
                <a:gd name="T21" fmla="*/ 12 h 14"/>
                <a:gd name="T22" fmla="*/ 10 w 19"/>
                <a:gd name="T23" fmla="*/ 12 h 14"/>
                <a:gd name="T24" fmla="*/ 19 w 19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17" y="0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19">
              <a:extLst>
                <a:ext uri="{FF2B5EF4-FFF2-40B4-BE49-F238E27FC236}">
                  <a16:creationId xmlns:a16="http://schemas.microsoft.com/office/drawing/2014/main" id="{58C355D1-BD25-49F8-B699-3A677A9C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89213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20">
              <a:extLst>
                <a:ext uri="{FF2B5EF4-FFF2-40B4-BE49-F238E27FC236}">
                  <a16:creationId xmlns:a16="http://schemas.microsoft.com/office/drawing/2014/main" id="{62D96F4E-ED3B-4ADF-866D-7D7DA886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638425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21">
              <a:extLst>
                <a:ext uri="{FF2B5EF4-FFF2-40B4-BE49-F238E27FC236}">
                  <a16:creationId xmlns:a16="http://schemas.microsoft.com/office/drawing/2014/main" id="{94F4B826-97DD-4F4E-BF91-FD65585C3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6892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7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5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7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622">
              <a:extLst>
                <a:ext uri="{FF2B5EF4-FFF2-40B4-BE49-F238E27FC236}">
                  <a16:creationId xmlns:a16="http://schemas.microsoft.com/office/drawing/2014/main" id="{66528B76-3B51-4D0C-9942-A128989A2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7400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6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4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6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23">
              <a:extLst>
                <a:ext uri="{FF2B5EF4-FFF2-40B4-BE49-F238E27FC236}">
                  <a16:creationId xmlns:a16="http://schemas.microsoft.com/office/drawing/2014/main" id="{9F44D955-EFF5-452D-B049-36BC04FF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609850"/>
              <a:ext cx="104775" cy="133350"/>
            </a:xfrm>
            <a:custGeom>
              <a:avLst/>
              <a:gdLst>
                <a:gd name="T0" fmla="*/ 185 w 282"/>
                <a:gd name="T1" fmla="*/ 211 h 356"/>
                <a:gd name="T2" fmla="*/ 239 w 282"/>
                <a:gd name="T3" fmla="*/ 103 h 356"/>
                <a:gd name="T4" fmla="*/ 239 w 282"/>
                <a:gd name="T5" fmla="*/ 0 h 356"/>
                <a:gd name="T6" fmla="*/ 124 w 282"/>
                <a:gd name="T7" fmla="*/ 137 h 356"/>
                <a:gd name="T8" fmla="*/ 0 w 282"/>
                <a:gd name="T9" fmla="*/ 318 h 356"/>
                <a:gd name="T10" fmla="*/ 185 w 282"/>
                <a:gd name="T11" fmla="*/ 21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356">
                  <a:moveTo>
                    <a:pt x="185" y="211"/>
                  </a:moveTo>
                  <a:cubicBezTo>
                    <a:pt x="185" y="211"/>
                    <a:pt x="196" y="190"/>
                    <a:pt x="239" y="103"/>
                  </a:cubicBezTo>
                  <a:cubicBezTo>
                    <a:pt x="282" y="17"/>
                    <a:pt x="239" y="0"/>
                    <a:pt x="239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185" y="356"/>
                    <a:pt x="185" y="211"/>
                  </a:cubicBez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24">
              <a:extLst>
                <a:ext uri="{FF2B5EF4-FFF2-40B4-BE49-F238E27FC236}">
                  <a16:creationId xmlns:a16="http://schemas.microsoft.com/office/drawing/2014/main" id="{60285440-7775-4882-B190-7D05FF8C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28913"/>
              <a:ext cx="65088" cy="82550"/>
            </a:xfrm>
            <a:custGeom>
              <a:avLst/>
              <a:gdLst>
                <a:gd name="T0" fmla="*/ 41 w 41"/>
                <a:gd name="T1" fmla="*/ 0 h 52"/>
                <a:gd name="T2" fmla="*/ 21 w 41"/>
                <a:gd name="T3" fmla="*/ 0 h 52"/>
                <a:gd name="T4" fmla="*/ 0 w 41"/>
                <a:gd name="T5" fmla="*/ 52 h 52"/>
                <a:gd name="T6" fmla="*/ 19 w 41"/>
                <a:gd name="T7" fmla="*/ 52 h 52"/>
                <a:gd name="T8" fmla="*/ 41 w 4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41" y="0"/>
                  </a:moveTo>
                  <a:lnTo>
                    <a:pt x="21" y="0"/>
                  </a:lnTo>
                  <a:lnTo>
                    <a:pt x="0" y="52"/>
                  </a:lnTo>
                  <a:lnTo>
                    <a:pt x="19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25">
              <a:extLst>
                <a:ext uri="{FF2B5EF4-FFF2-40B4-BE49-F238E27FC236}">
                  <a16:creationId xmlns:a16="http://schemas.microsoft.com/office/drawing/2014/main" id="{632AAB48-3EC6-43A4-A5D0-B29CE815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747963"/>
              <a:ext cx="155575" cy="163513"/>
            </a:xfrm>
            <a:custGeom>
              <a:avLst/>
              <a:gdLst>
                <a:gd name="T0" fmla="*/ 63 w 98"/>
                <a:gd name="T1" fmla="*/ 103 h 103"/>
                <a:gd name="T2" fmla="*/ 0 w 98"/>
                <a:gd name="T3" fmla="*/ 103 h 103"/>
                <a:gd name="T4" fmla="*/ 45 w 98"/>
                <a:gd name="T5" fmla="*/ 0 h 103"/>
                <a:gd name="T6" fmla="*/ 98 w 98"/>
                <a:gd name="T7" fmla="*/ 0 h 103"/>
                <a:gd name="T8" fmla="*/ 63 w 9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3" y="103"/>
                  </a:moveTo>
                  <a:lnTo>
                    <a:pt x="0" y="103"/>
                  </a:lnTo>
                  <a:lnTo>
                    <a:pt x="45" y="0"/>
                  </a:lnTo>
                  <a:lnTo>
                    <a:pt x="98" y="0"/>
                  </a:lnTo>
                  <a:lnTo>
                    <a:pt x="63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26">
              <a:extLst>
                <a:ext uri="{FF2B5EF4-FFF2-40B4-BE49-F238E27FC236}">
                  <a16:creationId xmlns:a16="http://schemas.microsoft.com/office/drawing/2014/main" id="{17E73BA8-76FE-46A1-A61A-F1F1FAA0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2736850"/>
              <a:ext cx="79375" cy="11113"/>
            </a:xfrm>
            <a:custGeom>
              <a:avLst/>
              <a:gdLst>
                <a:gd name="T0" fmla="*/ 50 w 50"/>
                <a:gd name="T1" fmla="*/ 0 h 7"/>
                <a:gd name="T2" fmla="*/ 3 w 50"/>
                <a:gd name="T3" fmla="*/ 0 h 7"/>
                <a:gd name="T4" fmla="*/ 0 w 50"/>
                <a:gd name="T5" fmla="*/ 7 h 7"/>
                <a:gd name="T6" fmla="*/ 47 w 50"/>
                <a:gd name="T7" fmla="*/ 7 h 7"/>
                <a:gd name="T8" fmla="*/ 50 w 5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">
                  <a:moveTo>
                    <a:pt x="5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27">
              <a:extLst>
                <a:ext uri="{FF2B5EF4-FFF2-40B4-BE49-F238E27FC236}">
                  <a16:creationId xmlns:a16="http://schemas.microsoft.com/office/drawing/2014/main" id="{F7B00C37-1CCA-4316-8E08-6DE4E231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651125"/>
              <a:ext cx="138113" cy="130175"/>
            </a:xfrm>
            <a:custGeom>
              <a:avLst/>
              <a:gdLst>
                <a:gd name="T0" fmla="*/ 16 w 369"/>
                <a:gd name="T1" fmla="*/ 0 h 349"/>
                <a:gd name="T2" fmla="*/ 243 w 369"/>
                <a:gd name="T3" fmla="*/ 86 h 349"/>
                <a:gd name="T4" fmla="*/ 369 w 369"/>
                <a:gd name="T5" fmla="*/ 349 h 349"/>
                <a:gd name="T6" fmla="*/ 203 w 369"/>
                <a:gd name="T7" fmla="*/ 339 h 349"/>
                <a:gd name="T8" fmla="*/ 149 w 369"/>
                <a:gd name="T9" fmla="*/ 310 h 349"/>
                <a:gd name="T10" fmla="*/ 47 w 369"/>
                <a:gd name="T11" fmla="*/ 64 h 349"/>
                <a:gd name="T12" fmla="*/ 6 w 369"/>
                <a:gd name="T13" fmla="*/ 31 h 349"/>
                <a:gd name="T14" fmla="*/ 16 w 36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49">
                  <a:moveTo>
                    <a:pt x="16" y="0"/>
                  </a:moveTo>
                  <a:cubicBezTo>
                    <a:pt x="243" y="86"/>
                    <a:pt x="243" y="86"/>
                    <a:pt x="243" y="86"/>
                  </a:cubicBezTo>
                  <a:cubicBezTo>
                    <a:pt x="369" y="349"/>
                    <a:pt x="369" y="349"/>
                    <a:pt x="369" y="349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9"/>
                    <a:pt x="165" y="336"/>
                    <a:pt x="149" y="310"/>
                  </a:cubicBezTo>
                  <a:cubicBezTo>
                    <a:pt x="136" y="291"/>
                    <a:pt x="80" y="144"/>
                    <a:pt x="47" y="64"/>
                  </a:cubicBezTo>
                  <a:cubicBezTo>
                    <a:pt x="47" y="64"/>
                    <a:pt x="12" y="46"/>
                    <a:pt x="6" y="31"/>
                  </a:cubicBezTo>
                  <a:cubicBezTo>
                    <a:pt x="0" y="15"/>
                    <a:pt x="16" y="0"/>
                    <a:pt x="16" y="0"/>
                  </a:cubicBezTo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28">
              <a:extLst>
                <a:ext uri="{FF2B5EF4-FFF2-40B4-BE49-F238E27FC236}">
                  <a16:creationId xmlns:a16="http://schemas.microsoft.com/office/drawing/2014/main" id="{C0716B07-DF99-472C-B74A-E036C410E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400" y="2463800"/>
              <a:ext cx="117475" cy="42863"/>
            </a:xfrm>
            <a:custGeom>
              <a:avLst/>
              <a:gdLst>
                <a:gd name="T0" fmla="*/ 158 w 319"/>
                <a:gd name="T1" fmla="*/ 116 h 116"/>
                <a:gd name="T2" fmla="*/ 100 w 319"/>
                <a:gd name="T3" fmla="*/ 65 h 116"/>
                <a:gd name="T4" fmla="*/ 0 w 319"/>
                <a:gd name="T5" fmla="*/ 65 h 116"/>
                <a:gd name="T6" fmla="*/ 0 w 319"/>
                <a:gd name="T7" fmla="*/ 16 h 116"/>
                <a:gd name="T8" fmla="*/ 118 w 319"/>
                <a:gd name="T9" fmla="*/ 15 h 116"/>
                <a:gd name="T10" fmla="*/ 158 w 319"/>
                <a:gd name="T11" fmla="*/ 0 h 116"/>
                <a:gd name="T12" fmla="*/ 196 w 319"/>
                <a:gd name="T13" fmla="*/ 14 h 116"/>
                <a:gd name="T14" fmla="*/ 319 w 319"/>
                <a:gd name="T15" fmla="*/ 13 h 116"/>
                <a:gd name="T16" fmla="*/ 319 w 319"/>
                <a:gd name="T17" fmla="*/ 65 h 116"/>
                <a:gd name="T18" fmla="*/ 215 w 319"/>
                <a:gd name="T19" fmla="*/ 65 h 116"/>
                <a:gd name="T20" fmla="*/ 158 w 319"/>
                <a:gd name="T21" fmla="*/ 116 h 116"/>
                <a:gd name="T22" fmla="*/ 15 w 319"/>
                <a:gd name="T23" fmla="*/ 50 h 116"/>
                <a:gd name="T24" fmla="*/ 115 w 319"/>
                <a:gd name="T25" fmla="*/ 50 h 116"/>
                <a:gd name="T26" fmla="*/ 115 w 319"/>
                <a:gd name="T27" fmla="*/ 58 h 116"/>
                <a:gd name="T28" fmla="*/ 158 w 319"/>
                <a:gd name="T29" fmla="*/ 101 h 116"/>
                <a:gd name="T30" fmla="*/ 201 w 319"/>
                <a:gd name="T31" fmla="*/ 58 h 116"/>
                <a:gd name="T32" fmla="*/ 201 w 319"/>
                <a:gd name="T33" fmla="*/ 50 h 116"/>
                <a:gd name="T34" fmla="*/ 304 w 319"/>
                <a:gd name="T35" fmla="*/ 50 h 116"/>
                <a:gd name="T36" fmla="*/ 304 w 319"/>
                <a:gd name="T37" fmla="*/ 29 h 116"/>
                <a:gd name="T38" fmla="*/ 190 w 319"/>
                <a:gd name="T39" fmla="*/ 29 h 116"/>
                <a:gd name="T40" fmla="*/ 188 w 319"/>
                <a:gd name="T41" fmla="*/ 27 h 116"/>
                <a:gd name="T42" fmla="*/ 158 w 319"/>
                <a:gd name="T43" fmla="*/ 15 h 116"/>
                <a:gd name="T44" fmla="*/ 127 w 319"/>
                <a:gd name="T45" fmla="*/ 28 h 116"/>
                <a:gd name="T46" fmla="*/ 125 w 319"/>
                <a:gd name="T47" fmla="*/ 30 h 116"/>
                <a:gd name="T48" fmla="*/ 15 w 319"/>
                <a:gd name="T49" fmla="*/ 31 h 116"/>
                <a:gd name="T50" fmla="*/ 15 w 319"/>
                <a:gd name="T5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" h="116">
                  <a:moveTo>
                    <a:pt x="158" y="116"/>
                  </a:moveTo>
                  <a:cubicBezTo>
                    <a:pt x="128" y="116"/>
                    <a:pt x="104" y="94"/>
                    <a:pt x="10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9" y="5"/>
                    <a:pt x="143" y="0"/>
                    <a:pt x="158" y="0"/>
                  </a:cubicBezTo>
                  <a:cubicBezTo>
                    <a:pt x="172" y="0"/>
                    <a:pt x="185" y="5"/>
                    <a:pt x="196" y="14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2" y="94"/>
                    <a:pt x="187" y="116"/>
                    <a:pt x="158" y="116"/>
                  </a:cubicBezTo>
                  <a:close/>
                  <a:moveTo>
                    <a:pt x="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82"/>
                    <a:pt x="134" y="101"/>
                    <a:pt x="158" y="101"/>
                  </a:cubicBezTo>
                  <a:cubicBezTo>
                    <a:pt x="181" y="101"/>
                    <a:pt x="201" y="82"/>
                    <a:pt x="201" y="58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0" y="19"/>
                    <a:pt x="169" y="15"/>
                    <a:pt x="158" y="15"/>
                  </a:cubicBezTo>
                  <a:cubicBezTo>
                    <a:pt x="146" y="15"/>
                    <a:pt x="135" y="19"/>
                    <a:pt x="127" y="28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5" y="31"/>
                    <a:pt x="15" y="31"/>
                    <a:pt x="15" y="31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29">
              <a:extLst>
                <a:ext uri="{FF2B5EF4-FFF2-40B4-BE49-F238E27FC236}">
                  <a16:creationId xmlns:a16="http://schemas.microsoft.com/office/drawing/2014/main" id="{3CA8073D-B8EA-47E2-9D58-AA8D4AD23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2466975"/>
              <a:ext cx="33338" cy="33338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21 h 21"/>
                <a:gd name="T4" fmla="*/ 0 w 21"/>
                <a:gd name="T5" fmla="*/ 0 h 21"/>
                <a:gd name="T6" fmla="*/ 21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30">
              <a:extLst>
                <a:ext uri="{FF2B5EF4-FFF2-40B4-BE49-F238E27FC236}">
                  <a16:creationId xmlns:a16="http://schemas.microsoft.com/office/drawing/2014/main" id="{374BAED4-AFDF-44F6-9D3B-ED54AD2E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31">
              <a:extLst>
                <a:ext uri="{FF2B5EF4-FFF2-40B4-BE49-F238E27FC236}">
                  <a16:creationId xmlns:a16="http://schemas.microsoft.com/office/drawing/2014/main" id="{C0FE78FB-BEC2-457A-B251-15B1E1A9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32">
              <a:extLst>
                <a:ext uri="{FF2B5EF4-FFF2-40B4-BE49-F238E27FC236}">
                  <a16:creationId xmlns:a16="http://schemas.microsoft.com/office/drawing/2014/main" id="{74FA040F-9D2F-4312-85EA-25B16B76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33">
              <a:extLst>
                <a:ext uri="{FF2B5EF4-FFF2-40B4-BE49-F238E27FC236}">
                  <a16:creationId xmlns:a16="http://schemas.microsoft.com/office/drawing/2014/main" id="{0B8D1882-D62F-40FB-96E8-912C39E2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34">
              <a:extLst>
                <a:ext uri="{FF2B5EF4-FFF2-40B4-BE49-F238E27FC236}">
                  <a16:creationId xmlns:a16="http://schemas.microsoft.com/office/drawing/2014/main" id="{E5BD381A-38AE-4437-952F-0AD9B47BC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35">
              <a:extLst>
                <a:ext uri="{FF2B5EF4-FFF2-40B4-BE49-F238E27FC236}">
                  <a16:creationId xmlns:a16="http://schemas.microsoft.com/office/drawing/2014/main" id="{AB9CE0F8-D246-4AC0-808A-2FE8960DA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36">
              <a:extLst>
                <a:ext uri="{FF2B5EF4-FFF2-40B4-BE49-F238E27FC236}">
                  <a16:creationId xmlns:a16="http://schemas.microsoft.com/office/drawing/2014/main" id="{445BBBBB-5768-48A4-8374-CEAD40DE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37">
              <a:extLst>
                <a:ext uri="{FF2B5EF4-FFF2-40B4-BE49-F238E27FC236}">
                  <a16:creationId xmlns:a16="http://schemas.microsoft.com/office/drawing/2014/main" id="{2ED0A242-CF36-4F77-8766-C6998701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38">
              <a:extLst>
                <a:ext uri="{FF2B5EF4-FFF2-40B4-BE49-F238E27FC236}">
                  <a16:creationId xmlns:a16="http://schemas.microsoft.com/office/drawing/2014/main" id="{9B8CA249-913C-43F8-A4D4-AE8443B6E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674938"/>
              <a:ext cx="85725" cy="106363"/>
            </a:xfrm>
            <a:custGeom>
              <a:avLst/>
              <a:gdLst>
                <a:gd name="T0" fmla="*/ 178 w 230"/>
                <a:gd name="T1" fmla="*/ 285 h 285"/>
                <a:gd name="T2" fmla="*/ 126 w 230"/>
                <a:gd name="T3" fmla="*/ 259 h 285"/>
                <a:gd name="T4" fmla="*/ 0 w 230"/>
                <a:gd name="T5" fmla="*/ 17 h 285"/>
                <a:gd name="T6" fmla="*/ 81 w 230"/>
                <a:gd name="T7" fmla="*/ 56 h 285"/>
                <a:gd name="T8" fmla="*/ 132 w 230"/>
                <a:gd name="T9" fmla="*/ 133 h 285"/>
                <a:gd name="T10" fmla="*/ 164 w 230"/>
                <a:gd name="T11" fmla="*/ 140 h 285"/>
                <a:gd name="T12" fmla="*/ 184 w 230"/>
                <a:gd name="T13" fmla="*/ 82 h 285"/>
                <a:gd name="T14" fmla="*/ 230 w 230"/>
                <a:gd name="T15" fmla="*/ 168 h 285"/>
                <a:gd name="T16" fmla="*/ 178 w 23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85">
                  <a:moveTo>
                    <a:pt x="178" y="285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46" y="0"/>
                    <a:pt x="81" y="56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230" y="168"/>
                    <a:pt x="230" y="168"/>
                    <a:pt x="230" y="168"/>
                  </a:cubicBezTo>
                  <a:lnTo>
                    <a:pt x="178" y="285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39">
              <a:extLst>
                <a:ext uri="{FF2B5EF4-FFF2-40B4-BE49-F238E27FC236}">
                  <a16:creationId xmlns:a16="http://schemas.microsoft.com/office/drawing/2014/main" id="{48307339-DFB9-4412-94A5-59C87963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2768600"/>
              <a:ext cx="74613" cy="19050"/>
            </a:xfrm>
            <a:custGeom>
              <a:avLst/>
              <a:gdLst>
                <a:gd name="T0" fmla="*/ 0 w 47"/>
                <a:gd name="T1" fmla="*/ 4 h 12"/>
                <a:gd name="T2" fmla="*/ 3 w 47"/>
                <a:gd name="T3" fmla="*/ 12 h 12"/>
                <a:gd name="T4" fmla="*/ 47 w 47"/>
                <a:gd name="T5" fmla="*/ 11 h 12"/>
                <a:gd name="T6" fmla="*/ 41 w 47"/>
                <a:gd name="T7" fmla="*/ 0 h 12"/>
                <a:gd name="T8" fmla="*/ 0 w 4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4"/>
                  </a:moveTo>
                  <a:lnTo>
                    <a:pt x="3" y="12"/>
                  </a:lnTo>
                  <a:lnTo>
                    <a:pt x="47" y="11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40">
              <a:extLst>
                <a:ext uri="{FF2B5EF4-FFF2-40B4-BE49-F238E27FC236}">
                  <a16:creationId xmlns:a16="http://schemas.microsoft.com/office/drawing/2014/main" id="{6CEAFB3D-8A27-4D3D-A4DE-AB0B3E60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13" y="2797175"/>
              <a:ext cx="153988" cy="163513"/>
            </a:xfrm>
            <a:custGeom>
              <a:avLst/>
              <a:gdLst>
                <a:gd name="T0" fmla="*/ 34 w 97"/>
                <a:gd name="T1" fmla="*/ 103 h 103"/>
                <a:gd name="T2" fmla="*/ 97 w 97"/>
                <a:gd name="T3" fmla="*/ 103 h 103"/>
                <a:gd name="T4" fmla="*/ 53 w 97"/>
                <a:gd name="T5" fmla="*/ 0 h 103"/>
                <a:gd name="T6" fmla="*/ 0 w 97"/>
                <a:gd name="T7" fmla="*/ 0 h 103"/>
                <a:gd name="T8" fmla="*/ 34 w 9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3">
                  <a:moveTo>
                    <a:pt x="34" y="103"/>
                  </a:moveTo>
                  <a:lnTo>
                    <a:pt x="97" y="10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34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41">
              <a:extLst>
                <a:ext uri="{FF2B5EF4-FFF2-40B4-BE49-F238E27FC236}">
                  <a16:creationId xmlns:a16="http://schemas.microsoft.com/office/drawing/2014/main" id="{1F4CF997-163A-4408-B71D-B74A1337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2784475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48 w 50"/>
                <a:gd name="T3" fmla="*/ 0 h 8"/>
                <a:gd name="T4" fmla="*/ 50 w 50"/>
                <a:gd name="T5" fmla="*/ 8 h 8"/>
                <a:gd name="T6" fmla="*/ 3 w 50"/>
                <a:gd name="T7" fmla="*/ 8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48" y="0"/>
                  </a:lnTo>
                  <a:lnTo>
                    <a:pt x="50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642">
              <a:extLst>
                <a:ext uri="{FF2B5EF4-FFF2-40B4-BE49-F238E27FC236}">
                  <a16:creationId xmlns:a16="http://schemas.microsoft.com/office/drawing/2014/main" id="{D5C5FB7D-0BF9-430F-A13B-DDB55E5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2667000"/>
              <a:ext cx="17463" cy="23813"/>
            </a:xfrm>
            <a:custGeom>
              <a:avLst/>
              <a:gdLst>
                <a:gd name="T0" fmla="*/ 11 w 11"/>
                <a:gd name="T1" fmla="*/ 0 h 15"/>
                <a:gd name="T2" fmla="*/ 8 w 11"/>
                <a:gd name="T3" fmla="*/ 15 h 15"/>
                <a:gd name="T4" fmla="*/ 0 w 11"/>
                <a:gd name="T5" fmla="*/ 8 h 15"/>
                <a:gd name="T6" fmla="*/ 1 w 11"/>
                <a:gd name="T7" fmla="*/ 3 h 15"/>
                <a:gd name="T8" fmla="*/ 11 w 11"/>
                <a:gd name="T9" fmla="*/ 0 h 15"/>
                <a:gd name="T10" fmla="*/ 11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1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FE16DB23-2562-4357-AF92-E52AF9620DAA}"/>
              </a:ext>
            </a:extLst>
          </p:cNvPr>
          <p:cNvGrpSpPr/>
          <p:nvPr/>
        </p:nvGrpSpPr>
        <p:grpSpPr>
          <a:xfrm>
            <a:off x="5292080" y="3219822"/>
            <a:ext cx="1569780" cy="1500930"/>
            <a:chOff x="6526213" y="2452688"/>
            <a:chExt cx="361950" cy="346075"/>
          </a:xfrm>
        </p:grpSpPr>
        <p:sp>
          <p:nvSpPr>
            <p:cNvPr id="72" name="Freeform 1671">
              <a:extLst>
                <a:ext uri="{FF2B5EF4-FFF2-40B4-BE49-F238E27FC236}">
                  <a16:creationId xmlns:a16="http://schemas.microsoft.com/office/drawing/2014/main" id="{38C8D9E7-E3CB-497C-9E4B-A57C3B59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773363"/>
              <a:ext cx="1588" cy="0"/>
            </a:xfrm>
            <a:custGeom>
              <a:avLst/>
              <a:gdLst>
                <a:gd name="T0" fmla="*/ 5 w 5"/>
                <a:gd name="T1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72">
              <a:extLst>
                <a:ext uri="{FF2B5EF4-FFF2-40B4-BE49-F238E27FC236}">
                  <a16:creationId xmlns:a16="http://schemas.microsoft.com/office/drawing/2014/main" id="{274FF8EF-AC42-4F10-8191-8BCE01A6E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2481263"/>
              <a:ext cx="244475" cy="292100"/>
            </a:xfrm>
            <a:custGeom>
              <a:avLst/>
              <a:gdLst>
                <a:gd name="T0" fmla="*/ 242 w 656"/>
                <a:gd name="T1" fmla="*/ 789 h 790"/>
                <a:gd name="T2" fmla="*/ 28 w 656"/>
                <a:gd name="T3" fmla="*/ 789 h 790"/>
                <a:gd name="T4" fmla="*/ 17 w 656"/>
                <a:gd name="T5" fmla="*/ 789 h 790"/>
                <a:gd name="T6" fmla="*/ 0 w 656"/>
                <a:gd name="T7" fmla="*/ 771 h 790"/>
                <a:gd name="T8" fmla="*/ 0 w 656"/>
                <a:gd name="T9" fmla="*/ 761 h 790"/>
                <a:gd name="T10" fmla="*/ 0 w 656"/>
                <a:gd name="T11" fmla="*/ 252 h 790"/>
                <a:gd name="T12" fmla="*/ 1 w 656"/>
                <a:gd name="T13" fmla="*/ 24 h 790"/>
                <a:gd name="T14" fmla="*/ 3 w 656"/>
                <a:gd name="T15" fmla="*/ 12 h 790"/>
                <a:gd name="T16" fmla="*/ 22 w 656"/>
                <a:gd name="T17" fmla="*/ 0 h 790"/>
                <a:gd name="T18" fmla="*/ 109 w 656"/>
                <a:gd name="T19" fmla="*/ 1 h 790"/>
                <a:gd name="T20" fmla="*/ 159 w 656"/>
                <a:gd name="T21" fmla="*/ 1 h 790"/>
                <a:gd name="T22" fmla="*/ 163 w 656"/>
                <a:gd name="T23" fmla="*/ 1 h 790"/>
                <a:gd name="T24" fmla="*/ 158 w 656"/>
                <a:gd name="T25" fmla="*/ 28 h 790"/>
                <a:gd name="T26" fmla="*/ 153 w 656"/>
                <a:gd name="T27" fmla="*/ 30 h 790"/>
                <a:gd name="T28" fmla="*/ 64 w 656"/>
                <a:gd name="T29" fmla="*/ 30 h 790"/>
                <a:gd name="T30" fmla="*/ 58 w 656"/>
                <a:gd name="T31" fmla="*/ 30 h 790"/>
                <a:gd name="T32" fmla="*/ 58 w 656"/>
                <a:gd name="T33" fmla="*/ 740 h 790"/>
                <a:gd name="T34" fmla="*/ 62 w 656"/>
                <a:gd name="T35" fmla="*/ 740 h 790"/>
                <a:gd name="T36" fmla="*/ 594 w 656"/>
                <a:gd name="T37" fmla="*/ 740 h 790"/>
                <a:gd name="T38" fmla="*/ 599 w 656"/>
                <a:gd name="T39" fmla="*/ 735 h 790"/>
                <a:gd name="T40" fmla="*/ 599 w 656"/>
                <a:gd name="T41" fmla="*/ 650 h 790"/>
                <a:gd name="T42" fmla="*/ 605 w 656"/>
                <a:gd name="T43" fmla="*/ 639 h 790"/>
                <a:gd name="T44" fmla="*/ 611 w 656"/>
                <a:gd name="T45" fmla="*/ 636 h 790"/>
                <a:gd name="T46" fmla="*/ 622 w 656"/>
                <a:gd name="T47" fmla="*/ 644 h 790"/>
                <a:gd name="T48" fmla="*/ 650 w 656"/>
                <a:gd name="T49" fmla="*/ 651 h 790"/>
                <a:gd name="T50" fmla="*/ 656 w 656"/>
                <a:gd name="T51" fmla="*/ 656 h 790"/>
                <a:gd name="T52" fmla="*/ 656 w 656"/>
                <a:gd name="T53" fmla="*/ 769 h 790"/>
                <a:gd name="T54" fmla="*/ 635 w 656"/>
                <a:gd name="T55" fmla="*/ 789 h 790"/>
                <a:gd name="T56" fmla="*/ 594 w 656"/>
                <a:gd name="T57" fmla="*/ 78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6" h="790">
                  <a:moveTo>
                    <a:pt x="242" y="789"/>
                  </a:moveTo>
                  <a:cubicBezTo>
                    <a:pt x="171" y="789"/>
                    <a:pt x="100" y="789"/>
                    <a:pt x="28" y="789"/>
                  </a:cubicBezTo>
                  <a:cubicBezTo>
                    <a:pt x="24" y="789"/>
                    <a:pt x="20" y="789"/>
                    <a:pt x="17" y="789"/>
                  </a:cubicBezTo>
                  <a:cubicBezTo>
                    <a:pt x="8" y="787"/>
                    <a:pt x="1" y="780"/>
                    <a:pt x="0" y="771"/>
                  </a:cubicBezTo>
                  <a:cubicBezTo>
                    <a:pt x="0" y="767"/>
                    <a:pt x="0" y="764"/>
                    <a:pt x="0" y="761"/>
                  </a:cubicBezTo>
                  <a:cubicBezTo>
                    <a:pt x="0" y="591"/>
                    <a:pt x="0" y="421"/>
                    <a:pt x="0" y="252"/>
                  </a:cubicBezTo>
                  <a:cubicBezTo>
                    <a:pt x="1" y="176"/>
                    <a:pt x="1" y="100"/>
                    <a:pt x="1" y="24"/>
                  </a:cubicBezTo>
                  <a:cubicBezTo>
                    <a:pt x="1" y="20"/>
                    <a:pt x="1" y="15"/>
                    <a:pt x="3" y="12"/>
                  </a:cubicBezTo>
                  <a:cubicBezTo>
                    <a:pt x="6" y="3"/>
                    <a:pt x="13" y="0"/>
                    <a:pt x="22" y="0"/>
                  </a:cubicBezTo>
                  <a:cubicBezTo>
                    <a:pt x="51" y="1"/>
                    <a:pt x="80" y="1"/>
                    <a:pt x="109" y="1"/>
                  </a:cubicBezTo>
                  <a:cubicBezTo>
                    <a:pt x="125" y="1"/>
                    <a:pt x="142" y="1"/>
                    <a:pt x="159" y="1"/>
                  </a:cubicBezTo>
                  <a:cubicBezTo>
                    <a:pt x="161" y="1"/>
                    <a:pt x="162" y="1"/>
                    <a:pt x="163" y="1"/>
                  </a:cubicBezTo>
                  <a:cubicBezTo>
                    <a:pt x="162" y="10"/>
                    <a:pt x="160" y="19"/>
                    <a:pt x="158" y="28"/>
                  </a:cubicBezTo>
                  <a:cubicBezTo>
                    <a:pt x="158" y="29"/>
                    <a:pt x="155" y="30"/>
                    <a:pt x="153" y="30"/>
                  </a:cubicBezTo>
                  <a:cubicBezTo>
                    <a:pt x="123" y="30"/>
                    <a:pt x="94" y="30"/>
                    <a:pt x="64" y="30"/>
                  </a:cubicBezTo>
                  <a:cubicBezTo>
                    <a:pt x="62" y="30"/>
                    <a:pt x="60" y="30"/>
                    <a:pt x="58" y="30"/>
                  </a:cubicBezTo>
                  <a:cubicBezTo>
                    <a:pt x="58" y="267"/>
                    <a:pt x="58" y="503"/>
                    <a:pt x="58" y="740"/>
                  </a:cubicBezTo>
                  <a:cubicBezTo>
                    <a:pt x="59" y="740"/>
                    <a:pt x="61" y="740"/>
                    <a:pt x="62" y="740"/>
                  </a:cubicBezTo>
                  <a:cubicBezTo>
                    <a:pt x="240" y="740"/>
                    <a:pt x="417" y="740"/>
                    <a:pt x="594" y="740"/>
                  </a:cubicBezTo>
                  <a:cubicBezTo>
                    <a:pt x="598" y="740"/>
                    <a:pt x="599" y="739"/>
                    <a:pt x="599" y="735"/>
                  </a:cubicBezTo>
                  <a:cubicBezTo>
                    <a:pt x="599" y="707"/>
                    <a:pt x="599" y="678"/>
                    <a:pt x="599" y="650"/>
                  </a:cubicBezTo>
                  <a:cubicBezTo>
                    <a:pt x="599" y="645"/>
                    <a:pt x="600" y="641"/>
                    <a:pt x="605" y="639"/>
                  </a:cubicBezTo>
                  <a:cubicBezTo>
                    <a:pt x="607" y="639"/>
                    <a:pt x="609" y="637"/>
                    <a:pt x="611" y="636"/>
                  </a:cubicBezTo>
                  <a:cubicBezTo>
                    <a:pt x="615" y="639"/>
                    <a:pt x="618" y="642"/>
                    <a:pt x="622" y="644"/>
                  </a:cubicBezTo>
                  <a:cubicBezTo>
                    <a:pt x="630" y="650"/>
                    <a:pt x="640" y="652"/>
                    <a:pt x="650" y="651"/>
                  </a:cubicBezTo>
                  <a:cubicBezTo>
                    <a:pt x="654" y="650"/>
                    <a:pt x="656" y="652"/>
                    <a:pt x="656" y="656"/>
                  </a:cubicBezTo>
                  <a:cubicBezTo>
                    <a:pt x="656" y="694"/>
                    <a:pt x="656" y="731"/>
                    <a:pt x="656" y="769"/>
                  </a:cubicBezTo>
                  <a:cubicBezTo>
                    <a:pt x="656" y="783"/>
                    <a:pt x="645" y="790"/>
                    <a:pt x="635" y="789"/>
                  </a:cubicBezTo>
                  <a:cubicBezTo>
                    <a:pt x="621" y="789"/>
                    <a:pt x="607" y="789"/>
                    <a:pt x="594" y="7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73">
              <a:extLst>
                <a:ext uri="{FF2B5EF4-FFF2-40B4-BE49-F238E27FC236}">
                  <a16:creationId xmlns:a16="http://schemas.microsoft.com/office/drawing/2014/main" id="{0927E959-411A-461A-A52F-B678D4E73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175" y="2536825"/>
              <a:ext cx="185738" cy="185738"/>
            </a:xfrm>
            <a:custGeom>
              <a:avLst/>
              <a:gdLst>
                <a:gd name="T0" fmla="*/ 48 w 503"/>
                <a:gd name="T1" fmla="*/ 397 h 501"/>
                <a:gd name="T2" fmla="*/ 30 w 503"/>
                <a:gd name="T3" fmla="*/ 366 h 501"/>
                <a:gd name="T4" fmla="*/ 3 w 503"/>
                <a:gd name="T5" fmla="*/ 235 h 501"/>
                <a:gd name="T6" fmla="*/ 41 w 503"/>
                <a:gd name="T7" fmla="*/ 119 h 501"/>
                <a:gd name="T8" fmla="*/ 119 w 503"/>
                <a:gd name="T9" fmla="*/ 42 h 501"/>
                <a:gd name="T10" fmla="*/ 231 w 503"/>
                <a:gd name="T11" fmla="*/ 5 h 501"/>
                <a:gd name="T12" fmla="*/ 426 w 503"/>
                <a:gd name="T13" fmla="*/ 77 h 501"/>
                <a:gd name="T14" fmla="*/ 496 w 503"/>
                <a:gd name="T15" fmla="*/ 213 h 501"/>
                <a:gd name="T16" fmla="*/ 483 w 503"/>
                <a:gd name="T17" fmla="*/ 341 h 501"/>
                <a:gd name="T18" fmla="*/ 471 w 503"/>
                <a:gd name="T19" fmla="*/ 368 h 501"/>
                <a:gd name="T20" fmla="*/ 473 w 503"/>
                <a:gd name="T21" fmla="*/ 376 h 501"/>
                <a:gd name="T22" fmla="*/ 488 w 503"/>
                <a:gd name="T23" fmla="*/ 390 h 501"/>
                <a:gd name="T24" fmla="*/ 490 w 503"/>
                <a:gd name="T25" fmla="*/ 415 h 501"/>
                <a:gd name="T26" fmla="*/ 442 w 503"/>
                <a:gd name="T27" fmla="*/ 469 h 501"/>
                <a:gd name="T28" fmla="*/ 417 w 503"/>
                <a:gd name="T29" fmla="*/ 470 h 501"/>
                <a:gd name="T30" fmla="*/ 401 w 503"/>
                <a:gd name="T31" fmla="*/ 456 h 501"/>
                <a:gd name="T32" fmla="*/ 394 w 503"/>
                <a:gd name="T33" fmla="*/ 456 h 501"/>
                <a:gd name="T34" fmla="*/ 296 w 503"/>
                <a:gd name="T35" fmla="*/ 497 h 501"/>
                <a:gd name="T36" fmla="*/ 235 w 503"/>
                <a:gd name="T37" fmla="*/ 501 h 501"/>
                <a:gd name="T38" fmla="*/ 233 w 503"/>
                <a:gd name="T39" fmla="*/ 500 h 501"/>
                <a:gd name="T40" fmla="*/ 226 w 503"/>
                <a:gd name="T41" fmla="*/ 500 h 501"/>
                <a:gd name="T42" fmla="*/ 214 w 503"/>
                <a:gd name="T43" fmla="*/ 498 h 501"/>
                <a:gd name="T44" fmla="*/ 188 w 503"/>
                <a:gd name="T45" fmla="*/ 493 h 501"/>
                <a:gd name="T46" fmla="*/ 57 w 503"/>
                <a:gd name="T47" fmla="*/ 408 h 501"/>
                <a:gd name="T48" fmla="*/ 55 w 503"/>
                <a:gd name="T49" fmla="*/ 405 h 501"/>
                <a:gd name="T50" fmla="*/ 83 w 503"/>
                <a:gd name="T51" fmla="*/ 358 h 501"/>
                <a:gd name="T52" fmla="*/ 103 w 503"/>
                <a:gd name="T53" fmla="*/ 384 h 501"/>
                <a:gd name="T54" fmla="*/ 262 w 503"/>
                <a:gd name="T55" fmla="*/ 450 h 501"/>
                <a:gd name="T56" fmla="*/ 378 w 503"/>
                <a:gd name="T57" fmla="*/ 404 h 501"/>
                <a:gd name="T58" fmla="*/ 448 w 503"/>
                <a:gd name="T59" fmla="*/ 228 h 501"/>
                <a:gd name="T60" fmla="*/ 409 w 503"/>
                <a:gd name="T61" fmla="*/ 133 h 501"/>
                <a:gd name="T62" fmla="*/ 243 w 503"/>
                <a:gd name="T63" fmla="*/ 54 h 501"/>
                <a:gd name="T64" fmla="*/ 155 w 503"/>
                <a:gd name="T65" fmla="*/ 79 h 501"/>
                <a:gd name="T66" fmla="*/ 53 w 503"/>
                <a:gd name="T67" fmla="*/ 252 h 501"/>
                <a:gd name="T68" fmla="*/ 78 w 503"/>
                <a:gd name="T69" fmla="*/ 3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501">
                  <a:moveTo>
                    <a:pt x="48" y="397"/>
                  </a:moveTo>
                  <a:cubicBezTo>
                    <a:pt x="42" y="387"/>
                    <a:pt x="36" y="377"/>
                    <a:pt x="30" y="366"/>
                  </a:cubicBezTo>
                  <a:cubicBezTo>
                    <a:pt x="9" y="325"/>
                    <a:pt x="0" y="281"/>
                    <a:pt x="3" y="235"/>
                  </a:cubicBezTo>
                  <a:cubicBezTo>
                    <a:pt x="6" y="194"/>
                    <a:pt x="19" y="155"/>
                    <a:pt x="41" y="119"/>
                  </a:cubicBezTo>
                  <a:cubicBezTo>
                    <a:pt x="62" y="88"/>
                    <a:pt x="87" y="62"/>
                    <a:pt x="119" y="42"/>
                  </a:cubicBezTo>
                  <a:cubicBezTo>
                    <a:pt x="153" y="21"/>
                    <a:pt x="190" y="8"/>
                    <a:pt x="231" y="5"/>
                  </a:cubicBezTo>
                  <a:cubicBezTo>
                    <a:pt x="306" y="0"/>
                    <a:pt x="372" y="24"/>
                    <a:pt x="426" y="77"/>
                  </a:cubicBezTo>
                  <a:cubicBezTo>
                    <a:pt x="464" y="114"/>
                    <a:pt x="487" y="160"/>
                    <a:pt x="496" y="213"/>
                  </a:cubicBezTo>
                  <a:cubicBezTo>
                    <a:pt x="503" y="257"/>
                    <a:pt x="499" y="300"/>
                    <a:pt x="483" y="341"/>
                  </a:cubicBezTo>
                  <a:cubicBezTo>
                    <a:pt x="479" y="350"/>
                    <a:pt x="475" y="359"/>
                    <a:pt x="471" y="368"/>
                  </a:cubicBezTo>
                  <a:cubicBezTo>
                    <a:pt x="469" y="372"/>
                    <a:pt x="469" y="374"/>
                    <a:pt x="473" y="376"/>
                  </a:cubicBezTo>
                  <a:cubicBezTo>
                    <a:pt x="478" y="381"/>
                    <a:pt x="483" y="386"/>
                    <a:pt x="488" y="390"/>
                  </a:cubicBezTo>
                  <a:cubicBezTo>
                    <a:pt x="496" y="398"/>
                    <a:pt x="497" y="407"/>
                    <a:pt x="490" y="415"/>
                  </a:cubicBezTo>
                  <a:cubicBezTo>
                    <a:pt x="474" y="433"/>
                    <a:pt x="458" y="451"/>
                    <a:pt x="442" y="469"/>
                  </a:cubicBezTo>
                  <a:cubicBezTo>
                    <a:pt x="435" y="477"/>
                    <a:pt x="425" y="477"/>
                    <a:pt x="417" y="470"/>
                  </a:cubicBezTo>
                  <a:cubicBezTo>
                    <a:pt x="412" y="466"/>
                    <a:pt x="407" y="461"/>
                    <a:pt x="401" y="456"/>
                  </a:cubicBezTo>
                  <a:cubicBezTo>
                    <a:pt x="399" y="454"/>
                    <a:pt x="397" y="453"/>
                    <a:pt x="394" y="456"/>
                  </a:cubicBezTo>
                  <a:cubicBezTo>
                    <a:pt x="364" y="477"/>
                    <a:pt x="332" y="490"/>
                    <a:pt x="296" y="497"/>
                  </a:cubicBezTo>
                  <a:cubicBezTo>
                    <a:pt x="276" y="501"/>
                    <a:pt x="255" y="501"/>
                    <a:pt x="235" y="501"/>
                  </a:cubicBezTo>
                  <a:cubicBezTo>
                    <a:pt x="234" y="500"/>
                    <a:pt x="233" y="501"/>
                    <a:pt x="233" y="500"/>
                  </a:cubicBezTo>
                  <a:cubicBezTo>
                    <a:pt x="230" y="500"/>
                    <a:pt x="228" y="500"/>
                    <a:pt x="226" y="500"/>
                  </a:cubicBezTo>
                  <a:cubicBezTo>
                    <a:pt x="222" y="500"/>
                    <a:pt x="219" y="499"/>
                    <a:pt x="214" y="498"/>
                  </a:cubicBezTo>
                  <a:cubicBezTo>
                    <a:pt x="205" y="497"/>
                    <a:pt x="197" y="495"/>
                    <a:pt x="188" y="493"/>
                  </a:cubicBezTo>
                  <a:cubicBezTo>
                    <a:pt x="135" y="479"/>
                    <a:pt x="91" y="450"/>
                    <a:pt x="57" y="408"/>
                  </a:cubicBezTo>
                  <a:cubicBezTo>
                    <a:pt x="56" y="407"/>
                    <a:pt x="55" y="406"/>
                    <a:pt x="55" y="405"/>
                  </a:cubicBezTo>
                  <a:moveTo>
                    <a:pt x="83" y="358"/>
                  </a:moveTo>
                  <a:cubicBezTo>
                    <a:pt x="90" y="367"/>
                    <a:pt x="96" y="376"/>
                    <a:pt x="103" y="384"/>
                  </a:cubicBezTo>
                  <a:cubicBezTo>
                    <a:pt x="146" y="431"/>
                    <a:pt x="199" y="453"/>
                    <a:pt x="262" y="450"/>
                  </a:cubicBezTo>
                  <a:cubicBezTo>
                    <a:pt x="306" y="448"/>
                    <a:pt x="345" y="433"/>
                    <a:pt x="378" y="404"/>
                  </a:cubicBezTo>
                  <a:cubicBezTo>
                    <a:pt x="432" y="358"/>
                    <a:pt x="455" y="299"/>
                    <a:pt x="448" y="228"/>
                  </a:cubicBezTo>
                  <a:cubicBezTo>
                    <a:pt x="444" y="193"/>
                    <a:pt x="431" y="161"/>
                    <a:pt x="409" y="133"/>
                  </a:cubicBezTo>
                  <a:cubicBezTo>
                    <a:pt x="367" y="79"/>
                    <a:pt x="311" y="53"/>
                    <a:pt x="243" y="54"/>
                  </a:cubicBezTo>
                  <a:cubicBezTo>
                    <a:pt x="211" y="55"/>
                    <a:pt x="182" y="63"/>
                    <a:pt x="155" y="79"/>
                  </a:cubicBezTo>
                  <a:cubicBezTo>
                    <a:pt x="89" y="118"/>
                    <a:pt x="55" y="175"/>
                    <a:pt x="53" y="252"/>
                  </a:cubicBezTo>
                  <a:cubicBezTo>
                    <a:pt x="52" y="287"/>
                    <a:pt x="61" y="319"/>
                    <a:pt x="78" y="3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74">
              <a:extLst>
                <a:ext uri="{FF2B5EF4-FFF2-40B4-BE49-F238E27FC236}">
                  <a16:creationId xmlns:a16="http://schemas.microsoft.com/office/drawing/2014/main" id="{B6A20E69-9BDF-413F-A545-ED8582AA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5" y="2697163"/>
              <a:ext cx="106363" cy="101600"/>
            </a:xfrm>
            <a:custGeom>
              <a:avLst/>
              <a:gdLst>
                <a:gd name="T0" fmla="*/ 0 w 285"/>
                <a:gd name="T1" fmla="*/ 86 h 273"/>
                <a:gd name="T2" fmla="*/ 7 w 285"/>
                <a:gd name="T3" fmla="*/ 73 h 273"/>
                <a:gd name="T4" fmla="*/ 63 w 285"/>
                <a:gd name="T5" fmla="*/ 10 h 273"/>
                <a:gd name="T6" fmla="*/ 91 w 285"/>
                <a:gd name="T7" fmla="*/ 9 h 273"/>
                <a:gd name="T8" fmla="*/ 233 w 285"/>
                <a:gd name="T9" fmla="*/ 136 h 273"/>
                <a:gd name="T10" fmla="*/ 274 w 285"/>
                <a:gd name="T11" fmla="*/ 173 h 273"/>
                <a:gd name="T12" fmla="*/ 276 w 285"/>
                <a:gd name="T13" fmla="*/ 202 h 273"/>
                <a:gd name="T14" fmla="*/ 222 w 285"/>
                <a:gd name="T15" fmla="*/ 262 h 273"/>
                <a:gd name="T16" fmla="*/ 193 w 285"/>
                <a:gd name="T17" fmla="*/ 264 h 273"/>
                <a:gd name="T18" fmla="*/ 76 w 285"/>
                <a:gd name="T19" fmla="*/ 160 h 273"/>
                <a:gd name="T20" fmla="*/ 22 w 285"/>
                <a:gd name="T21" fmla="*/ 112 h 273"/>
                <a:gd name="T22" fmla="*/ 7 w 285"/>
                <a:gd name="T23" fmla="*/ 98 h 273"/>
                <a:gd name="T24" fmla="*/ 0 w 285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273">
                  <a:moveTo>
                    <a:pt x="0" y="86"/>
                  </a:moveTo>
                  <a:cubicBezTo>
                    <a:pt x="3" y="81"/>
                    <a:pt x="4" y="76"/>
                    <a:pt x="7" y="73"/>
                  </a:cubicBezTo>
                  <a:cubicBezTo>
                    <a:pt x="25" y="52"/>
                    <a:pt x="44" y="31"/>
                    <a:pt x="63" y="10"/>
                  </a:cubicBezTo>
                  <a:cubicBezTo>
                    <a:pt x="71" y="1"/>
                    <a:pt x="81" y="0"/>
                    <a:pt x="91" y="9"/>
                  </a:cubicBezTo>
                  <a:cubicBezTo>
                    <a:pt x="138" y="51"/>
                    <a:pt x="186" y="94"/>
                    <a:pt x="233" y="136"/>
                  </a:cubicBezTo>
                  <a:cubicBezTo>
                    <a:pt x="247" y="148"/>
                    <a:pt x="260" y="161"/>
                    <a:pt x="274" y="173"/>
                  </a:cubicBezTo>
                  <a:cubicBezTo>
                    <a:pt x="284" y="182"/>
                    <a:pt x="285" y="192"/>
                    <a:pt x="276" y="202"/>
                  </a:cubicBezTo>
                  <a:cubicBezTo>
                    <a:pt x="258" y="222"/>
                    <a:pt x="240" y="242"/>
                    <a:pt x="222" y="262"/>
                  </a:cubicBezTo>
                  <a:cubicBezTo>
                    <a:pt x="213" y="272"/>
                    <a:pt x="203" y="273"/>
                    <a:pt x="193" y="264"/>
                  </a:cubicBezTo>
                  <a:cubicBezTo>
                    <a:pt x="154" y="229"/>
                    <a:pt x="115" y="194"/>
                    <a:pt x="76" y="160"/>
                  </a:cubicBezTo>
                  <a:cubicBezTo>
                    <a:pt x="58" y="144"/>
                    <a:pt x="40" y="128"/>
                    <a:pt x="22" y="112"/>
                  </a:cubicBezTo>
                  <a:cubicBezTo>
                    <a:pt x="17" y="107"/>
                    <a:pt x="12" y="103"/>
                    <a:pt x="7" y="98"/>
                  </a:cubicBezTo>
                  <a:cubicBezTo>
                    <a:pt x="4" y="95"/>
                    <a:pt x="3" y="90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75">
              <a:extLst>
                <a:ext uri="{FF2B5EF4-FFF2-40B4-BE49-F238E27FC236}">
                  <a16:creationId xmlns:a16="http://schemas.microsoft.com/office/drawing/2014/main" id="{6211AF2B-24D1-4CE1-BC40-2E91676FD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300" y="2452688"/>
              <a:ext cx="114300" cy="52388"/>
            </a:xfrm>
            <a:custGeom>
              <a:avLst/>
              <a:gdLst>
                <a:gd name="T0" fmla="*/ 152 w 305"/>
                <a:gd name="T1" fmla="*/ 139 h 140"/>
                <a:gd name="T2" fmla="*/ 16 w 305"/>
                <a:gd name="T3" fmla="*/ 139 h 140"/>
                <a:gd name="T4" fmla="*/ 0 w 305"/>
                <a:gd name="T5" fmla="*/ 124 h 140"/>
                <a:gd name="T6" fmla="*/ 3 w 305"/>
                <a:gd name="T7" fmla="*/ 88 h 140"/>
                <a:gd name="T8" fmla="*/ 50 w 305"/>
                <a:gd name="T9" fmla="*/ 51 h 140"/>
                <a:gd name="T10" fmla="*/ 69 w 305"/>
                <a:gd name="T11" fmla="*/ 51 h 140"/>
                <a:gd name="T12" fmla="*/ 83 w 305"/>
                <a:gd name="T13" fmla="*/ 38 h 140"/>
                <a:gd name="T14" fmla="*/ 121 w 305"/>
                <a:gd name="T15" fmla="*/ 0 h 140"/>
                <a:gd name="T16" fmla="*/ 174 w 305"/>
                <a:gd name="T17" fmla="*/ 0 h 140"/>
                <a:gd name="T18" fmla="*/ 213 w 305"/>
                <a:gd name="T19" fmla="*/ 38 h 140"/>
                <a:gd name="T20" fmla="*/ 226 w 305"/>
                <a:gd name="T21" fmla="*/ 51 h 140"/>
                <a:gd name="T22" fmla="*/ 251 w 305"/>
                <a:gd name="T23" fmla="*/ 51 h 140"/>
                <a:gd name="T24" fmla="*/ 305 w 305"/>
                <a:gd name="T25" fmla="*/ 105 h 140"/>
                <a:gd name="T26" fmla="*/ 305 w 305"/>
                <a:gd name="T27" fmla="*/ 127 h 140"/>
                <a:gd name="T28" fmla="*/ 293 w 305"/>
                <a:gd name="T29" fmla="*/ 140 h 140"/>
                <a:gd name="T30" fmla="*/ 288 w 305"/>
                <a:gd name="T31" fmla="*/ 140 h 140"/>
                <a:gd name="T32" fmla="*/ 152 w 305"/>
                <a:gd name="T33" fmla="*/ 140 h 140"/>
                <a:gd name="T34" fmla="*/ 152 w 305"/>
                <a:gd name="T35" fmla="*/ 139 h 140"/>
                <a:gd name="T36" fmla="*/ 152 w 305"/>
                <a:gd name="T37" fmla="*/ 34 h 140"/>
                <a:gd name="T38" fmla="*/ 178 w 305"/>
                <a:gd name="T39" fmla="*/ 34 h 140"/>
                <a:gd name="T40" fmla="*/ 187 w 305"/>
                <a:gd name="T41" fmla="*/ 26 h 140"/>
                <a:gd name="T42" fmla="*/ 178 w 305"/>
                <a:gd name="T43" fmla="*/ 18 h 140"/>
                <a:gd name="T44" fmla="*/ 127 w 305"/>
                <a:gd name="T45" fmla="*/ 18 h 140"/>
                <a:gd name="T46" fmla="*/ 118 w 305"/>
                <a:gd name="T47" fmla="*/ 26 h 140"/>
                <a:gd name="T48" fmla="*/ 127 w 305"/>
                <a:gd name="T49" fmla="*/ 34 h 140"/>
                <a:gd name="T50" fmla="*/ 152 w 305"/>
                <a:gd name="T51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140">
                  <a:moveTo>
                    <a:pt x="152" y="139"/>
                  </a:moveTo>
                  <a:cubicBezTo>
                    <a:pt x="106" y="139"/>
                    <a:pt x="61" y="139"/>
                    <a:pt x="16" y="139"/>
                  </a:cubicBezTo>
                  <a:cubicBezTo>
                    <a:pt x="4" y="139"/>
                    <a:pt x="0" y="136"/>
                    <a:pt x="0" y="124"/>
                  </a:cubicBezTo>
                  <a:cubicBezTo>
                    <a:pt x="1" y="112"/>
                    <a:pt x="0" y="100"/>
                    <a:pt x="3" y="88"/>
                  </a:cubicBezTo>
                  <a:cubicBezTo>
                    <a:pt x="8" y="67"/>
                    <a:pt x="28" y="52"/>
                    <a:pt x="50" y="51"/>
                  </a:cubicBezTo>
                  <a:cubicBezTo>
                    <a:pt x="56" y="51"/>
                    <a:pt x="63" y="51"/>
                    <a:pt x="69" y="51"/>
                  </a:cubicBezTo>
                  <a:cubicBezTo>
                    <a:pt x="78" y="51"/>
                    <a:pt x="82" y="47"/>
                    <a:pt x="83" y="38"/>
                  </a:cubicBezTo>
                  <a:cubicBezTo>
                    <a:pt x="84" y="17"/>
                    <a:pt x="100" y="1"/>
                    <a:pt x="121" y="0"/>
                  </a:cubicBezTo>
                  <a:cubicBezTo>
                    <a:pt x="139" y="0"/>
                    <a:pt x="156" y="0"/>
                    <a:pt x="174" y="0"/>
                  </a:cubicBezTo>
                  <a:cubicBezTo>
                    <a:pt x="195" y="1"/>
                    <a:pt x="212" y="16"/>
                    <a:pt x="213" y="38"/>
                  </a:cubicBezTo>
                  <a:cubicBezTo>
                    <a:pt x="213" y="47"/>
                    <a:pt x="217" y="51"/>
                    <a:pt x="226" y="51"/>
                  </a:cubicBezTo>
                  <a:cubicBezTo>
                    <a:pt x="235" y="51"/>
                    <a:pt x="243" y="51"/>
                    <a:pt x="251" y="51"/>
                  </a:cubicBezTo>
                  <a:cubicBezTo>
                    <a:pt x="281" y="51"/>
                    <a:pt x="305" y="74"/>
                    <a:pt x="305" y="105"/>
                  </a:cubicBezTo>
                  <a:cubicBezTo>
                    <a:pt x="305" y="112"/>
                    <a:pt x="305" y="120"/>
                    <a:pt x="305" y="127"/>
                  </a:cubicBezTo>
                  <a:cubicBezTo>
                    <a:pt x="305" y="134"/>
                    <a:pt x="300" y="139"/>
                    <a:pt x="293" y="140"/>
                  </a:cubicBezTo>
                  <a:cubicBezTo>
                    <a:pt x="291" y="140"/>
                    <a:pt x="290" y="140"/>
                    <a:pt x="288" y="140"/>
                  </a:cubicBezTo>
                  <a:cubicBezTo>
                    <a:pt x="243" y="140"/>
                    <a:pt x="197" y="140"/>
                    <a:pt x="152" y="140"/>
                  </a:cubicBezTo>
                  <a:lnTo>
                    <a:pt x="152" y="139"/>
                  </a:lnTo>
                  <a:close/>
                  <a:moveTo>
                    <a:pt x="152" y="34"/>
                  </a:moveTo>
                  <a:cubicBezTo>
                    <a:pt x="161" y="34"/>
                    <a:pt x="169" y="34"/>
                    <a:pt x="178" y="34"/>
                  </a:cubicBezTo>
                  <a:cubicBezTo>
                    <a:pt x="183" y="34"/>
                    <a:pt x="187" y="31"/>
                    <a:pt x="187" y="26"/>
                  </a:cubicBezTo>
                  <a:cubicBezTo>
                    <a:pt x="187" y="22"/>
                    <a:pt x="183" y="18"/>
                    <a:pt x="178" y="18"/>
                  </a:cubicBezTo>
                  <a:cubicBezTo>
                    <a:pt x="161" y="18"/>
                    <a:pt x="144" y="18"/>
                    <a:pt x="127" y="18"/>
                  </a:cubicBezTo>
                  <a:cubicBezTo>
                    <a:pt x="121" y="18"/>
                    <a:pt x="118" y="21"/>
                    <a:pt x="118" y="26"/>
                  </a:cubicBezTo>
                  <a:cubicBezTo>
                    <a:pt x="118" y="31"/>
                    <a:pt x="121" y="34"/>
                    <a:pt x="127" y="34"/>
                  </a:cubicBezTo>
                  <a:cubicBezTo>
                    <a:pt x="136" y="34"/>
                    <a:pt x="144" y="34"/>
                    <a:pt x="15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76">
              <a:extLst>
                <a:ext uri="{FF2B5EF4-FFF2-40B4-BE49-F238E27FC236}">
                  <a16:creationId xmlns:a16="http://schemas.microsoft.com/office/drawing/2014/main" id="{4F80FEFF-37DC-467E-84C0-E829329D4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481263"/>
              <a:ext cx="60325" cy="76200"/>
            </a:xfrm>
            <a:custGeom>
              <a:avLst/>
              <a:gdLst>
                <a:gd name="T0" fmla="*/ 100 w 163"/>
                <a:gd name="T1" fmla="*/ 1 h 206"/>
                <a:gd name="T2" fmla="*/ 116 w 163"/>
                <a:gd name="T3" fmla="*/ 1 h 206"/>
                <a:gd name="T4" fmla="*/ 143 w 163"/>
                <a:gd name="T5" fmla="*/ 1 h 206"/>
                <a:gd name="T6" fmla="*/ 163 w 163"/>
                <a:gd name="T7" fmla="*/ 20 h 206"/>
                <a:gd name="T8" fmla="*/ 163 w 163"/>
                <a:gd name="T9" fmla="*/ 203 h 206"/>
                <a:gd name="T10" fmla="*/ 163 w 163"/>
                <a:gd name="T11" fmla="*/ 206 h 206"/>
                <a:gd name="T12" fmla="*/ 157 w 163"/>
                <a:gd name="T13" fmla="*/ 201 h 206"/>
                <a:gd name="T14" fmla="*/ 111 w 163"/>
                <a:gd name="T15" fmla="*/ 168 h 206"/>
                <a:gd name="T16" fmla="*/ 107 w 163"/>
                <a:gd name="T17" fmla="*/ 159 h 206"/>
                <a:gd name="T18" fmla="*/ 107 w 163"/>
                <a:gd name="T19" fmla="*/ 37 h 206"/>
                <a:gd name="T20" fmla="*/ 100 w 163"/>
                <a:gd name="T21" fmla="*/ 30 h 206"/>
                <a:gd name="T22" fmla="*/ 11 w 163"/>
                <a:gd name="T23" fmla="*/ 30 h 206"/>
                <a:gd name="T24" fmla="*/ 5 w 163"/>
                <a:gd name="T25" fmla="*/ 26 h 206"/>
                <a:gd name="T26" fmla="*/ 0 w 163"/>
                <a:gd name="T27" fmla="*/ 1 h 206"/>
                <a:gd name="T28" fmla="*/ 85 w 163"/>
                <a:gd name="T2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206">
                  <a:moveTo>
                    <a:pt x="100" y="1"/>
                  </a:moveTo>
                  <a:cubicBezTo>
                    <a:pt x="106" y="1"/>
                    <a:pt x="111" y="1"/>
                    <a:pt x="116" y="1"/>
                  </a:cubicBezTo>
                  <a:cubicBezTo>
                    <a:pt x="125" y="1"/>
                    <a:pt x="134" y="0"/>
                    <a:pt x="143" y="1"/>
                  </a:cubicBezTo>
                  <a:cubicBezTo>
                    <a:pt x="155" y="1"/>
                    <a:pt x="163" y="9"/>
                    <a:pt x="163" y="20"/>
                  </a:cubicBezTo>
                  <a:cubicBezTo>
                    <a:pt x="163" y="81"/>
                    <a:pt x="163" y="142"/>
                    <a:pt x="163" y="203"/>
                  </a:cubicBezTo>
                  <a:cubicBezTo>
                    <a:pt x="163" y="204"/>
                    <a:pt x="163" y="205"/>
                    <a:pt x="163" y="206"/>
                  </a:cubicBezTo>
                  <a:cubicBezTo>
                    <a:pt x="161" y="204"/>
                    <a:pt x="159" y="203"/>
                    <a:pt x="157" y="201"/>
                  </a:cubicBezTo>
                  <a:cubicBezTo>
                    <a:pt x="143" y="188"/>
                    <a:pt x="128" y="177"/>
                    <a:pt x="111" y="168"/>
                  </a:cubicBezTo>
                  <a:cubicBezTo>
                    <a:pt x="108" y="166"/>
                    <a:pt x="107" y="163"/>
                    <a:pt x="107" y="159"/>
                  </a:cubicBezTo>
                  <a:cubicBezTo>
                    <a:pt x="107" y="118"/>
                    <a:pt x="107" y="78"/>
                    <a:pt x="107" y="37"/>
                  </a:cubicBezTo>
                  <a:cubicBezTo>
                    <a:pt x="107" y="32"/>
                    <a:pt x="105" y="30"/>
                    <a:pt x="100" y="30"/>
                  </a:cubicBezTo>
                  <a:cubicBezTo>
                    <a:pt x="70" y="31"/>
                    <a:pt x="41" y="30"/>
                    <a:pt x="11" y="30"/>
                  </a:cubicBezTo>
                  <a:cubicBezTo>
                    <a:pt x="7" y="30"/>
                    <a:pt x="6" y="30"/>
                    <a:pt x="5" y="26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28" y="1"/>
                    <a:pt x="57" y="1"/>
                    <a:pt x="85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77">
              <a:extLst>
                <a:ext uri="{FF2B5EF4-FFF2-40B4-BE49-F238E27FC236}">
                  <a16:creationId xmlns:a16="http://schemas.microsoft.com/office/drawing/2014/main" id="{2DC05002-EB22-43E7-A878-3B58A301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46350"/>
              <a:ext cx="79375" cy="11113"/>
            </a:xfrm>
            <a:custGeom>
              <a:avLst/>
              <a:gdLst>
                <a:gd name="T0" fmla="*/ 213 w 213"/>
                <a:gd name="T1" fmla="*/ 0 h 27"/>
                <a:gd name="T2" fmla="*/ 183 w 213"/>
                <a:gd name="T3" fmla="*/ 25 h 27"/>
                <a:gd name="T4" fmla="*/ 179 w 213"/>
                <a:gd name="T5" fmla="*/ 27 h 27"/>
                <a:gd name="T6" fmla="*/ 14 w 213"/>
                <a:gd name="T7" fmla="*/ 27 h 27"/>
                <a:gd name="T8" fmla="*/ 0 w 213"/>
                <a:gd name="T9" fmla="*/ 13 h 27"/>
                <a:gd name="T10" fmla="*/ 14 w 213"/>
                <a:gd name="T11" fmla="*/ 0 h 27"/>
                <a:gd name="T12" fmla="*/ 213 w 21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">
                  <a:moveTo>
                    <a:pt x="213" y="0"/>
                  </a:moveTo>
                  <a:cubicBezTo>
                    <a:pt x="203" y="9"/>
                    <a:pt x="193" y="17"/>
                    <a:pt x="183" y="25"/>
                  </a:cubicBezTo>
                  <a:cubicBezTo>
                    <a:pt x="182" y="26"/>
                    <a:pt x="180" y="27"/>
                    <a:pt x="179" y="27"/>
                  </a:cubicBezTo>
                  <a:cubicBezTo>
                    <a:pt x="124" y="27"/>
                    <a:pt x="69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0" y="0"/>
                    <a:pt x="14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78">
              <a:extLst>
                <a:ext uri="{FF2B5EF4-FFF2-40B4-BE49-F238E27FC236}">
                  <a16:creationId xmlns:a16="http://schemas.microsoft.com/office/drawing/2014/main" id="{DB92D5F1-2FBA-4422-95AD-6989873F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701925"/>
              <a:ext cx="76200" cy="11113"/>
            </a:xfrm>
            <a:custGeom>
              <a:avLst/>
              <a:gdLst>
                <a:gd name="T0" fmla="*/ 207 w 207"/>
                <a:gd name="T1" fmla="*/ 27 h 27"/>
                <a:gd name="T2" fmla="*/ 201 w 207"/>
                <a:gd name="T3" fmla="*/ 27 h 27"/>
                <a:gd name="T4" fmla="*/ 17 w 207"/>
                <a:gd name="T5" fmla="*/ 27 h 27"/>
                <a:gd name="T6" fmla="*/ 4 w 207"/>
                <a:gd name="T7" fmla="*/ 22 h 27"/>
                <a:gd name="T8" fmla="*/ 2 w 207"/>
                <a:gd name="T9" fmla="*/ 8 h 27"/>
                <a:gd name="T10" fmla="*/ 13 w 207"/>
                <a:gd name="T11" fmla="*/ 0 h 27"/>
                <a:gd name="T12" fmla="*/ 37 w 207"/>
                <a:gd name="T13" fmla="*/ 0 h 27"/>
                <a:gd name="T14" fmla="*/ 173 w 207"/>
                <a:gd name="T15" fmla="*/ 0 h 27"/>
                <a:gd name="T16" fmla="*/ 179 w 207"/>
                <a:gd name="T17" fmla="*/ 2 h 27"/>
                <a:gd name="T18" fmla="*/ 207 w 20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7">
                  <a:moveTo>
                    <a:pt x="207" y="27"/>
                  </a:moveTo>
                  <a:cubicBezTo>
                    <a:pt x="205" y="27"/>
                    <a:pt x="203" y="27"/>
                    <a:pt x="201" y="27"/>
                  </a:cubicBezTo>
                  <a:cubicBezTo>
                    <a:pt x="140" y="27"/>
                    <a:pt x="78" y="27"/>
                    <a:pt x="17" y="27"/>
                  </a:cubicBezTo>
                  <a:cubicBezTo>
                    <a:pt x="12" y="27"/>
                    <a:pt x="8" y="26"/>
                    <a:pt x="4" y="22"/>
                  </a:cubicBezTo>
                  <a:cubicBezTo>
                    <a:pt x="1" y="18"/>
                    <a:pt x="0" y="13"/>
                    <a:pt x="2" y="8"/>
                  </a:cubicBezTo>
                  <a:cubicBezTo>
                    <a:pt x="4" y="3"/>
                    <a:pt x="8" y="0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82" y="0"/>
                    <a:pt x="127" y="0"/>
                    <a:pt x="173" y="0"/>
                  </a:cubicBezTo>
                  <a:cubicBezTo>
                    <a:pt x="175" y="0"/>
                    <a:pt x="177" y="1"/>
                    <a:pt x="179" y="2"/>
                  </a:cubicBezTo>
                  <a:cubicBezTo>
                    <a:pt x="188" y="10"/>
                    <a:pt x="197" y="18"/>
                    <a:pt x="20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9">
              <a:extLst>
                <a:ext uri="{FF2B5EF4-FFF2-40B4-BE49-F238E27FC236}">
                  <a16:creationId xmlns:a16="http://schemas.microsoft.com/office/drawing/2014/main" id="{14D07EBC-750C-4DDD-A7F1-1BAA65DD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2522538"/>
              <a:ext cx="73025" cy="11113"/>
            </a:xfrm>
            <a:custGeom>
              <a:avLst/>
              <a:gdLst>
                <a:gd name="T0" fmla="*/ 60 w 197"/>
                <a:gd name="T1" fmla="*/ 0 h 27"/>
                <a:gd name="T2" fmla="*/ 180 w 197"/>
                <a:gd name="T3" fmla="*/ 0 h 27"/>
                <a:gd name="T4" fmla="*/ 189 w 197"/>
                <a:gd name="T5" fmla="*/ 1 h 27"/>
                <a:gd name="T6" fmla="*/ 197 w 197"/>
                <a:gd name="T7" fmla="*/ 14 h 27"/>
                <a:gd name="T8" fmla="*/ 186 w 197"/>
                <a:gd name="T9" fmla="*/ 26 h 27"/>
                <a:gd name="T10" fmla="*/ 181 w 197"/>
                <a:gd name="T11" fmla="*/ 27 h 27"/>
                <a:gd name="T12" fmla="*/ 18 w 197"/>
                <a:gd name="T13" fmla="*/ 27 h 27"/>
                <a:gd name="T14" fmla="*/ 8 w 197"/>
                <a:gd name="T15" fmla="*/ 22 h 27"/>
                <a:gd name="T16" fmla="*/ 2 w 197"/>
                <a:gd name="T17" fmla="*/ 15 h 27"/>
                <a:gd name="T18" fmla="*/ 3 w 197"/>
                <a:gd name="T19" fmla="*/ 7 h 27"/>
                <a:gd name="T20" fmla="*/ 10 w 197"/>
                <a:gd name="T21" fmla="*/ 8 h 27"/>
                <a:gd name="T22" fmla="*/ 19 w 197"/>
                <a:gd name="T23" fmla="*/ 19 h 27"/>
                <a:gd name="T24" fmla="*/ 23 w 197"/>
                <a:gd name="T25" fmla="*/ 20 h 27"/>
                <a:gd name="T26" fmla="*/ 22 w 197"/>
                <a:gd name="T27" fmla="*/ 16 h 27"/>
                <a:gd name="T28" fmla="*/ 16 w 197"/>
                <a:gd name="T29" fmla="*/ 7 h 27"/>
                <a:gd name="T30" fmla="*/ 14 w 197"/>
                <a:gd name="T3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27">
                  <a:moveTo>
                    <a:pt x="60" y="0"/>
                  </a:moveTo>
                  <a:cubicBezTo>
                    <a:pt x="100" y="0"/>
                    <a:pt x="140" y="0"/>
                    <a:pt x="180" y="0"/>
                  </a:cubicBezTo>
                  <a:cubicBezTo>
                    <a:pt x="183" y="0"/>
                    <a:pt x="186" y="0"/>
                    <a:pt x="189" y="1"/>
                  </a:cubicBezTo>
                  <a:cubicBezTo>
                    <a:pt x="194" y="3"/>
                    <a:pt x="197" y="9"/>
                    <a:pt x="197" y="14"/>
                  </a:cubicBezTo>
                  <a:cubicBezTo>
                    <a:pt x="197" y="20"/>
                    <a:pt x="192" y="25"/>
                    <a:pt x="186" y="26"/>
                  </a:cubicBezTo>
                  <a:cubicBezTo>
                    <a:pt x="184" y="27"/>
                    <a:pt x="182" y="27"/>
                    <a:pt x="181" y="27"/>
                  </a:cubicBezTo>
                  <a:cubicBezTo>
                    <a:pt x="126" y="27"/>
                    <a:pt x="72" y="27"/>
                    <a:pt x="18" y="27"/>
                  </a:cubicBezTo>
                  <a:cubicBezTo>
                    <a:pt x="14" y="27"/>
                    <a:pt x="10" y="26"/>
                    <a:pt x="8" y="22"/>
                  </a:cubicBezTo>
                  <a:cubicBezTo>
                    <a:pt x="6" y="19"/>
                    <a:pt x="4" y="17"/>
                    <a:pt x="2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6" y="4"/>
                    <a:pt x="8" y="6"/>
                    <a:pt x="10" y="8"/>
                  </a:cubicBezTo>
                  <a:cubicBezTo>
                    <a:pt x="13" y="12"/>
                    <a:pt x="16" y="15"/>
                    <a:pt x="19" y="19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3" y="18"/>
                    <a:pt x="23" y="17"/>
                    <a:pt x="22" y="16"/>
                  </a:cubicBezTo>
                  <a:cubicBezTo>
                    <a:pt x="20" y="13"/>
                    <a:pt x="18" y="10"/>
                    <a:pt x="16" y="7"/>
                  </a:cubicBezTo>
                  <a:cubicBezTo>
                    <a:pt x="15" y="5"/>
                    <a:pt x="14" y="3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680">
              <a:extLst>
                <a:ext uri="{FF2B5EF4-FFF2-40B4-BE49-F238E27FC236}">
                  <a16:creationId xmlns:a16="http://schemas.microsoft.com/office/drawing/2014/main" id="{55C3D0E1-06A3-46CF-9563-D2D1ACAD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78113"/>
              <a:ext cx="52388" cy="9525"/>
            </a:xfrm>
            <a:custGeom>
              <a:avLst/>
              <a:gdLst>
                <a:gd name="T0" fmla="*/ 72 w 141"/>
                <a:gd name="T1" fmla="*/ 27 h 27"/>
                <a:gd name="T2" fmla="*/ 15 w 141"/>
                <a:gd name="T3" fmla="*/ 27 h 27"/>
                <a:gd name="T4" fmla="*/ 1 w 141"/>
                <a:gd name="T5" fmla="*/ 14 h 27"/>
                <a:gd name="T6" fmla="*/ 15 w 141"/>
                <a:gd name="T7" fmla="*/ 0 h 27"/>
                <a:gd name="T8" fmla="*/ 126 w 141"/>
                <a:gd name="T9" fmla="*/ 1 h 27"/>
                <a:gd name="T10" fmla="*/ 132 w 141"/>
                <a:gd name="T11" fmla="*/ 4 h 27"/>
                <a:gd name="T12" fmla="*/ 136 w 141"/>
                <a:gd name="T13" fmla="*/ 10 h 27"/>
                <a:gd name="T14" fmla="*/ 134 w 141"/>
                <a:gd name="T15" fmla="*/ 26 h 27"/>
                <a:gd name="T16" fmla="*/ 129 w 141"/>
                <a:gd name="T17" fmla="*/ 27 h 27"/>
                <a:gd name="T18" fmla="*/ 72 w 141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7">
                  <a:moveTo>
                    <a:pt x="72" y="27"/>
                  </a:moveTo>
                  <a:cubicBezTo>
                    <a:pt x="53" y="27"/>
                    <a:pt x="34" y="27"/>
                    <a:pt x="15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2" y="0"/>
                    <a:pt x="89" y="0"/>
                    <a:pt x="126" y="1"/>
                  </a:cubicBezTo>
                  <a:cubicBezTo>
                    <a:pt x="128" y="1"/>
                    <a:pt x="130" y="2"/>
                    <a:pt x="132" y="4"/>
                  </a:cubicBezTo>
                  <a:cubicBezTo>
                    <a:pt x="133" y="6"/>
                    <a:pt x="134" y="8"/>
                    <a:pt x="136" y="10"/>
                  </a:cubicBezTo>
                  <a:cubicBezTo>
                    <a:pt x="141" y="19"/>
                    <a:pt x="141" y="19"/>
                    <a:pt x="134" y="26"/>
                  </a:cubicBezTo>
                  <a:cubicBezTo>
                    <a:pt x="133" y="27"/>
                    <a:pt x="130" y="27"/>
                    <a:pt x="129" y="27"/>
                  </a:cubicBezTo>
                  <a:cubicBezTo>
                    <a:pt x="110" y="27"/>
                    <a:pt x="91" y="27"/>
                    <a:pt x="72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81">
              <a:extLst>
                <a:ext uri="{FF2B5EF4-FFF2-40B4-BE49-F238E27FC236}">
                  <a16:creationId xmlns:a16="http://schemas.microsoft.com/office/drawing/2014/main" id="{709FD1CE-BE7C-4131-9FC6-75396D51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725738"/>
              <a:ext cx="66675" cy="17463"/>
            </a:xfrm>
            <a:custGeom>
              <a:avLst/>
              <a:gdLst>
                <a:gd name="T0" fmla="*/ 175 w 178"/>
                <a:gd name="T1" fmla="*/ 1 h 46"/>
                <a:gd name="T2" fmla="*/ 139 w 178"/>
                <a:gd name="T3" fmla="*/ 46 h 46"/>
                <a:gd name="T4" fmla="*/ 37 w 178"/>
                <a:gd name="T5" fmla="*/ 46 h 46"/>
                <a:gd name="T6" fmla="*/ 0 w 178"/>
                <a:gd name="T7" fmla="*/ 9 h 46"/>
                <a:gd name="T8" fmla="*/ 0 w 178"/>
                <a:gd name="T9" fmla="*/ 0 h 46"/>
                <a:gd name="T10" fmla="*/ 12 w 178"/>
                <a:gd name="T11" fmla="*/ 4 h 46"/>
                <a:gd name="T12" fmla="*/ 15 w 178"/>
                <a:gd name="T13" fmla="*/ 8 h 46"/>
                <a:gd name="T14" fmla="*/ 39 w 178"/>
                <a:gd name="T15" fmla="*/ 32 h 46"/>
                <a:gd name="T16" fmla="*/ 134 w 178"/>
                <a:gd name="T17" fmla="*/ 32 h 46"/>
                <a:gd name="T18" fmla="*/ 160 w 178"/>
                <a:gd name="T19" fmla="*/ 17 h 46"/>
                <a:gd name="T20" fmla="*/ 161 w 178"/>
                <a:gd name="T21" fmla="*/ 14 h 46"/>
                <a:gd name="T22" fmla="*/ 163 w 178"/>
                <a:gd name="T23" fmla="*/ 6 h 46"/>
                <a:gd name="T24" fmla="*/ 175 w 178"/>
                <a:gd name="T2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46">
                  <a:moveTo>
                    <a:pt x="175" y="1"/>
                  </a:moveTo>
                  <a:cubicBezTo>
                    <a:pt x="178" y="25"/>
                    <a:pt x="161" y="46"/>
                    <a:pt x="139" y="46"/>
                  </a:cubicBezTo>
                  <a:cubicBezTo>
                    <a:pt x="105" y="46"/>
                    <a:pt x="71" y="46"/>
                    <a:pt x="37" y="46"/>
                  </a:cubicBezTo>
                  <a:cubicBezTo>
                    <a:pt x="17" y="46"/>
                    <a:pt x="1" y="2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5" y="1"/>
                    <a:pt x="8" y="2"/>
                    <a:pt x="12" y="4"/>
                  </a:cubicBezTo>
                  <a:cubicBezTo>
                    <a:pt x="13" y="4"/>
                    <a:pt x="14" y="6"/>
                    <a:pt x="15" y="8"/>
                  </a:cubicBezTo>
                  <a:cubicBezTo>
                    <a:pt x="16" y="23"/>
                    <a:pt x="25" y="32"/>
                    <a:pt x="39" y="32"/>
                  </a:cubicBezTo>
                  <a:cubicBezTo>
                    <a:pt x="71" y="32"/>
                    <a:pt x="103" y="32"/>
                    <a:pt x="134" y="32"/>
                  </a:cubicBezTo>
                  <a:cubicBezTo>
                    <a:pt x="146" y="32"/>
                    <a:pt x="155" y="28"/>
                    <a:pt x="160" y="17"/>
                  </a:cubicBezTo>
                  <a:cubicBezTo>
                    <a:pt x="160" y="16"/>
                    <a:pt x="161" y="15"/>
                    <a:pt x="161" y="14"/>
                  </a:cubicBezTo>
                  <a:cubicBezTo>
                    <a:pt x="161" y="11"/>
                    <a:pt x="161" y="7"/>
                    <a:pt x="163" y="6"/>
                  </a:cubicBezTo>
                  <a:cubicBezTo>
                    <a:pt x="166" y="4"/>
                    <a:pt x="171" y="3"/>
                    <a:pt x="1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682">
              <a:extLst>
                <a:ext uri="{FF2B5EF4-FFF2-40B4-BE49-F238E27FC236}">
                  <a16:creationId xmlns:a16="http://schemas.microsoft.com/office/drawing/2014/main" id="{18D79E64-BF41-46AA-B481-9E99B68B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00325"/>
              <a:ext cx="39688" cy="9525"/>
            </a:xfrm>
            <a:custGeom>
              <a:avLst/>
              <a:gdLst>
                <a:gd name="T0" fmla="*/ 108 w 108"/>
                <a:gd name="T1" fmla="*/ 0 h 27"/>
                <a:gd name="T2" fmla="*/ 102 w 108"/>
                <a:gd name="T3" fmla="*/ 25 h 27"/>
                <a:gd name="T4" fmla="*/ 97 w 108"/>
                <a:gd name="T5" fmla="*/ 27 h 27"/>
                <a:gd name="T6" fmla="*/ 43 w 108"/>
                <a:gd name="T7" fmla="*/ 27 h 27"/>
                <a:gd name="T8" fmla="*/ 14 w 108"/>
                <a:gd name="T9" fmla="*/ 27 h 27"/>
                <a:gd name="T10" fmla="*/ 0 w 108"/>
                <a:gd name="T11" fmla="*/ 14 h 27"/>
                <a:gd name="T12" fmla="*/ 14 w 108"/>
                <a:gd name="T13" fmla="*/ 0 h 27"/>
                <a:gd name="T14" fmla="*/ 107 w 108"/>
                <a:gd name="T15" fmla="*/ 0 h 27"/>
                <a:gd name="T16" fmla="*/ 108 w 10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7">
                  <a:moveTo>
                    <a:pt x="108" y="0"/>
                  </a:moveTo>
                  <a:cubicBezTo>
                    <a:pt x="106" y="9"/>
                    <a:pt x="105" y="17"/>
                    <a:pt x="102" y="25"/>
                  </a:cubicBezTo>
                  <a:cubicBezTo>
                    <a:pt x="102" y="26"/>
                    <a:pt x="99" y="27"/>
                    <a:pt x="97" y="27"/>
                  </a:cubicBezTo>
                  <a:cubicBezTo>
                    <a:pt x="79" y="27"/>
                    <a:pt x="61" y="27"/>
                    <a:pt x="43" y="27"/>
                  </a:cubicBezTo>
                  <a:cubicBezTo>
                    <a:pt x="33" y="27"/>
                    <a:pt x="24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4" y="0"/>
                  </a:cubicBezTo>
                  <a:cubicBezTo>
                    <a:pt x="45" y="0"/>
                    <a:pt x="76" y="0"/>
                    <a:pt x="107" y="0"/>
                  </a:cubicBezTo>
                  <a:cubicBezTo>
                    <a:pt x="107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83">
              <a:extLst>
                <a:ext uri="{FF2B5EF4-FFF2-40B4-BE49-F238E27FC236}">
                  <a16:creationId xmlns:a16="http://schemas.microsoft.com/office/drawing/2014/main" id="{31424893-14F8-4614-B47B-BBE159F5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522538"/>
              <a:ext cx="65088" cy="12700"/>
            </a:xfrm>
            <a:custGeom>
              <a:avLst/>
              <a:gdLst>
                <a:gd name="T0" fmla="*/ 61 w 174"/>
                <a:gd name="T1" fmla="*/ 14 h 31"/>
                <a:gd name="T2" fmla="*/ 43 w 174"/>
                <a:gd name="T3" fmla="*/ 14 h 31"/>
                <a:gd name="T4" fmla="*/ 17 w 174"/>
                <a:gd name="T5" fmla="*/ 25 h 31"/>
                <a:gd name="T6" fmla="*/ 10 w 174"/>
                <a:gd name="T7" fmla="*/ 28 h 31"/>
                <a:gd name="T8" fmla="*/ 0 w 174"/>
                <a:gd name="T9" fmla="*/ 31 h 31"/>
                <a:gd name="T10" fmla="*/ 9 w 174"/>
                <a:gd name="T11" fmla="*/ 12 h 31"/>
                <a:gd name="T12" fmla="*/ 35 w 174"/>
                <a:gd name="T13" fmla="*/ 0 h 31"/>
                <a:gd name="T14" fmla="*/ 139 w 174"/>
                <a:gd name="T15" fmla="*/ 0 h 31"/>
                <a:gd name="T16" fmla="*/ 174 w 174"/>
                <a:gd name="T17" fmla="*/ 29 h 31"/>
                <a:gd name="T18" fmla="*/ 153 w 174"/>
                <a:gd name="T19" fmla="*/ 20 h 31"/>
                <a:gd name="T20" fmla="*/ 135 w 174"/>
                <a:gd name="T21" fmla="*/ 14 h 31"/>
                <a:gd name="T22" fmla="*/ 69 w 174"/>
                <a:gd name="T23" fmla="*/ 14 h 31"/>
                <a:gd name="T24" fmla="*/ 65 w 174"/>
                <a:gd name="T2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31">
                  <a:moveTo>
                    <a:pt x="61" y="14"/>
                  </a:moveTo>
                  <a:cubicBezTo>
                    <a:pt x="54" y="14"/>
                    <a:pt x="49" y="14"/>
                    <a:pt x="43" y="14"/>
                  </a:cubicBezTo>
                  <a:cubicBezTo>
                    <a:pt x="32" y="13"/>
                    <a:pt x="24" y="16"/>
                    <a:pt x="17" y="25"/>
                  </a:cubicBezTo>
                  <a:cubicBezTo>
                    <a:pt x="16" y="27"/>
                    <a:pt x="13" y="27"/>
                    <a:pt x="10" y="28"/>
                  </a:cubicBezTo>
                  <a:cubicBezTo>
                    <a:pt x="7" y="29"/>
                    <a:pt x="4" y="30"/>
                    <a:pt x="0" y="31"/>
                  </a:cubicBezTo>
                  <a:cubicBezTo>
                    <a:pt x="1" y="23"/>
                    <a:pt x="5" y="17"/>
                    <a:pt x="9" y="12"/>
                  </a:cubicBezTo>
                  <a:cubicBezTo>
                    <a:pt x="16" y="5"/>
                    <a:pt x="25" y="0"/>
                    <a:pt x="35" y="0"/>
                  </a:cubicBezTo>
                  <a:cubicBezTo>
                    <a:pt x="70" y="0"/>
                    <a:pt x="105" y="0"/>
                    <a:pt x="139" y="0"/>
                  </a:cubicBezTo>
                  <a:cubicBezTo>
                    <a:pt x="156" y="0"/>
                    <a:pt x="170" y="13"/>
                    <a:pt x="174" y="29"/>
                  </a:cubicBezTo>
                  <a:cubicBezTo>
                    <a:pt x="166" y="26"/>
                    <a:pt x="158" y="27"/>
                    <a:pt x="153" y="20"/>
                  </a:cubicBezTo>
                  <a:cubicBezTo>
                    <a:pt x="148" y="15"/>
                    <a:pt x="142" y="14"/>
                    <a:pt x="135" y="14"/>
                  </a:cubicBezTo>
                  <a:cubicBezTo>
                    <a:pt x="113" y="14"/>
                    <a:pt x="91" y="14"/>
                    <a:pt x="69" y="14"/>
                  </a:cubicBezTo>
                  <a:cubicBezTo>
                    <a:pt x="68" y="14"/>
                    <a:pt x="66" y="14"/>
                    <a:pt x="65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84">
              <a:extLst>
                <a:ext uri="{FF2B5EF4-FFF2-40B4-BE49-F238E27FC236}">
                  <a16:creationId xmlns:a16="http://schemas.microsoft.com/office/drawing/2014/main" id="{EF6B85A0-6B3C-4FF9-AC97-9828668C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24138"/>
              <a:ext cx="36513" cy="9525"/>
            </a:xfrm>
            <a:custGeom>
              <a:avLst/>
              <a:gdLst>
                <a:gd name="T0" fmla="*/ 50 w 96"/>
                <a:gd name="T1" fmla="*/ 0 h 27"/>
                <a:gd name="T2" fmla="*/ 96 w 96"/>
                <a:gd name="T3" fmla="*/ 0 h 27"/>
                <a:gd name="T4" fmla="*/ 96 w 96"/>
                <a:gd name="T5" fmla="*/ 27 h 27"/>
                <a:gd name="T6" fmla="*/ 79 w 96"/>
                <a:gd name="T7" fmla="*/ 27 h 27"/>
                <a:gd name="T8" fmla="*/ 15 w 96"/>
                <a:gd name="T9" fmla="*/ 27 h 27"/>
                <a:gd name="T10" fmla="*/ 0 w 96"/>
                <a:gd name="T11" fmla="*/ 14 h 27"/>
                <a:gd name="T12" fmla="*/ 15 w 96"/>
                <a:gd name="T13" fmla="*/ 0 h 27"/>
                <a:gd name="T14" fmla="*/ 27 w 9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7">
                  <a:moveTo>
                    <a:pt x="50" y="0"/>
                  </a:moveTo>
                  <a:cubicBezTo>
                    <a:pt x="65" y="0"/>
                    <a:pt x="80" y="0"/>
                    <a:pt x="96" y="0"/>
                  </a:cubicBezTo>
                  <a:cubicBezTo>
                    <a:pt x="96" y="9"/>
                    <a:pt x="96" y="18"/>
                    <a:pt x="96" y="27"/>
                  </a:cubicBezTo>
                  <a:cubicBezTo>
                    <a:pt x="90" y="27"/>
                    <a:pt x="85" y="27"/>
                    <a:pt x="79" y="27"/>
                  </a:cubicBezTo>
                  <a:cubicBezTo>
                    <a:pt x="58" y="27"/>
                    <a:pt x="36" y="27"/>
                    <a:pt x="15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6"/>
                    <a:pt x="6" y="1"/>
                    <a:pt x="15" y="0"/>
                  </a:cubicBezTo>
                  <a:cubicBezTo>
                    <a:pt x="19" y="0"/>
                    <a:pt x="23" y="0"/>
                    <a:pt x="2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685">
              <a:extLst>
                <a:ext uri="{FF2B5EF4-FFF2-40B4-BE49-F238E27FC236}">
                  <a16:creationId xmlns:a16="http://schemas.microsoft.com/office/drawing/2014/main" id="{D2A4B086-2FC1-4099-A49F-7813177EF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2692400"/>
              <a:ext cx="26988" cy="26988"/>
            </a:xfrm>
            <a:custGeom>
              <a:avLst/>
              <a:gdLst>
                <a:gd name="T0" fmla="*/ 22 w 71"/>
                <a:gd name="T1" fmla="*/ 74 h 74"/>
                <a:gd name="T2" fmla="*/ 0 w 71"/>
                <a:gd name="T3" fmla="*/ 54 h 74"/>
                <a:gd name="T4" fmla="*/ 49 w 71"/>
                <a:gd name="T5" fmla="*/ 0 h 74"/>
                <a:gd name="T6" fmla="*/ 71 w 71"/>
                <a:gd name="T7" fmla="*/ 19 h 74"/>
                <a:gd name="T8" fmla="*/ 22 w 71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2" y="74"/>
                  </a:moveTo>
                  <a:cubicBezTo>
                    <a:pt x="15" y="67"/>
                    <a:pt x="8" y="61"/>
                    <a:pt x="0" y="54"/>
                  </a:cubicBezTo>
                  <a:cubicBezTo>
                    <a:pt x="17" y="36"/>
                    <a:pt x="33" y="18"/>
                    <a:pt x="49" y="0"/>
                  </a:cubicBezTo>
                  <a:cubicBezTo>
                    <a:pt x="56" y="7"/>
                    <a:pt x="63" y="13"/>
                    <a:pt x="71" y="19"/>
                  </a:cubicBezTo>
                  <a:cubicBezTo>
                    <a:pt x="54" y="38"/>
                    <a:pt x="38" y="55"/>
                    <a:pt x="2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86">
              <a:extLst>
                <a:ext uri="{FF2B5EF4-FFF2-40B4-BE49-F238E27FC236}">
                  <a16:creationId xmlns:a16="http://schemas.microsoft.com/office/drawing/2014/main" id="{225B7E21-A771-4B15-848A-51BE36D81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2774950"/>
              <a:ext cx="23813" cy="23813"/>
            </a:xfrm>
            <a:custGeom>
              <a:avLst/>
              <a:gdLst>
                <a:gd name="T0" fmla="*/ 48 w 62"/>
                <a:gd name="T1" fmla="*/ 0 h 65"/>
                <a:gd name="T2" fmla="*/ 54 w 62"/>
                <a:gd name="T3" fmla="*/ 36 h 65"/>
                <a:gd name="T4" fmla="*/ 36 w 62"/>
                <a:gd name="T5" fmla="*/ 56 h 65"/>
                <a:gd name="T6" fmla="*/ 0 w 62"/>
                <a:gd name="T7" fmla="*/ 54 h 65"/>
                <a:gd name="T8" fmla="*/ 48 w 6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5">
                  <a:moveTo>
                    <a:pt x="48" y="0"/>
                  </a:moveTo>
                  <a:cubicBezTo>
                    <a:pt x="60" y="9"/>
                    <a:pt x="62" y="25"/>
                    <a:pt x="54" y="36"/>
                  </a:cubicBezTo>
                  <a:cubicBezTo>
                    <a:pt x="48" y="43"/>
                    <a:pt x="42" y="49"/>
                    <a:pt x="36" y="56"/>
                  </a:cubicBezTo>
                  <a:cubicBezTo>
                    <a:pt x="26" y="65"/>
                    <a:pt x="10" y="64"/>
                    <a:pt x="0" y="54"/>
                  </a:cubicBezTo>
                  <a:cubicBezTo>
                    <a:pt x="16" y="36"/>
                    <a:pt x="32" y="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687">
              <a:extLst>
                <a:ext uri="{FF2B5EF4-FFF2-40B4-BE49-F238E27FC236}">
                  <a16:creationId xmlns:a16="http://schemas.microsoft.com/office/drawing/2014/main" id="{C2643151-553F-47C6-A78E-E9D6673C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22538"/>
              <a:ext cx="17463" cy="9525"/>
            </a:xfrm>
            <a:custGeom>
              <a:avLst/>
              <a:gdLst>
                <a:gd name="T0" fmla="*/ 9 w 46"/>
                <a:gd name="T1" fmla="*/ 26 h 26"/>
                <a:gd name="T2" fmla="*/ 0 w 46"/>
                <a:gd name="T3" fmla="*/ 12 h 26"/>
                <a:gd name="T4" fmla="*/ 10 w 46"/>
                <a:gd name="T5" fmla="*/ 0 h 26"/>
                <a:gd name="T6" fmla="*/ 46 w 46"/>
                <a:gd name="T7" fmla="*/ 0 h 26"/>
                <a:gd name="T8" fmla="*/ 39 w 46"/>
                <a:gd name="T9" fmla="*/ 6 h 26"/>
                <a:gd name="T10" fmla="*/ 37 w 46"/>
                <a:gd name="T11" fmla="*/ 8 h 26"/>
                <a:gd name="T12" fmla="*/ 37 w 46"/>
                <a:gd name="T13" fmla="*/ 16 h 26"/>
                <a:gd name="T14" fmla="*/ 45 w 4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6">
                  <a:moveTo>
                    <a:pt x="9" y="26"/>
                  </a:moveTo>
                  <a:cubicBezTo>
                    <a:pt x="4" y="24"/>
                    <a:pt x="0" y="18"/>
                    <a:pt x="0" y="12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23" y="0"/>
                    <a:pt x="35" y="0"/>
                    <a:pt x="46" y="0"/>
                  </a:cubicBezTo>
                  <a:cubicBezTo>
                    <a:pt x="44" y="1"/>
                    <a:pt x="41" y="4"/>
                    <a:pt x="39" y="6"/>
                  </a:cubicBezTo>
                  <a:cubicBezTo>
                    <a:pt x="38" y="7"/>
                    <a:pt x="38" y="8"/>
                    <a:pt x="37" y="8"/>
                  </a:cubicBezTo>
                  <a:cubicBezTo>
                    <a:pt x="29" y="10"/>
                    <a:pt x="35" y="13"/>
                    <a:pt x="37" y="16"/>
                  </a:cubicBezTo>
                  <a:cubicBezTo>
                    <a:pt x="39" y="19"/>
                    <a:pt x="42" y="22"/>
                    <a:pt x="45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88">
              <a:extLst>
                <a:ext uri="{FF2B5EF4-FFF2-40B4-BE49-F238E27FC236}">
                  <a16:creationId xmlns:a16="http://schemas.microsoft.com/office/drawing/2014/main" id="{527F8F9E-9976-41DD-99C7-3B9D5B5E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2679700"/>
              <a:ext cx="4763" cy="4763"/>
            </a:xfrm>
            <a:custGeom>
              <a:avLst/>
              <a:gdLst>
                <a:gd name="T0" fmla="*/ 8 w 12"/>
                <a:gd name="T1" fmla="*/ 0 h 12"/>
                <a:gd name="T2" fmla="*/ 9 w 12"/>
                <a:gd name="T3" fmla="*/ 10 h 12"/>
                <a:gd name="T4" fmla="*/ 3 w 12"/>
                <a:gd name="T5" fmla="*/ 10 h 12"/>
                <a:gd name="T6" fmla="*/ 8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12" y="4"/>
                    <a:pt x="12" y="6"/>
                    <a:pt x="9" y="10"/>
                  </a:cubicBezTo>
                  <a:cubicBezTo>
                    <a:pt x="7" y="11"/>
                    <a:pt x="5" y="12"/>
                    <a:pt x="3" y="10"/>
                  </a:cubicBezTo>
                  <a:cubicBezTo>
                    <a:pt x="0" y="7"/>
                    <a:pt x="2" y="4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89">
              <a:extLst>
                <a:ext uri="{FF2B5EF4-FFF2-40B4-BE49-F238E27FC236}">
                  <a16:creationId xmlns:a16="http://schemas.microsoft.com/office/drawing/2014/main" id="{8571C001-0D93-4F98-92F8-A1E9CF57B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25" y="2579688"/>
              <a:ext cx="95250" cy="96838"/>
            </a:xfrm>
            <a:custGeom>
              <a:avLst/>
              <a:gdLst>
                <a:gd name="T0" fmla="*/ 97 w 259"/>
                <a:gd name="T1" fmla="*/ 115 h 259"/>
                <a:gd name="T2" fmla="*/ 73 w 259"/>
                <a:gd name="T3" fmla="*/ 78 h 259"/>
                <a:gd name="T4" fmla="*/ 71 w 259"/>
                <a:gd name="T5" fmla="*/ 76 h 259"/>
                <a:gd name="T6" fmla="*/ 44 w 259"/>
                <a:gd name="T7" fmla="*/ 76 h 259"/>
                <a:gd name="T8" fmla="*/ 42 w 259"/>
                <a:gd name="T9" fmla="*/ 103 h 259"/>
                <a:gd name="T10" fmla="*/ 112 w 259"/>
                <a:gd name="T11" fmla="*/ 212 h 259"/>
                <a:gd name="T12" fmla="*/ 148 w 259"/>
                <a:gd name="T13" fmla="*/ 211 h 259"/>
                <a:gd name="T14" fmla="*/ 218 w 259"/>
                <a:gd name="T15" fmla="*/ 94 h 259"/>
                <a:gd name="T16" fmla="*/ 255 w 259"/>
                <a:gd name="T17" fmla="*/ 32 h 259"/>
                <a:gd name="T18" fmla="*/ 255 w 259"/>
                <a:gd name="T19" fmla="*/ 11 h 259"/>
                <a:gd name="T20" fmla="*/ 249 w 259"/>
                <a:gd name="T21" fmla="*/ 7 h 259"/>
                <a:gd name="T22" fmla="*/ 242 w 259"/>
                <a:gd name="T23" fmla="*/ 4 h 259"/>
                <a:gd name="T24" fmla="*/ 233 w 259"/>
                <a:gd name="T25" fmla="*/ 2 h 259"/>
                <a:gd name="T26" fmla="*/ 221 w 259"/>
                <a:gd name="T27" fmla="*/ 11 h 259"/>
                <a:gd name="T28" fmla="*/ 202 w 259"/>
                <a:gd name="T29" fmla="*/ 41 h 259"/>
                <a:gd name="T30" fmla="*/ 132 w 259"/>
                <a:gd name="T31" fmla="*/ 160 h 259"/>
                <a:gd name="T32" fmla="*/ 129 w 259"/>
                <a:gd name="T33" fmla="*/ 164 h 259"/>
                <a:gd name="T34" fmla="*/ 106 w 259"/>
                <a:gd name="T35" fmla="*/ 128 h 259"/>
                <a:gd name="T36" fmla="*/ 105 w 259"/>
                <a:gd name="T37" fmla="*/ 129 h 259"/>
                <a:gd name="T38" fmla="*/ 106 w 259"/>
                <a:gd name="T39" fmla="*/ 138 h 259"/>
                <a:gd name="T40" fmla="*/ 99 w 259"/>
                <a:gd name="T41" fmla="*/ 139 h 259"/>
                <a:gd name="T42" fmla="*/ 89 w 259"/>
                <a:gd name="T43" fmla="*/ 134 h 259"/>
                <a:gd name="T44" fmla="*/ 96 w 259"/>
                <a:gd name="T45" fmla="*/ 126 h 259"/>
                <a:gd name="T46" fmla="*/ 102 w 259"/>
                <a:gd name="T47" fmla="*/ 125 h 259"/>
                <a:gd name="T48" fmla="*/ 89 w 259"/>
                <a:gd name="T49" fmla="*/ 119 h 259"/>
                <a:gd name="T50" fmla="*/ 97 w 259"/>
                <a:gd name="T51" fmla="*/ 115 h 259"/>
                <a:gd name="T52" fmla="*/ 191 w 259"/>
                <a:gd name="T53" fmla="*/ 22 h 259"/>
                <a:gd name="T54" fmla="*/ 187 w 259"/>
                <a:gd name="T55" fmla="*/ 22 h 259"/>
                <a:gd name="T56" fmla="*/ 51 w 259"/>
                <a:gd name="T57" fmla="*/ 22 h 259"/>
                <a:gd name="T58" fmla="*/ 1 w 259"/>
                <a:gd name="T59" fmla="*/ 73 h 259"/>
                <a:gd name="T60" fmla="*/ 1 w 259"/>
                <a:gd name="T61" fmla="*/ 208 h 259"/>
                <a:gd name="T62" fmla="*/ 52 w 259"/>
                <a:gd name="T63" fmla="*/ 259 h 259"/>
                <a:gd name="T64" fmla="*/ 186 w 259"/>
                <a:gd name="T65" fmla="*/ 259 h 259"/>
                <a:gd name="T66" fmla="*/ 238 w 259"/>
                <a:gd name="T67" fmla="*/ 207 h 259"/>
                <a:gd name="T68" fmla="*/ 238 w 259"/>
                <a:gd name="T69" fmla="*/ 116 h 259"/>
                <a:gd name="T70" fmla="*/ 238 w 259"/>
                <a:gd name="T71" fmla="*/ 101 h 259"/>
                <a:gd name="T72" fmla="*/ 220 w 259"/>
                <a:gd name="T73" fmla="*/ 129 h 259"/>
                <a:gd name="T74" fmla="*/ 218 w 259"/>
                <a:gd name="T75" fmla="*/ 136 h 259"/>
                <a:gd name="T76" fmla="*/ 218 w 259"/>
                <a:gd name="T77" fmla="*/ 205 h 259"/>
                <a:gd name="T78" fmla="*/ 184 w 259"/>
                <a:gd name="T79" fmla="*/ 240 h 259"/>
                <a:gd name="T80" fmla="*/ 55 w 259"/>
                <a:gd name="T81" fmla="*/ 240 h 259"/>
                <a:gd name="T82" fmla="*/ 43 w 259"/>
                <a:gd name="T83" fmla="*/ 238 h 259"/>
                <a:gd name="T84" fmla="*/ 20 w 259"/>
                <a:gd name="T85" fmla="*/ 204 h 259"/>
                <a:gd name="T86" fmla="*/ 20 w 259"/>
                <a:gd name="T87" fmla="*/ 74 h 259"/>
                <a:gd name="T88" fmla="*/ 53 w 259"/>
                <a:gd name="T89" fmla="*/ 41 h 259"/>
                <a:gd name="T90" fmla="*/ 82 w 259"/>
                <a:gd name="T91" fmla="*/ 41 h 259"/>
                <a:gd name="T92" fmla="*/ 174 w 259"/>
                <a:gd name="T93" fmla="*/ 41 h 259"/>
                <a:gd name="T94" fmla="*/ 180 w 259"/>
                <a:gd name="T95" fmla="*/ 39 h 259"/>
                <a:gd name="T96" fmla="*/ 191 w 259"/>
                <a:gd name="T97" fmla="*/ 22 h 259"/>
                <a:gd name="T98" fmla="*/ 103 w 259"/>
                <a:gd name="T99" fmla="*/ 129 h 259"/>
                <a:gd name="T100" fmla="*/ 101 w 259"/>
                <a:gd name="T101" fmla="*/ 127 h 259"/>
                <a:gd name="T102" fmla="*/ 93 w 259"/>
                <a:gd name="T103" fmla="*/ 131 h 259"/>
                <a:gd name="T104" fmla="*/ 93 w 259"/>
                <a:gd name="T105" fmla="*/ 135 h 259"/>
                <a:gd name="T106" fmla="*/ 99 w 259"/>
                <a:gd name="T107" fmla="*/ 135 h 259"/>
                <a:gd name="T108" fmla="*/ 103 w 259"/>
                <a:gd name="T109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" h="259">
                  <a:moveTo>
                    <a:pt x="97" y="115"/>
                  </a:moveTo>
                  <a:cubicBezTo>
                    <a:pt x="89" y="103"/>
                    <a:pt x="81" y="90"/>
                    <a:pt x="73" y="78"/>
                  </a:cubicBezTo>
                  <a:cubicBezTo>
                    <a:pt x="72" y="77"/>
                    <a:pt x="72" y="77"/>
                    <a:pt x="71" y="76"/>
                  </a:cubicBezTo>
                  <a:cubicBezTo>
                    <a:pt x="63" y="69"/>
                    <a:pt x="52" y="70"/>
                    <a:pt x="44" y="76"/>
                  </a:cubicBezTo>
                  <a:cubicBezTo>
                    <a:pt x="37" y="83"/>
                    <a:pt x="36" y="94"/>
                    <a:pt x="42" y="103"/>
                  </a:cubicBezTo>
                  <a:cubicBezTo>
                    <a:pt x="65" y="140"/>
                    <a:pt x="88" y="176"/>
                    <a:pt x="112" y="212"/>
                  </a:cubicBezTo>
                  <a:cubicBezTo>
                    <a:pt x="122" y="227"/>
                    <a:pt x="139" y="226"/>
                    <a:pt x="148" y="211"/>
                  </a:cubicBezTo>
                  <a:cubicBezTo>
                    <a:pt x="172" y="172"/>
                    <a:pt x="195" y="133"/>
                    <a:pt x="218" y="94"/>
                  </a:cubicBezTo>
                  <a:cubicBezTo>
                    <a:pt x="230" y="73"/>
                    <a:pt x="242" y="53"/>
                    <a:pt x="255" y="32"/>
                  </a:cubicBezTo>
                  <a:cubicBezTo>
                    <a:pt x="259" y="25"/>
                    <a:pt x="259" y="18"/>
                    <a:pt x="255" y="11"/>
                  </a:cubicBezTo>
                  <a:cubicBezTo>
                    <a:pt x="254" y="8"/>
                    <a:pt x="252" y="7"/>
                    <a:pt x="249" y="7"/>
                  </a:cubicBezTo>
                  <a:cubicBezTo>
                    <a:pt x="247" y="7"/>
                    <a:pt x="243" y="6"/>
                    <a:pt x="242" y="4"/>
                  </a:cubicBezTo>
                  <a:cubicBezTo>
                    <a:pt x="240" y="0"/>
                    <a:pt x="237" y="1"/>
                    <a:pt x="233" y="2"/>
                  </a:cubicBezTo>
                  <a:cubicBezTo>
                    <a:pt x="228" y="3"/>
                    <a:pt x="223" y="6"/>
                    <a:pt x="221" y="11"/>
                  </a:cubicBezTo>
                  <a:cubicBezTo>
                    <a:pt x="214" y="21"/>
                    <a:pt x="208" y="31"/>
                    <a:pt x="202" y="41"/>
                  </a:cubicBezTo>
                  <a:cubicBezTo>
                    <a:pt x="179" y="81"/>
                    <a:pt x="155" y="121"/>
                    <a:pt x="132" y="160"/>
                  </a:cubicBezTo>
                  <a:cubicBezTo>
                    <a:pt x="131" y="162"/>
                    <a:pt x="130" y="163"/>
                    <a:pt x="129" y="164"/>
                  </a:cubicBezTo>
                  <a:cubicBezTo>
                    <a:pt x="121" y="152"/>
                    <a:pt x="113" y="140"/>
                    <a:pt x="106" y="12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32"/>
                    <a:pt x="106" y="135"/>
                    <a:pt x="106" y="138"/>
                  </a:cubicBezTo>
                  <a:cubicBezTo>
                    <a:pt x="103" y="138"/>
                    <a:pt x="101" y="138"/>
                    <a:pt x="99" y="139"/>
                  </a:cubicBezTo>
                  <a:cubicBezTo>
                    <a:pt x="94" y="140"/>
                    <a:pt x="90" y="138"/>
                    <a:pt x="89" y="134"/>
                  </a:cubicBezTo>
                  <a:cubicBezTo>
                    <a:pt x="88" y="130"/>
                    <a:pt x="90" y="127"/>
                    <a:pt x="96" y="126"/>
                  </a:cubicBezTo>
                  <a:cubicBezTo>
                    <a:pt x="98" y="125"/>
                    <a:pt x="100" y="125"/>
                    <a:pt x="102" y="125"/>
                  </a:cubicBezTo>
                  <a:cubicBezTo>
                    <a:pt x="101" y="116"/>
                    <a:pt x="94" y="121"/>
                    <a:pt x="89" y="119"/>
                  </a:cubicBezTo>
                  <a:cubicBezTo>
                    <a:pt x="93" y="118"/>
                    <a:pt x="95" y="117"/>
                    <a:pt x="97" y="115"/>
                  </a:cubicBezTo>
                  <a:close/>
                  <a:moveTo>
                    <a:pt x="191" y="22"/>
                  </a:moveTo>
                  <a:cubicBezTo>
                    <a:pt x="189" y="22"/>
                    <a:pt x="188" y="22"/>
                    <a:pt x="187" y="22"/>
                  </a:cubicBezTo>
                  <a:cubicBezTo>
                    <a:pt x="141" y="22"/>
                    <a:pt x="96" y="21"/>
                    <a:pt x="51" y="22"/>
                  </a:cubicBezTo>
                  <a:cubicBezTo>
                    <a:pt x="23" y="22"/>
                    <a:pt x="1" y="44"/>
                    <a:pt x="1" y="73"/>
                  </a:cubicBezTo>
                  <a:cubicBezTo>
                    <a:pt x="0" y="118"/>
                    <a:pt x="0" y="163"/>
                    <a:pt x="1" y="208"/>
                  </a:cubicBezTo>
                  <a:cubicBezTo>
                    <a:pt x="1" y="237"/>
                    <a:pt x="23" y="259"/>
                    <a:pt x="52" y="259"/>
                  </a:cubicBezTo>
                  <a:cubicBezTo>
                    <a:pt x="97" y="259"/>
                    <a:pt x="142" y="259"/>
                    <a:pt x="186" y="259"/>
                  </a:cubicBezTo>
                  <a:cubicBezTo>
                    <a:pt x="215" y="259"/>
                    <a:pt x="238" y="236"/>
                    <a:pt x="238" y="207"/>
                  </a:cubicBezTo>
                  <a:cubicBezTo>
                    <a:pt x="238" y="177"/>
                    <a:pt x="238" y="146"/>
                    <a:pt x="238" y="116"/>
                  </a:cubicBezTo>
                  <a:cubicBezTo>
                    <a:pt x="238" y="111"/>
                    <a:pt x="238" y="106"/>
                    <a:pt x="238" y="101"/>
                  </a:cubicBezTo>
                  <a:cubicBezTo>
                    <a:pt x="232" y="110"/>
                    <a:pt x="226" y="119"/>
                    <a:pt x="220" y="129"/>
                  </a:cubicBezTo>
                  <a:cubicBezTo>
                    <a:pt x="219" y="131"/>
                    <a:pt x="218" y="134"/>
                    <a:pt x="218" y="136"/>
                  </a:cubicBezTo>
                  <a:cubicBezTo>
                    <a:pt x="218" y="159"/>
                    <a:pt x="218" y="182"/>
                    <a:pt x="218" y="205"/>
                  </a:cubicBezTo>
                  <a:cubicBezTo>
                    <a:pt x="218" y="226"/>
                    <a:pt x="205" y="240"/>
                    <a:pt x="184" y="240"/>
                  </a:cubicBezTo>
                  <a:cubicBezTo>
                    <a:pt x="141" y="240"/>
                    <a:pt x="98" y="240"/>
                    <a:pt x="55" y="240"/>
                  </a:cubicBezTo>
                  <a:cubicBezTo>
                    <a:pt x="51" y="240"/>
                    <a:pt x="47" y="239"/>
                    <a:pt x="43" y="238"/>
                  </a:cubicBezTo>
                  <a:cubicBezTo>
                    <a:pt x="28" y="234"/>
                    <a:pt x="20" y="222"/>
                    <a:pt x="20" y="204"/>
                  </a:cubicBezTo>
                  <a:cubicBezTo>
                    <a:pt x="20" y="161"/>
                    <a:pt x="20" y="117"/>
                    <a:pt x="20" y="74"/>
                  </a:cubicBezTo>
                  <a:cubicBezTo>
                    <a:pt x="20" y="55"/>
                    <a:pt x="34" y="41"/>
                    <a:pt x="53" y="41"/>
                  </a:cubicBezTo>
                  <a:cubicBezTo>
                    <a:pt x="63" y="41"/>
                    <a:pt x="72" y="41"/>
                    <a:pt x="82" y="41"/>
                  </a:cubicBezTo>
                  <a:cubicBezTo>
                    <a:pt x="113" y="41"/>
                    <a:pt x="143" y="41"/>
                    <a:pt x="174" y="41"/>
                  </a:cubicBezTo>
                  <a:cubicBezTo>
                    <a:pt x="176" y="41"/>
                    <a:pt x="179" y="41"/>
                    <a:pt x="180" y="39"/>
                  </a:cubicBezTo>
                  <a:cubicBezTo>
                    <a:pt x="184" y="34"/>
                    <a:pt x="187" y="28"/>
                    <a:pt x="191" y="22"/>
                  </a:cubicBezTo>
                  <a:close/>
                  <a:moveTo>
                    <a:pt x="103" y="129"/>
                  </a:moveTo>
                  <a:cubicBezTo>
                    <a:pt x="102" y="129"/>
                    <a:pt x="102" y="128"/>
                    <a:pt x="101" y="127"/>
                  </a:cubicBezTo>
                  <a:cubicBezTo>
                    <a:pt x="98" y="129"/>
                    <a:pt x="96" y="130"/>
                    <a:pt x="93" y="131"/>
                  </a:cubicBezTo>
                  <a:cubicBezTo>
                    <a:pt x="93" y="131"/>
                    <a:pt x="93" y="135"/>
                    <a:pt x="93" y="135"/>
                  </a:cubicBezTo>
                  <a:cubicBezTo>
                    <a:pt x="95" y="136"/>
                    <a:pt x="98" y="136"/>
                    <a:pt x="99" y="135"/>
                  </a:cubicBezTo>
                  <a:cubicBezTo>
                    <a:pt x="101" y="134"/>
                    <a:pt x="102" y="131"/>
                    <a:pt x="103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690">
              <a:extLst>
                <a:ext uri="{FF2B5EF4-FFF2-40B4-BE49-F238E27FC236}">
                  <a16:creationId xmlns:a16="http://schemas.microsoft.com/office/drawing/2014/main" id="{C6AD1073-7538-45DC-AEA0-73E48A325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2727325"/>
              <a:ext cx="9525" cy="11113"/>
            </a:xfrm>
            <a:custGeom>
              <a:avLst/>
              <a:gdLst>
                <a:gd name="T0" fmla="*/ 3 w 25"/>
                <a:gd name="T1" fmla="*/ 0 h 31"/>
                <a:gd name="T2" fmla="*/ 5 w 25"/>
                <a:gd name="T3" fmla="*/ 2 h 31"/>
                <a:gd name="T4" fmla="*/ 24 w 25"/>
                <a:gd name="T5" fmla="*/ 26 h 31"/>
                <a:gd name="T6" fmla="*/ 25 w 25"/>
                <a:gd name="T7" fmla="*/ 31 h 31"/>
                <a:gd name="T8" fmla="*/ 21 w 25"/>
                <a:gd name="T9" fmla="*/ 29 h 31"/>
                <a:gd name="T10" fmla="*/ 2 w 25"/>
                <a:gd name="T11" fmla="*/ 5 h 31"/>
                <a:gd name="T12" fmla="*/ 0 w 25"/>
                <a:gd name="T13" fmla="*/ 1 h 31"/>
                <a:gd name="T14" fmla="*/ 3 w 2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1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12" y="10"/>
                    <a:pt x="18" y="18"/>
                    <a:pt x="24" y="26"/>
                  </a:cubicBezTo>
                  <a:cubicBezTo>
                    <a:pt x="25" y="27"/>
                    <a:pt x="25" y="29"/>
                    <a:pt x="25" y="31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14" y="21"/>
                    <a:pt x="8" y="13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691">
              <a:extLst>
                <a:ext uri="{FF2B5EF4-FFF2-40B4-BE49-F238E27FC236}">
                  <a16:creationId xmlns:a16="http://schemas.microsoft.com/office/drawing/2014/main" id="{AC3C7D42-0F5D-4E0B-91DF-EB31981C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460625"/>
              <a:ext cx="25400" cy="4763"/>
            </a:xfrm>
            <a:custGeom>
              <a:avLst/>
              <a:gdLst>
                <a:gd name="T0" fmla="*/ 34 w 69"/>
                <a:gd name="T1" fmla="*/ 16 h 16"/>
                <a:gd name="T2" fmla="*/ 9 w 69"/>
                <a:gd name="T3" fmla="*/ 16 h 16"/>
                <a:gd name="T4" fmla="*/ 0 w 69"/>
                <a:gd name="T5" fmla="*/ 8 h 16"/>
                <a:gd name="T6" fmla="*/ 9 w 69"/>
                <a:gd name="T7" fmla="*/ 0 h 16"/>
                <a:gd name="T8" fmla="*/ 60 w 69"/>
                <a:gd name="T9" fmla="*/ 0 h 16"/>
                <a:gd name="T10" fmla="*/ 69 w 69"/>
                <a:gd name="T11" fmla="*/ 8 h 16"/>
                <a:gd name="T12" fmla="*/ 60 w 69"/>
                <a:gd name="T13" fmla="*/ 16 h 16"/>
                <a:gd name="T14" fmla="*/ 34 w 6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">
                  <a:moveTo>
                    <a:pt x="34" y="16"/>
                  </a:moveTo>
                  <a:cubicBezTo>
                    <a:pt x="26" y="16"/>
                    <a:pt x="18" y="16"/>
                    <a:pt x="9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26" y="0"/>
                    <a:pt x="43" y="0"/>
                    <a:pt x="60" y="0"/>
                  </a:cubicBezTo>
                  <a:cubicBezTo>
                    <a:pt x="65" y="0"/>
                    <a:pt x="69" y="4"/>
                    <a:pt x="69" y="8"/>
                  </a:cubicBezTo>
                  <a:cubicBezTo>
                    <a:pt x="69" y="13"/>
                    <a:pt x="65" y="16"/>
                    <a:pt x="60" y="16"/>
                  </a:cubicBezTo>
                  <a:cubicBezTo>
                    <a:pt x="51" y="16"/>
                    <a:pt x="43" y="16"/>
                    <a:pt x="3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92">
              <a:extLst>
                <a:ext uri="{FF2B5EF4-FFF2-40B4-BE49-F238E27FC236}">
                  <a16:creationId xmlns:a16="http://schemas.microsoft.com/office/drawing/2014/main" id="{AB1FE6A9-3180-45F5-B83E-BA24D1B9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2579688"/>
              <a:ext cx="82550" cy="84138"/>
            </a:xfrm>
            <a:custGeom>
              <a:avLst/>
              <a:gdLst>
                <a:gd name="T0" fmla="*/ 70 w 223"/>
                <a:gd name="T1" fmla="*/ 128 h 227"/>
                <a:gd name="T2" fmla="*/ 93 w 223"/>
                <a:gd name="T3" fmla="*/ 164 h 227"/>
                <a:gd name="T4" fmla="*/ 96 w 223"/>
                <a:gd name="T5" fmla="*/ 160 h 227"/>
                <a:gd name="T6" fmla="*/ 166 w 223"/>
                <a:gd name="T7" fmla="*/ 41 h 227"/>
                <a:gd name="T8" fmla="*/ 185 w 223"/>
                <a:gd name="T9" fmla="*/ 11 h 227"/>
                <a:gd name="T10" fmla="*/ 197 w 223"/>
                <a:gd name="T11" fmla="*/ 2 h 227"/>
                <a:gd name="T12" fmla="*/ 206 w 223"/>
                <a:gd name="T13" fmla="*/ 4 h 227"/>
                <a:gd name="T14" fmla="*/ 213 w 223"/>
                <a:gd name="T15" fmla="*/ 7 h 227"/>
                <a:gd name="T16" fmla="*/ 219 w 223"/>
                <a:gd name="T17" fmla="*/ 11 h 227"/>
                <a:gd name="T18" fmla="*/ 219 w 223"/>
                <a:gd name="T19" fmla="*/ 32 h 227"/>
                <a:gd name="T20" fmla="*/ 182 w 223"/>
                <a:gd name="T21" fmla="*/ 94 h 227"/>
                <a:gd name="T22" fmla="*/ 112 w 223"/>
                <a:gd name="T23" fmla="*/ 211 h 227"/>
                <a:gd name="T24" fmla="*/ 76 w 223"/>
                <a:gd name="T25" fmla="*/ 212 h 227"/>
                <a:gd name="T26" fmla="*/ 6 w 223"/>
                <a:gd name="T27" fmla="*/ 103 h 227"/>
                <a:gd name="T28" fmla="*/ 8 w 223"/>
                <a:gd name="T29" fmla="*/ 76 h 227"/>
                <a:gd name="T30" fmla="*/ 35 w 223"/>
                <a:gd name="T31" fmla="*/ 76 h 227"/>
                <a:gd name="T32" fmla="*/ 37 w 223"/>
                <a:gd name="T33" fmla="*/ 78 h 227"/>
                <a:gd name="T34" fmla="*/ 61 w 223"/>
                <a:gd name="T35" fmla="*/ 1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27">
                  <a:moveTo>
                    <a:pt x="70" y="128"/>
                  </a:moveTo>
                  <a:cubicBezTo>
                    <a:pt x="77" y="140"/>
                    <a:pt x="85" y="152"/>
                    <a:pt x="93" y="164"/>
                  </a:cubicBezTo>
                  <a:cubicBezTo>
                    <a:pt x="94" y="163"/>
                    <a:pt x="95" y="162"/>
                    <a:pt x="96" y="160"/>
                  </a:cubicBezTo>
                  <a:cubicBezTo>
                    <a:pt x="119" y="121"/>
                    <a:pt x="143" y="81"/>
                    <a:pt x="166" y="41"/>
                  </a:cubicBezTo>
                  <a:cubicBezTo>
                    <a:pt x="172" y="31"/>
                    <a:pt x="178" y="21"/>
                    <a:pt x="185" y="11"/>
                  </a:cubicBezTo>
                  <a:cubicBezTo>
                    <a:pt x="187" y="6"/>
                    <a:pt x="192" y="3"/>
                    <a:pt x="197" y="2"/>
                  </a:cubicBezTo>
                  <a:cubicBezTo>
                    <a:pt x="201" y="1"/>
                    <a:pt x="204" y="0"/>
                    <a:pt x="206" y="4"/>
                  </a:cubicBezTo>
                  <a:cubicBezTo>
                    <a:pt x="207" y="6"/>
                    <a:pt x="211" y="7"/>
                    <a:pt x="213" y="7"/>
                  </a:cubicBezTo>
                  <a:cubicBezTo>
                    <a:pt x="216" y="7"/>
                    <a:pt x="218" y="8"/>
                    <a:pt x="219" y="11"/>
                  </a:cubicBezTo>
                  <a:cubicBezTo>
                    <a:pt x="223" y="18"/>
                    <a:pt x="223" y="25"/>
                    <a:pt x="219" y="32"/>
                  </a:cubicBezTo>
                  <a:cubicBezTo>
                    <a:pt x="206" y="53"/>
                    <a:pt x="194" y="73"/>
                    <a:pt x="182" y="94"/>
                  </a:cubicBezTo>
                  <a:cubicBezTo>
                    <a:pt x="159" y="133"/>
                    <a:pt x="136" y="172"/>
                    <a:pt x="112" y="211"/>
                  </a:cubicBezTo>
                  <a:cubicBezTo>
                    <a:pt x="103" y="226"/>
                    <a:pt x="86" y="227"/>
                    <a:pt x="76" y="212"/>
                  </a:cubicBezTo>
                  <a:cubicBezTo>
                    <a:pt x="52" y="176"/>
                    <a:pt x="29" y="140"/>
                    <a:pt x="6" y="103"/>
                  </a:cubicBezTo>
                  <a:cubicBezTo>
                    <a:pt x="0" y="94"/>
                    <a:pt x="1" y="83"/>
                    <a:pt x="8" y="76"/>
                  </a:cubicBezTo>
                  <a:cubicBezTo>
                    <a:pt x="16" y="70"/>
                    <a:pt x="27" y="69"/>
                    <a:pt x="35" y="76"/>
                  </a:cubicBezTo>
                  <a:cubicBezTo>
                    <a:pt x="36" y="77"/>
                    <a:pt x="36" y="77"/>
                    <a:pt x="37" y="78"/>
                  </a:cubicBezTo>
                  <a:cubicBezTo>
                    <a:pt x="45" y="90"/>
                    <a:pt x="53" y="103"/>
                    <a:pt x="61" y="1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693">
              <a:extLst>
                <a:ext uri="{FF2B5EF4-FFF2-40B4-BE49-F238E27FC236}">
                  <a16:creationId xmlns:a16="http://schemas.microsoft.com/office/drawing/2014/main" id="{3A50AD6F-F2D1-4883-B2E5-F90DB53E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2587625"/>
              <a:ext cx="88900" cy="88900"/>
            </a:xfrm>
            <a:custGeom>
              <a:avLst/>
              <a:gdLst>
                <a:gd name="T0" fmla="*/ 191 w 238"/>
                <a:gd name="T1" fmla="*/ 1 h 238"/>
                <a:gd name="T2" fmla="*/ 180 w 238"/>
                <a:gd name="T3" fmla="*/ 18 h 238"/>
                <a:gd name="T4" fmla="*/ 174 w 238"/>
                <a:gd name="T5" fmla="*/ 20 h 238"/>
                <a:gd name="T6" fmla="*/ 82 w 238"/>
                <a:gd name="T7" fmla="*/ 20 h 238"/>
                <a:gd name="T8" fmla="*/ 53 w 238"/>
                <a:gd name="T9" fmla="*/ 20 h 238"/>
                <a:gd name="T10" fmla="*/ 20 w 238"/>
                <a:gd name="T11" fmla="*/ 53 h 238"/>
                <a:gd name="T12" fmla="*/ 20 w 238"/>
                <a:gd name="T13" fmla="*/ 183 h 238"/>
                <a:gd name="T14" fmla="*/ 43 w 238"/>
                <a:gd name="T15" fmla="*/ 217 h 238"/>
                <a:gd name="T16" fmla="*/ 55 w 238"/>
                <a:gd name="T17" fmla="*/ 219 h 238"/>
                <a:gd name="T18" fmla="*/ 184 w 238"/>
                <a:gd name="T19" fmla="*/ 219 h 238"/>
                <a:gd name="T20" fmla="*/ 218 w 238"/>
                <a:gd name="T21" fmla="*/ 184 h 238"/>
                <a:gd name="T22" fmla="*/ 218 w 238"/>
                <a:gd name="T23" fmla="*/ 115 h 238"/>
                <a:gd name="T24" fmla="*/ 220 w 238"/>
                <a:gd name="T25" fmla="*/ 108 h 238"/>
                <a:gd name="T26" fmla="*/ 238 w 238"/>
                <a:gd name="T27" fmla="*/ 80 h 238"/>
                <a:gd name="T28" fmla="*/ 238 w 238"/>
                <a:gd name="T29" fmla="*/ 95 h 238"/>
                <a:gd name="T30" fmla="*/ 238 w 238"/>
                <a:gd name="T31" fmla="*/ 186 h 238"/>
                <a:gd name="T32" fmla="*/ 186 w 238"/>
                <a:gd name="T33" fmla="*/ 238 h 238"/>
                <a:gd name="T34" fmla="*/ 52 w 238"/>
                <a:gd name="T35" fmla="*/ 238 h 238"/>
                <a:gd name="T36" fmla="*/ 1 w 238"/>
                <a:gd name="T37" fmla="*/ 187 h 238"/>
                <a:gd name="T38" fmla="*/ 1 w 238"/>
                <a:gd name="T39" fmla="*/ 52 h 238"/>
                <a:gd name="T40" fmla="*/ 51 w 238"/>
                <a:gd name="T41" fmla="*/ 1 h 238"/>
                <a:gd name="T42" fmla="*/ 187 w 238"/>
                <a:gd name="T43" fmla="*/ 1 h 238"/>
                <a:gd name="T44" fmla="*/ 191 w 238"/>
                <a:gd name="T45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238">
                  <a:moveTo>
                    <a:pt x="191" y="1"/>
                  </a:moveTo>
                  <a:cubicBezTo>
                    <a:pt x="187" y="7"/>
                    <a:pt x="184" y="13"/>
                    <a:pt x="180" y="18"/>
                  </a:cubicBezTo>
                  <a:cubicBezTo>
                    <a:pt x="179" y="20"/>
                    <a:pt x="176" y="20"/>
                    <a:pt x="174" y="20"/>
                  </a:cubicBezTo>
                  <a:cubicBezTo>
                    <a:pt x="143" y="20"/>
                    <a:pt x="113" y="20"/>
                    <a:pt x="82" y="20"/>
                  </a:cubicBezTo>
                  <a:cubicBezTo>
                    <a:pt x="72" y="20"/>
                    <a:pt x="63" y="20"/>
                    <a:pt x="53" y="20"/>
                  </a:cubicBezTo>
                  <a:cubicBezTo>
                    <a:pt x="34" y="20"/>
                    <a:pt x="20" y="34"/>
                    <a:pt x="20" y="53"/>
                  </a:cubicBezTo>
                  <a:cubicBezTo>
                    <a:pt x="20" y="96"/>
                    <a:pt x="20" y="140"/>
                    <a:pt x="20" y="183"/>
                  </a:cubicBezTo>
                  <a:cubicBezTo>
                    <a:pt x="20" y="201"/>
                    <a:pt x="28" y="213"/>
                    <a:pt x="43" y="217"/>
                  </a:cubicBezTo>
                  <a:cubicBezTo>
                    <a:pt x="47" y="218"/>
                    <a:pt x="51" y="219"/>
                    <a:pt x="55" y="219"/>
                  </a:cubicBezTo>
                  <a:cubicBezTo>
                    <a:pt x="98" y="219"/>
                    <a:pt x="141" y="219"/>
                    <a:pt x="184" y="219"/>
                  </a:cubicBezTo>
                  <a:cubicBezTo>
                    <a:pt x="205" y="219"/>
                    <a:pt x="218" y="205"/>
                    <a:pt x="218" y="184"/>
                  </a:cubicBezTo>
                  <a:cubicBezTo>
                    <a:pt x="218" y="161"/>
                    <a:pt x="218" y="138"/>
                    <a:pt x="218" y="115"/>
                  </a:cubicBezTo>
                  <a:cubicBezTo>
                    <a:pt x="218" y="113"/>
                    <a:pt x="219" y="110"/>
                    <a:pt x="220" y="108"/>
                  </a:cubicBezTo>
                  <a:cubicBezTo>
                    <a:pt x="226" y="98"/>
                    <a:pt x="232" y="89"/>
                    <a:pt x="238" y="80"/>
                  </a:cubicBezTo>
                  <a:cubicBezTo>
                    <a:pt x="238" y="85"/>
                    <a:pt x="238" y="90"/>
                    <a:pt x="238" y="95"/>
                  </a:cubicBezTo>
                  <a:cubicBezTo>
                    <a:pt x="238" y="125"/>
                    <a:pt x="238" y="156"/>
                    <a:pt x="238" y="186"/>
                  </a:cubicBezTo>
                  <a:cubicBezTo>
                    <a:pt x="238" y="215"/>
                    <a:pt x="215" y="238"/>
                    <a:pt x="186" y="238"/>
                  </a:cubicBezTo>
                  <a:cubicBezTo>
                    <a:pt x="142" y="238"/>
                    <a:pt x="97" y="238"/>
                    <a:pt x="52" y="238"/>
                  </a:cubicBezTo>
                  <a:cubicBezTo>
                    <a:pt x="23" y="238"/>
                    <a:pt x="1" y="216"/>
                    <a:pt x="1" y="187"/>
                  </a:cubicBezTo>
                  <a:cubicBezTo>
                    <a:pt x="0" y="142"/>
                    <a:pt x="0" y="97"/>
                    <a:pt x="1" y="52"/>
                  </a:cubicBezTo>
                  <a:cubicBezTo>
                    <a:pt x="1" y="23"/>
                    <a:pt x="23" y="1"/>
                    <a:pt x="51" y="1"/>
                  </a:cubicBezTo>
                  <a:cubicBezTo>
                    <a:pt x="96" y="0"/>
                    <a:pt x="141" y="1"/>
                    <a:pt x="187" y="1"/>
                  </a:cubicBezTo>
                  <a:cubicBezTo>
                    <a:pt x="188" y="1"/>
                    <a:pt x="189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694">
              <a:extLst>
                <a:ext uri="{FF2B5EF4-FFF2-40B4-BE49-F238E27FC236}">
                  <a16:creationId xmlns:a16="http://schemas.microsoft.com/office/drawing/2014/main" id="{D697A443-0D8F-4740-95AB-02513A14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627313"/>
              <a:ext cx="3175" cy="3175"/>
            </a:xfrm>
            <a:custGeom>
              <a:avLst/>
              <a:gdLst>
                <a:gd name="T0" fmla="*/ 10 w 10"/>
                <a:gd name="T1" fmla="*/ 2 h 9"/>
                <a:gd name="T2" fmla="*/ 6 w 10"/>
                <a:gd name="T3" fmla="*/ 8 h 9"/>
                <a:gd name="T4" fmla="*/ 0 w 10"/>
                <a:gd name="T5" fmla="*/ 8 h 9"/>
                <a:gd name="T6" fmla="*/ 0 w 10"/>
                <a:gd name="T7" fmla="*/ 4 h 9"/>
                <a:gd name="T8" fmla="*/ 8 w 10"/>
                <a:gd name="T9" fmla="*/ 0 h 9"/>
                <a:gd name="T10" fmla="*/ 10 w 10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9" y="4"/>
                    <a:pt x="8" y="7"/>
                    <a:pt x="6" y="8"/>
                  </a:cubicBezTo>
                  <a:cubicBezTo>
                    <a:pt x="5" y="9"/>
                    <a:pt x="2" y="9"/>
                    <a:pt x="0" y="8"/>
                  </a:cubicBezTo>
                  <a:cubicBezTo>
                    <a:pt x="0" y="8"/>
                    <a:pt x="0" y="4"/>
                    <a:pt x="0" y="4"/>
                  </a:cubicBezTo>
                  <a:cubicBezTo>
                    <a:pt x="3" y="3"/>
                    <a:pt x="5" y="2"/>
                    <a:pt x="8" y="0"/>
                  </a:cubicBezTo>
                  <a:cubicBezTo>
                    <a:pt x="9" y="1"/>
                    <a:pt x="9" y="2"/>
                    <a:pt x="1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695">
              <a:extLst>
                <a:ext uri="{FF2B5EF4-FFF2-40B4-BE49-F238E27FC236}">
                  <a16:creationId xmlns:a16="http://schemas.microsoft.com/office/drawing/2014/main" id="{70C9802D-0C91-436D-B989-B63EFEB9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2773363"/>
              <a:ext cx="4763" cy="4763"/>
            </a:xfrm>
            <a:custGeom>
              <a:avLst/>
              <a:gdLst>
                <a:gd name="T0" fmla="*/ 7 w 10"/>
                <a:gd name="T1" fmla="*/ 0 h 10"/>
                <a:gd name="T2" fmla="*/ 10 w 10"/>
                <a:gd name="T3" fmla="*/ 5 h 10"/>
                <a:gd name="T4" fmla="*/ 4 w 10"/>
                <a:gd name="T5" fmla="*/ 10 h 10"/>
                <a:gd name="T6" fmla="*/ 0 w 10"/>
                <a:gd name="T7" fmla="*/ 7 h 10"/>
                <a:gd name="T8" fmla="*/ 7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cubicBezTo>
                    <a:pt x="8" y="3"/>
                    <a:pt x="10" y="4"/>
                    <a:pt x="10" y="5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3" y="10"/>
                    <a:pt x="2" y="8"/>
                    <a:pt x="0" y="7"/>
                  </a:cubicBezTo>
                  <a:cubicBezTo>
                    <a:pt x="2" y="5"/>
                    <a:pt x="4" y="3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696">
              <a:extLst>
                <a:ext uri="{FF2B5EF4-FFF2-40B4-BE49-F238E27FC236}">
                  <a16:creationId xmlns:a16="http://schemas.microsoft.com/office/drawing/2014/main" id="{17931E52-95C3-4FFC-AE2E-E196250F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2481263"/>
              <a:ext cx="3175" cy="3175"/>
            </a:xfrm>
            <a:custGeom>
              <a:avLst/>
              <a:gdLst>
                <a:gd name="T0" fmla="*/ 6 w 9"/>
                <a:gd name="T1" fmla="*/ 0 h 10"/>
                <a:gd name="T2" fmla="*/ 9 w 9"/>
                <a:gd name="T3" fmla="*/ 5 h 10"/>
                <a:gd name="T4" fmla="*/ 4 w 9"/>
                <a:gd name="T5" fmla="*/ 10 h 10"/>
                <a:gd name="T6" fmla="*/ 0 w 9"/>
                <a:gd name="T7" fmla="*/ 6 h 10"/>
                <a:gd name="T8" fmla="*/ 6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8" y="3"/>
                    <a:pt x="9" y="4"/>
                    <a:pt x="9" y="5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1" y="7"/>
                    <a:pt x="0" y="6"/>
                  </a:cubicBezTo>
                  <a:cubicBezTo>
                    <a:pt x="2" y="4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721">
              <a:extLst>
                <a:ext uri="{FF2B5EF4-FFF2-40B4-BE49-F238E27FC236}">
                  <a16:creationId xmlns:a16="http://schemas.microsoft.com/office/drawing/2014/main" id="{BCF68572-CC9B-4CFE-9D24-E2C89ED2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522538"/>
              <a:ext cx="23813" cy="11113"/>
            </a:xfrm>
            <a:custGeom>
              <a:avLst/>
              <a:gdLst>
                <a:gd name="T0" fmla="*/ 15 w 15"/>
                <a:gd name="T1" fmla="*/ 7 h 7"/>
                <a:gd name="T2" fmla="*/ 0 w 15"/>
                <a:gd name="T3" fmla="*/ 6 h 7"/>
                <a:gd name="T4" fmla="*/ 2 w 15"/>
                <a:gd name="T5" fmla="*/ 0 h 7"/>
                <a:gd name="T6" fmla="*/ 15 w 15"/>
                <a:gd name="T7" fmla="*/ 0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8" name="Freeform 1697">
            <a:extLst>
              <a:ext uri="{FF2B5EF4-FFF2-40B4-BE49-F238E27FC236}">
                <a16:creationId xmlns:a16="http://schemas.microsoft.com/office/drawing/2014/main" id="{2B9F1CD3-6B1F-4841-88B8-90A76FB0B7DE}"/>
              </a:ext>
            </a:extLst>
          </p:cNvPr>
          <p:cNvSpPr>
            <a:spLocks noEditPoints="1"/>
          </p:cNvSpPr>
          <p:nvPr/>
        </p:nvSpPr>
        <p:spPr bwMode="auto">
          <a:xfrm>
            <a:off x="7300850" y="1514228"/>
            <a:ext cx="663696" cy="866351"/>
          </a:xfrm>
          <a:custGeom>
            <a:avLst/>
            <a:gdLst>
              <a:gd name="T0" fmla="*/ 104 w 561"/>
              <a:gd name="T1" fmla="*/ 0 h 730"/>
              <a:gd name="T2" fmla="*/ 106 w 561"/>
              <a:gd name="T3" fmla="*/ 15 h 730"/>
              <a:gd name="T4" fmla="*/ 145 w 561"/>
              <a:gd name="T5" fmla="*/ 44 h 730"/>
              <a:gd name="T6" fmla="*/ 403 w 561"/>
              <a:gd name="T7" fmla="*/ 44 h 730"/>
              <a:gd name="T8" fmla="*/ 416 w 561"/>
              <a:gd name="T9" fmla="*/ 44 h 730"/>
              <a:gd name="T10" fmla="*/ 456 w 561"/>
              <a:gd name="T11" fmla="*/ 6 h 730"/>
              <a:gd name="T12" fmla="*/ 456 w 561"/>
              <a:gd name="T13" fmla="*/ 1 h 730"/>
              <a:gd name="T14" fmla="*/ 462 w 561"/>
              <a:gd name="T15" fmla="*/ 0 h 730"/>
              <a:gd name="T16" fmla="*/ 528 w 561"/>
              <a:gd name="T17" fmla="*/ 0 h 730"/>
              <a:gd name="T18" fmla="*/ 561 w 561"/>
              <a:gd name="T19" fmla="*/ 33 h 730"/>
              <a:gd name="T20" fmla="*/ 561 w 561"/>
              <a:gd name="T21" fmla="*/ 690 h 730"/>
              <a:gd name="T22" fmla="*/ 560 w 561"/>
              <a:gd name="T23" fmla="*/ 703 h 730"/>
              <a:gd name="T24" fmla="*/ 536 w 561"/>
              <a:gd name="T25" fmla="*/ 729 h 730"/>
              <a:gd name="T26" fmla="*/ 519 w 561"/>
              <a:gd name="T27" fmla="*/ 730 h 730"/>
              <a:gd name="T28" fmla="*/ 35 w 561"/>
              <a:gd name="T29" fmla="*/ 730 h 730"/>
              <a:gd name="T30" fmla="*/ 0 w 561"/>
              <a:gd name="T31" fmla="*/ 695 h 730"/>
              <a:gd name="T32" fmla="*/ 0 w 561"/>
              <a:gd name="T33" fmla="*/ 34 h 730"/>
              <a:gd name="T34" fmla="*/ 33 w 561"/>
              <a:gd name="T35" fmla="*/ 0 h 730"/>
              <a:gd name="T36" fmla="*/ 99 w 561"/>
              <a:gd name="T37" fmla="*/ 0 h 730"/>
              <a:gd name="T38" fmla="*/ 104 w 561"/>
              <a:gd name="T39" fmla="*/ 0 h 730"/>
              <a:gd name="T40" fmla="*/ 47 w 561"/>
              <a:gd name="T41" fmla="*/ 91 h 730"/>
              <a:gd name="T42" fmla="*/ 47 w 561"/>
              <a:gd name="T43" fmla="*/ 680 h 730"/>
              <a:gd name="T44" fmla="*/ 513 w 561"/>
              <a:gd name="T45" fmla="*/ 680 h 730"/>
              <a:gd name="T46" fmla="*/ 513 w 561"/>
              <a:gd name="T47" fmla="*/ 91 h 730"/>
              <a:gd name="T48" fmla="*/ 47 w 561"/>
              <a:gd name="T49" fmla="*/ 9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1" h="730">
                <a:moveTo>
                  <a:pt x="104" y="0"/>
                </a:moveTo>
                <a:cubicBezTo>
                  <a:pt x="105" y="6"/>
                  <a:pt x="105" y="11"/>
                  <a:pt x="106" y="15"/>
                </a:cubicBezTo>
                <a:cubicBezTo>
                  <a:pt x="111" y="33"/>
                  <a:pt x="126" y="44"/>
                  <a:pt x="145" y="44"/>
                </a:cubicBezTo>
                <a:cubicBezTo>
                  <a:pt x="231" y="44"/>
                  <a:pt x="317" y="44"/>
                  <a:pt x="403" y="44"/>
                </a:cubicBezTo>
                <a:cubicBezTo>
                  <a:pt x="407" y="44"/>
                  <a:pt x="412" y="44"/>
                  <a:pt x="416" y="44"/>
                </a:cubicBezTo>
                <a:cubicBezTo>
                  <a:pt x="438" y="44"/>
                  <a:pt x="455" y="28"/>
                  <a:pt x="456" y="6"/>
                </a:cubicBezTo>
                <a:cubicBezTo>
                  <a:pt x="456" y="4"/>
                  <a:pt x="456" y="3"/>
                  <a:pt x="456" y="1"/>
                </a:cubicBezTo>
                <a:cubicBezTo>
                  <a:pt x="458" y="0"/>
                  <a:pt x="460" y="0"/>
                  <a:pt x="462" y="0"/>
                </a:cubicBezTo>
                <a:cubicBezTo>
                  <a:pt x="484" y="0"/>
                  <a:pt x="506" y="0"/>
                  <a:pt x="528" y="0"/>
                </a:cubicBezTo>
                <a:cubicBezTo>
                  <a:pt x="548" y="0"/>
                  <a:pt x="561" y="13"/>
                  <a:pt x="561" y="33"/>
                </a:cubicBezTo>
                <a:cubicBezTo>
                  <a:pt x="561" y="252"/>
                  <a:pt x="561" y="471"/>
                  <a:pt x="561" y="690"/>
                </a:cubicBezTo>
                <a:cubicBezTo>
                  <a:pt x="561" y="694"/>
                  <a:pt x="561" y="699"/>
                  <a:pt x="560" y="703"/>
                </a:cubicBezTo>
                <a:cubicBezTo>
                  <a:pt x="559" y="716"/>
                  <a:pt x="549" y="727"/>
                  <a:pt x="536" y="729"/>
                </a:cubicBezTo>
                <a:cubicBezTo>
                  <a:pt x="530" y="730"/>
                  <a:pt x="524" y="730"/>
                  <a:pt x="519" y="730"/>
                </a:cubicBezTo>
                <a:cubicBezTo>
                  <a:pt x="357" y="730"/>
                  <a:pt x="196" y="730"/>
                  <a:pt x="35" y="730"/>
                </a:cubicBezTo>
                <a:cubicBezTo>
                  <a:pt x="14" y="730"/>
                  <a:pt x="0" y="716"/>
                  <a:pt x="0" y="695"/>
                </a:cubicBezTo>
                <a:cubicBezTo>
                  <a:pt x="0" y="475"/>
                  <a:pt x="0" y="254"/>
                  <a:pt x="0" y="34"/>
                </a:cubicBezTo>
                <a:cubicBezTo>
                  <a:pt x="0" y="13"/>
                  <a:pt x="12" y="0"/>
                  <a:pt x="33" y="0"/>
                </a:cubicBezTo>
                <a:cubicBezTo>
                  <a:pt x="55" y="0"/>
                  <a:pt x="77" y="0"/>
                  <a:pt x="99" y="0"/>
                </a:cubicBezTo>
                <a:cubicBezTo>
                  <a:pt x="100" y="0"/>
                  <a:pt x="102" y="0"/>
                  <a:pt x="104" y="0"/>
                </a:cubicBezTo>
                <a:close/>
                <a:moveTo>
                  <a:pt x="47" y="91"/>
                </a:moveTo>
                <a:cubicBezTo>
                  <a:pt x="47" y="287"/>
                  <a:pt x="47" y="484"/>
                  <a:pt x="47" y="680"/>
                </a:cubicBezTo>
                <a:cubicBezTo>
                  <a:pt x="203" y="680"/>
                  <a:pt x="358" y="680"/>
                  <a:pt x="513" y="680"/>
                </a:cubicBezTo>
                <a:cubicBezTo>
                  <a:pt x="513" y="483"/>
                  <a:pt x="513" y="287"/>
                  <a:pt x="513" y="91"/>
                </a:cubicBezTo>
                <a:cubicBezTo>
                  <a:pt x="358" y="91"/>
                  <a:pt x="203" y="91"/>
                  <a:pt x="47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1698">
            <a:extLst>
              <a:ext uri="{FF2B5EF4-FFF2-40B4-BE49-F238E27FC236}">
                <a16:creationId xmlns:a16="http://schemas.microsoft.com/office/drawing/2014/main" id="{38B02B50-0890-4F78-A35C-7E615D522E90}"/>
              </a:ext>
            </a:extLst>
          </p:cNvPr>
          <p:cNvSpPr>
            <a:spLocks noEditPoints="1"/>
          </p:cNvSpPr>
          <p:nvPr/>
        </p:nvSpPr>
        <p:spPr bwMode="auto">
          <a:xfrm>
            <a:off x="7432576" y="1372370"/>
            <a:ext cx="400245" cy="182389"/>
          </a:xfrm>
          <a:custGeom>
            <a:avLst/>
            <a:gdLst>
              <a:gd name="T0" fmla="*/ 167 w 334"/>
              <a:gd name="T1" fmla="*/ 153 h 153"/>
              <a:gd name="T2" fmla="*/ 35 w 334"/>
              <a:gd name="T3" fmla="*/ 153 h 153"/>
              <a:gd name="T4" fmla="*/ 1 w 334"/>
              <a:gd name="T5" fmla="*/ 118 h 153"/>
              <a:gd name="T6" fmla="*/ 1 w 334"/>
              <a:gd name="T7" fmla="*/ 101 h 153"/>
              <a:gd name="T8" fmla="*/ 7 w 334"/>
              <a:gd name="T9" fmla="*/ 86 h 153"/>
              <a:gd name="T10" fmla="*/ 328 w 334"/>
              <a:gd name="T11" fmla="*/ 86 h 153"/>
              <a:gd name="T12" fmla="*/ 334 w 334"/>
              <a:gd name="T13" fmla="*/ 99 h 153"/>
              <a:gd name="T14" fmla="*/ 334 w 334"/>
              <a:gd name="T15" fmla="*/ 123 h 153"/>
              <a:gd name="T16" fmla="*/ 303 w 334"/>
              <a:gd name="T17" fmla="*/ 153 h 153"/>
              <a:gd name="T18" fmla="*/ 167 w 334"/>
              <a:gd name="T19" fmla="*/ 153 h 153"/>
              <a:gd name="T20" fmla="*/ 167 w 334"/>
              <a:gd name="T21" fmla="*/ 41 h 153"/>
              <a:gd name="T22" fmla="*/ 123 w 334"/>
              <a:gd name="T23" fmla="*/ 86 h 153"/>
              <a:gd name="T24" fmla="*/ 167 w 334"/>
              <a:gd name="T25" fmla="*/ 130 h 153"/>
              <a:gd name="T26" fmla="*/ 212 w 334"/>
              <a:gd name="T27" fmla="*/ 85 h 153"/>
              <a:gd name="T28" fmla="*/ 167 w 334"/>
              <a:gd name="T29" fmla="*/ 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4" h="153">
                <a:moveTo>
                  <a:pt x="167" y="153"/>
                </a:moveTo>
                <a:cubicBezTo>
                  <a:pt x="123" y="153"/>
                  <a:pt x="79" y="153"/>
                  <a:pt x="35" y="153"/>
                </a:cubicBezTo>
                <a:cubicBezTo>
                  <a:pt x="12" y="153"/>
                  <a:pt x="1" y="142"/>
                  <a:pt x="1" y="118"/>
                </a:cubicBezTo>
                <a:cubicBezTo>
                  <a:pt x="1" y="112"/>
                  <a:pt x="1" y="107"/>
                  <a:pt x="1" y="101"/>
                </a:cubicBezTo>
                <a:cubicBezTo>
                  <a:pt x="0" y="94"/>
                  <a:pt x="3" y="90"/>
                  <a:pt x="7" y="86"/>
                </a:cubicBezTo>
                <a:cubicBezTo>
                  <a:pt x="97" y="0"/>
                  <a:pt x="239" y="0"/>
                  <a:pt x="328" y="86"/>
                </a:cubicBezTo>
                <a:cubicBezTo>
                  <a:pt x="332" y="90"/>
                  <a:pt x="334" y="94"/>
                  <a:pt x="334" y="99"/>
                </a:cubicBezTo>
                <a:cubicBezTo>
                  <a:pt x="333" y="107"/>
                  <a:pt x="334" y="115"/>
                  <a:pt x="334" y="123"/>
                </a:cubicBezTo>
                <a:cubicBezTo>
                  <a:pt x="333" y="141"/>
                  <a:pt x="321" y="153"/>
                  <a:pt x="303" y="153"/>
                </a:cubicBezTo>
                <a:cubicBezTo>
                  <a:pt x="257" y="153"/>
                  <a:pt x="212" y="153"/>
                  <a:pt x="167" y="153"/>
                </a:cubicBezTo>
                <a:close/>
                <a:moveTo>
                  <a:pt x="167" y="41"/>
                </a:moveTo>
                <a:cubicBezTo>
                  <a:pt x="142" y="41"/>
                  <a:pt x="122" y="61"/>
                  <a:pt x="123" y="86"/>
                </a:cubicBezTo>
                <a:cubicBezTo>
                  <a:pt x="123" y="110"/>
                  <a:pt x="143" y="130"/>
                  <a:pt x="167" y="130"/>
                </a:cubicBezTo>
                <a:cubicBezTo>
                  <a:pt x="192" y="130"/>
                  <a:pt x="212" y="110"/>
                  <a:pt x="212" y="85"/>
                </a:cubicBezTo>
                <a:cubicBezTo>
                  <a:pt x="212" y="60"/>
                  <a:pt x="192" y="41"/>
                  <a:pt x="167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1699">
            <a:extLst>
              <a:ext uri="{FF2B5EF4-FFF2-40B4-BE49-F238E27FC236}">
                <a16:creationId xmlns:a16="http://schemas.microsoft.com/office/drawing/2014/main" id="{38824EDB-1A08-4A07-9AC7-68622A640131}"/>
              </a:ext>
            </a:extLst>
          </p:cNvPr>
          <p:cNvSpPr>
            <a:spLocks noEditPoints="1"/>
          </p:cNvSpPr>
          <p:nvPr/>
        </p:nvSpPr>
        <p:spPr bwMode="auto">
          <a:xfrm>
            <a:off x="7356579" y="1620624"/>
            <a:ext cx="552236" cy="699159"/>
          </a:xfrm>
          <a:custGeom>
            <a:avLst/>
            <a:gdLst>
              <a:gd name="T0" fmla="*/ 466 w 466"/>
              <a:gd name="T1" fmla="*/ 0 h 589"/>
              <a:gd name="T2" fmla="*/ 0 w 466"/>
              <a:gd name="T3" fmla="*/ 589 h 589"/>
              <a:gd name="T4" fmla="*/ 268 w 466"/>
              <a:gd name="T5" fmla="*/ 163 h 589"/>
              <a:gd name="T6" fmla="*/ 425 w 466"/>
              <a:gd name="T7" fmla="*/ 153 h 589"/>
              <a:gd name="T8" fmla="*/ 345 w 466"/>
              <a:gd name="T9" fmla="*/ 163 h 589"/>
              <a:gd name="T10" fmla="*/ 254 w 466"/>
              <a:gd name="T11" fmla="*/ 152 h 589"/>
              <a:gd name="T12" fmla="*/ 331 w 466"/>
              <a:gd name="T13" fmla="*/ 72 h 589"/>
              <a:gd name="T14" fmla="*/ 156 w 466"/>
              <a:gd name="T15" fmla="*/ 355 h 589"/>
              <a:gd name="T16" fmla="*/ 186 w 466"/>
              <a:gd name="T17" fmla="*/ 489 h 589"/>
              <a:gd name="T18" fmla="*/ 156 w 466"/>
              <a:gd name="T19" fmla="*/ 355 h 589"/>
              <a:gd name="T20" fmla="*/ 140 w 466"/>
              <a:gd name="T21" fmla="*/ 386 h 589"/>
              <a:gd name="T22" fmla="*/ 110 w 466"/>
              <a:gd name="T23" fmla="*/ 489 h 589"/>
              <a:gd name="T24" fmla="*/ 426 w 466"/>
              <a:gd name="T25" fmla="*/ 323 h 589"/>
              <a:gd name="T26" fmla="*/ 254 w 466"/>
              <a:gd name="T27" fmla="*/ 308 h 589"/>
              <a:gd name="T28" fmla="*/ 426 w 466"/>
              <a:gd name="T29" fmla="*/ 323 h 589"/>
              <a:gd name="T30" fmla="*/ 254 w 466"/>
              <a:gd name="T31" fmla="*/ 355 h 589"/>
              <a:gd name="T32" fmla="*/ 426 w 466"/>
              <a:gd name="T33" fmla="*/ 370 h 589"/>
              <a:gd name="T34" fmla="*/ 426 w 466"/>
              <a:gd name="T35" fmla="*/ 402 h 589"/>
              <a:gd name="T36" fmla="*/ 254 w 466"/>
              <a:gd name="T37" fmla="*/ 417 h 589"/>
              <a:gd name="T38" fmla="*/ 426 w 466"/>
              <a:gd name="T39" fmla="*/ 402 h 589"/>
              <a:gd name="T40" fmla="*/ 426 w 466"/>
              <a:gd name="T41" fmla="*/ 464 h 589"/>
              <a:gd name="T42" fmla="*/ 254 w 466"/>
              <a:gd name="T43" fmla="*/ 449 h 589"/>
              <a:gd name="T44" fmla="*/ 254 w 466"/>
              <a:gd name="T45" fmla="*/ 511 h 589"/>
              <a:gd name="T46" fmla="*/ 426 w 466"/>
              <a:gd name="T47" fmla="*/ 495 h 589"/>
              <a:gd name="T48" fmla="*/ 254 w 466"/>
              <a:gd name="T49" fmla="*/ 511 h 589"/>
              <a:gd name="T50" fmla="*/ 213 w 466"/>
              <a:gd name="T51" fmla="*/ 88 h 589"/>
              <a:gd name="T52" fmla="*/ 41 w 466"/>
              <a:gd name="T53" fmla="*/ 72 h 589"/>
              <a:gd name="T54" fmla="*/ 212 w 466"/>
              <a:gd name="T55" fmla="*/ 213 h 589"/>
              <a:gd name="T56" fmla="*/ 41 w 466"/>
              <a:gd name="T57" fmla="*/ 229 h 589"/>
              <a:gd name="T58" fmla="*/ 212 w 466"/>
              <a:gd name="T59" fmla="*/ 213 h 589"/>
              <a:gd name="T60" fmla="*/ 213 w 466"/>
              <a:gd name="T61" fmla="*/ 135 h 589"/>
              <a:gd name="T62" fmla="*/ 41 w 466"/>
              <a:gd name="T63" fmla="*/ 120 h 589"/>
              <a:gd name="T64" fmla="*/ 41 w 466"/>
              <a:gd name="T65" fmla="*/ 182 h 589"/>
              <a:gd name="T66" fmla="*/ 213 w 466"/>
              <a:gd name="T67" fmla="*/ 166 h 589"/>
              <a:gd name="T68" fmla="*/ 41 w 466"/>
              <a:gd name="T69" fmla="*/ 182 h 589"/>
              <a:gd name="T70" fmla="*/ 41 w 466"/>
              <a:gd name="T71" fmla="*/ 260 h 589"/>
              <a:gd name="T72" fmla="*/ 213 w 466"/>
              <a:gd name="T73" fmla="*/ 276 h 589"/>
              <a:gd name="T74" fmla="*/ 41 w 466"/>
              <a:gd name="T75" fmla="*/ 511 h 589"/>
              <a:gd name="T76" fmla="*/ 213 w 466"/>
              <a:gd name="T77" fmla="*/ 503 h 589"/>
              <a:gd name="T78" fmla="*/ 48 w 466"/>
              <a:gd name="T79" fmla="*/ 339 h 589"/>
              <a:gd name="T80" fmla="*/ 41 w 466"/>
              <a:gd name="T81" fmla="*/ 511 h 589"/>
              <a:gd name="T82" fmla="*/ 93 w 466"/>
              <a:gd name="T83" fmla="*/ 417 h 589"/>
              <a:gd name="T84" fmla="*/ 63 w 466"/>
              <a:gd name="T85" fmla="*/ 4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6" h="589">
                <a:moveTo>
                  <a:pt x="0" y="0"/>
                </a:moveTo>
                <a:cubicBezTo>
                  <a:pt x="156" y="0"/>
                  <a:pt x="311" y="0"/>
                  <a:pt x="466" y="0"/>
                </a:cubicBezTo>
                <a:cubicBezTo>
                  <a:pt x="466" y="196"/>
                  <a:pt x="466" y="392"/>
                  <a:pt x="466" y="589"/>
                </a:cubicBezTo>
                <a:cubicBezTo>
                  <a:pt x="311" y="589"/>
                  <a:pt x="156" y="589"/>
                  <a:pt x="0" y="589"/>
                </a:cubicBezTo>
                <a:cubicBezTo>
                  <a:pt x="0" y="393"/>
                  <a:pt x="0" y="196"/>
                  <a:pt x="0" y="0"/>
                </a:cubicBezTo>
                <a:close/>
                <a:moveTo>
                  <a:pt x="268" y="163"/>
                </a:moveTo>
                <a:cubicBezTo>
                  <a:pt x="266" y="199"/>
                  <a:pt x="297" y="244"/>
                  <a:pt x="349" y="242"/>
                </a:cubicBezTo>
                <a:cubicBezTo>
                  <a:pt x="394" y="241"/>
                  <a:pt x="431" y="201"/>
                  <a:pt x="425" y="153"/>
                </a:cubicBezTo>
                <a:cubicBezTo>
                  <a:pt x="420" y="106"/>
                  <a:pt x="377" y="81"/>
                  <a:pt x="345" y="84"/>
                </a:cubicBezTo>
                <a:cubicBezTo>
                  <a:pt x="345" y="110"/>
                  <a:pt x="345" y="136"/>
                  <a:pt x="345" y="163"/>
                </a:cubicBezTo>
                <a:cubicBezTo>
                  <a:pt x="319" y="163"/>
                  <a:pt x="293" y="163"/>
                  <a:pt x="268" y="163"/>
                </a:cubicBezTo>
                <a:close/>
                <a:moveTo>
                  <a:pt x="254" y="152"/>
                </a:moveTo>
                <a:cubicBezTo>
                  <a:pt x="280" y="152"/>
                  <a:pt x="305" y="152"/>
                  <a:pt x="331" y="152"/>
                </a:cubicBezTo>
                <a:cubicBezTo>
                  <a:pt x="331" y="125"/>
                  <a:pt x="331" y="99"/>
                  <a:pt x="331" y="72"/>
                </a:cubicBezTo>
                <a:cubicBezTo>
                  <a:pt x="289" y="72"/>
                  <a:pt x="251" y="111"/>
                  <a:pt x="254" y="152"/>
                </a:cubicBezTo>
                <a:close/>
                <a:moveTo>
                  <a:pt x="156" y="355"/>
                </a:moveTo>
                <a:cubicBezTo>
                  <a:pt x="156" y="400"/>
                  <a:pt x="156" y="444"/>
                  <a:pt x="156" y="489"/>
                </a:cubicBezTo>
                <a:cubicBezTo>
                  <a:pt x="166" y="489"/>
                  <a:pt x="176" y="489"/>
                  <a:pt x="186" y="489"/>
                </a:cubicBezTo>
                <a:cubicBezTo>
                  <a:pt x="186" y="444"/>
                  <a:pt x="186" y="399"/>
                  <a:pt x="186" y="355"/>
                </a:cubicBezTo>
                <a:cubicBezTo>
                  <a:pt x="176" y="355"/>
                  <a:pt x="166" y="355"/>
                  <a:pt x="156" y="355"/>
                </a:cubicBezTo>
                <a:close/>
                <a:moveTo>
                  <a:pt x="140" y="489"/>
                </a:moveTo>
                <a:cubicBezTo>
                  <a:pt x="140" y="454"/>
                  <a:pt x="140" y="420"/>
                  <a:pt x="140" y="386"/>
                </a:cubicBezTo>
                <a:cubicBezTo>
                  <a:pt x="129" y="386"/>
                  <a:pt x="120" y="386"/>
                  <a:pt x="110" y="386"/>
                </a:cubicBezTo>
                <a:cubicBezTo>
                  <a:pt x="110" y="420"/>
                  <a:pt x="110" y="454"/>
                  <a:pt x="110" y="489"/>
                </a:cubicBezTo>
                <a:cubicBezTo>
                  <a:pt x="120" y="489"/>
                  <a:pt x="129" y="489"/>
                  <a:pt x="140" y="489"/>
                </a:cubicBezTo>
                <a:close/>
                <a:moveTo>
                  <a:pt x="426" y="323"/>
                </a:moveTo>
                <a:cubicBezTo>
                  <a:pt x="426" y="318"/>
                  <a:pt x="426" y="313"/>
                  <a:pt x="426" y="308"/>
                </a:cubicBezTo>
                <a:cubicBezTo>
                  <a:pt x="368" y="308"/>
                  <a:pt x="311" y="308"/>
                  <a:pt x="254" y="308"/>
                </a:cubicBezTo>
                <a:cubicBezTo>
                  <a:pt x="254" y="313"/>
                  <a:pt x="254" y="318"/>
                  <a:pt x="254" y="323"/>
                </a:cubicBezTo>
                <a:cubicBezTo>
                  <a:pt x="311" y="323"/>
                  <a:pt x="368" y="323"/>
                  <a:pt x="426" y="323"/>
                </a:cubicBezTo>
                <a:close/>
                <a:moveTo>
                  <a:pt x="426" y="355"/>
                </a:moveTo>
                <a:cubicBezTo>
                  <a:pt x="368" y="355"/>
                  <a:pt x="311" y="355"/>
                  <a:pt x="254" y="355"/>
                </a:cubicBezTo>
                <a:cubicBezTo>
                  <a:pt x="254" y="360"/>
                  <a:pt x="254" y="365"/>
                  <a:pt x="254" y="370"/>
                </a:cubicBezTo>
                <a:cubicBezTo>
                  <a:pt x="311" y="370"/>
                  <a:pt x="368" y="370"/>
                  <a:pt x="426" y="370"/>
                </a:cubicBezTo>
                <a:cubicBezTo>
                  <a:pt x="426" y="365"/>
                  <a:pt x="426" y="360"/>
                  <a:pt x="426" y="355"/>
                </a:cubicBezTo>
                <a:close/>
                <a:moveTo>
                  <a:pt x="426" y="402"/>
                </a:moveTo>
                <a:cubicBezTo>
                  <a:pt x="368" y="402"/>
                  <a:pt x="311" y="402"/>
                  <a:pt x="254" y="402"/>
                </a:cubicBezTo>
                <a:cubicBezTo>
                  <a:pt x="254" y="407"/>
                  <a:pt x="254" y="412"/>
                  <a:pt x="254" y="417"/>
                </a:cubicBezTo>
                <a:cubicBezTo>
                  <a:pt x="311" y="417"/>
                  <a:pt x="368" y="417"/>
                  <a:pt x="426" y="417"/>
                </a:cubicBezTo>
                <a:cubicBezTo>
                  <a:pt x="426" y="412"/>
                  <a:pt x="426" y="407"/>
                  <a:pt x="426" y="402"/>
                </a:cubicBezTo>
                <a:close/>
                <a:moveTo>
                  <a:pt x="254" y="464"/>
                </a:moveTo>
                <a:cubicBezTo>
                  <a:pt x="311" y="464"/>
                  <a:pt x="369" y="464"/>
                  <a:pt x="426" y="464"/>
                </a:cubicBezTo>
                <a:cubicBezTo>
                  <a:pt x="426" y="459"/>
                  <a:pt x="426" y="454"/>
                  <a:pt x="426" y="449"/>
                </a:cubicBezTo>
                <a:cubicBezTo>
                  <a:pt x="368" y="449"/>
                  <a:pt x="311" y="449"/>
                  <a:pt x="254" y="449"/>
                </a:cubicBezTo>
                <a:cubicBezTo>
                  <a:pt x="254" y="454"/>
                  <a:pt x="254" y="459"/>
                  <a:pt x="254" y="464"/>
                </a:cubicBezTo>
                <a:close/>
                <a:moveTo>
                  <a:pt x="254" y="511"/>
                </a:moveTo>
                <a:cubicBezTo>
                  <a:pt x="311" y="511"/>
                  <a:pt x="369" y="511"/>
                  <a:pt x="426" y="511"/>
                </a:cubicBezTo>
                <a:cubicBezTo>
                  <a:pt x="426" y="505"/>
                  <a:pt x="426" y="500"/>
                  <a:pt x="426" y="495"/>
                </a:cubicBezTo>
                <a:cubicBezTo>
                  <a:pt x="368" y="495"/>
                  <a:pt x="311" y="495"/>
                  <a:pt x="254" y="495"/>
                </a:cubicBezTo>
                <a:cubicBezTo>
                  <a:pt x="254" y="500"/>
                  <a:pt x="254" y="505"/>
                  <a:pt x="254" y="511"/>
                </a:cubicBezTo>
                <a:close/>
                <a:moveTo>
                  <a:pt x="41" y="88"/>
                </a:moveTo>
                <a:cubicBezTo>
                  <a:pt x="98" y="88"/>
                  <a:pt x="155" y="88"/>
                  <a:pt x="213" y="88"/>
                </a:cubicBezTo>
                <a:cubicBezTo>
                  <a:pt x="213" y="83"/>
                  <a:pt x="213" y="78"/>
                  <a:pt x="213" y="72"/>
                </a:cubicBezTo>
                <a:cubicBezTo>
                  <a:pt x="155" y="72"/>
                  <a:pt x="98" y="72"/>
                  <a:pt x="41" y="72"/>
                </a:cubicBezTo>
                <a:cubicBezTo>
                  <a:pt x="41" y="78"/>
                  <a:pt x="41" y="83"/>
                  <a:pt x="41" y="88"/>
                </a:cubicBezTo>
                <a:close/>
                <a:moveTo>
                  <a:pt x="212" y="213"/>
                </a:moveTo>
                <a:cubicBezTo>
                  <a:pt x="155" y="213"/>
                  <a:pt x="98" y="213"/>
                  <a:pt x="41" y="213"/>
                </a:cubicBezTo>
                <a:cubicBezTo>
                  <a:pt x="41" y="219"/>
                  <a:pt x="41" y="224"/>
                  <a:pt x="41" y="229"/>
                </a:cubicBezTo>
                <a:cubicBezTo>
                  <a:pt x="98" y="229"/>
                  <a:pt x="155" y="229"/>
                  <a:pt x="212" y="229"/>
                </a:cubicBezTo>
                <a:cubicBezTo>
                  <a:pt x="212" y="224"/>
                  <a:pt x="212" y="219"/>
                  <a:pt x="212" y="213"/>
                </a:cubicBezTo>
                <a:close/>
                <a:moveTo>
                  <a:pt x="41" y="135"/>
                </a:moveTo>
                <a:cubicBezTo>
                  <a:pt x="99" y="135"/>
                  <a:pt x="156" y="135"/>
                  <a:pt x="213" y="135"/>
                </a:cubicBezTo>
                <a:cubicBezTo>
                  <a:pt x="213" y="130"/>
                  <a:pt x="213" y="125"/>
                  <a:pt x="213" y="120"/>
                </a:cubicBezTo>
                <a:cubicBezTo>
                  <a:pt x="155" y="120"/>
                  <a:pt x="98" y="120"/>
                  <a:pt x="41" y="120"/>
                </a:cubicBezTo>
                <a:cubicBezTo>
                  <a:pt x="41" y="125"/>
                  <a:pt x="41" y="130"/>
                  <a:pt x="41" y="135"/>
                </a:cubicBezTo>
                <a:close/>
                <a:moveTo>
                  <a:pt x="41" y="182"/>
                </a:moveTo>
                <a:cubicBezTo>
                  <a:pt x="99" y="182"/>
                  <a:pt x="156" y="182"/>
                  <a:pt x="213" y="182"/>
                </a:cubicBezTo>
                <a:cubicBezTo>
                  <a:pt x="213" y="176"/>
                  <a:pt x="213" y="171"/>
                  <a:pt x="213" y="166"/>
                </a:cubicBezTo>
                <a:cubicBezTo>
                  <a:pt x="155" y="166"/>
                  <a:pt x="98" y="166"/>
                  <a:pt x="41" y="166"/>
                </a:cubicBezTo>
                <a:cubicBezTo>
                  <a:pt x="41" y="172"/>
                  <a:pt x="41" y="177"/>
                  <a:pt x="41" y="182"/>
                </a:cubicBezTo>
                <a:close/>
                <a:moveTo>
                  <a:pt x="213" y="260"/>
                </a:moveTo>
                <a:cubicBezTo>
                  <a:pt x="155" y="260"/>
                  <a:pt x="98" y="260"/>
                  <a:pt x="41" y="260"/>
                </a:cubicBezTo>
                <a:cubicBezTo>
                  <a:pt x="41" y="266"/>
                  <a:pt x="41" y="271"/>
                  <a:pt x="41" y="276"/>
                </a:cubicBezTo>
                <a:cubicBezTo>
                  <a:pt x="98" y="276"/>
                  <a:pt x="155" y="276"/>
                  <a:pt x="213" y="276"/>
                </a:cubicBezTo>
                <a:cubicBezTo>
                  <a:pt x="213" y="270"/>
                  <a:pt x="213" y="266"/>
                  <a:pt x="213" y="260"/>
                </a:cubicBezTo>
                <a:close/>
                <a:moveTo>
                  <a:pt x="41" y="511"/>
                </a:moveTo>
                <a:cubicBezTo>
                  <a:pt x="99" y="511"/>
                  <a:pt x="156" y="511"/>
                  <a:pt x="213" y="511"/>
                </a:cubicBezTo>
                <a:cubicBezTo>
                  <a:pt x="213" y="508"/>
                  <a:pt x="213" y="506"/>
                  <a:pt x="213" y="503"/>
                </a:cubicBezTo>
                <a:cubicBezTo>
                  <a:pt x="158" y="503"/>
                  <a:pt x="103" y="503"/>
                  <a:pt x="48" y="503"/>
                </a:cubicBezTo>
                <a:cubicBezTo>
                  <a:pt x="48" y="448"/>
                  <a:pt x="48" y="394"/>
                  <a:pt x="48" y="339"/>
                </a:cubicBezTo>
                <a:cubicBezTo>
                  <a:pt x="45" y="339"/>
                  <a:pt x="43" y="339"/>
                  <a:pt x="41" y="339"/>
                </a:cubicBezTo>
                <a:cubicBezTo>
                  <a:pt x="41" y="396"/>
                  <a:pt x="41" y="453"/>
                  <a:pt x="41" y="511"/>
                </a:cubicBezTo>
                <a:close/>
                <a:moveTo>
                  <a:pt x="93" y="489"/>
                </a:moveTo>
                <a:cubicBezTo>
                  <a:pt x="93" y="465"/>
                  <a:pt x="93" y="441"/>
                  <a:pt x="93" y="417"/>
                </a:cubicBezTo>
                <a:cubicBezTo>
                  <a:pt x="83" y="417"/>
                  <a:pt x="73" y="417"/>
                  <a:pt x="63" y="417"/>
                </a:cubicBezTo>
                <a:cubicBezTo>
                  <a:pt x="63" y="441"/>
                  <a:pt x="63" y="465"/>
                  <a:pt x="63" y="489"/>
                </a:cubicBezTo>
                <a:cubicBezTo>
                  <a:pt x="74" y="489"/>
                  <a:pt x="83" y="489"/>
                  <a:pt x="93" y="4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1700">
            <a:extLst>
              <a:ext uri="{FF2B5EF4-FFF2-40B4-BE49-F238E27FC236}">
                <a16:creationId xmlns:a16="http://schemas.microsoft.com/office/drawing/2014/main" id="{656E9966-DDB3-48BF-A7C4-B1D2FE9D4D51}"/>
              </a:ext>
            </a:extLst>
          </p:cNvPr>
          <p:cNvSpPr>
            <a:spLocks/>
          </p:cNvSpPr>
          <p:nvPr/>
        </p:nvSpPr>
        <p:spPr bwMode="auto">
          <a:xfrm>
            <a:off x="7579499" y="1423034"/>
            <a:ext cx="106395" cy="106395"/>
          </a:xfrm>
          <a:custGeom>
            <a:avLst/>
            <a:gdLst>
              <a:gd name="T0" fmla="*/ 45 w 90"/>
              <a:gd name="T1" fmla="*/ 0 h 89"/>
              <a:gd name="T2" fmla="*/ 90 w 90"/>
              <a:gd name="T3" fmla="*/ 44 h 89"/>
              <a:gd name="T4" fmla="*/ 45 w 90"/>
              <a:gd name="T5" fmla="*/ 89 h 89"/>
              <a:gd name="T6" fmla="*/ 1 w 90"/>
              <a:gd name="T7" fmla="*/ 45 h 89"/>
              <a:gd name="T8" fmla="*/ 45 w 90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89">
                <a:moveTo>
                  <a:pt x="45" y="0"/>
                </a:moveTo>
                <a:cubicBezTo>
                  <a:pt x="70" y="0"/>
                  <a:pt x="90" y="19"/>
                  <a:pt x="90" y="44"/>
                </a:cubicBezTo>
                <a:cubicBezTo>
                  <a:pt x="90" y="69"/>
                  <a:pt x="70" y="89"/>
                  <a:pt x="45" y="89"/>
                </a:cubicBezTo>
                <a:cubicBezTo>
                  <a:pt x="21" y="89"/>
                  <a:pt x="1" y="69"/>
                  <a:pt x="1" y="45"/>
                </a:cubicBez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701">
            <a:extLst>
              <a:ext uri="{FF2B5EF4-FFF2-40B4-BE49-F238E27FC236}">
                <a16:creationId xmlns:a16="http://schemas.microsoft.com/office/drawing/2014/main" id="{441F9C40-8FFB-4761-AE97-BD5ADF6625E0}"/>
              </a:ext>
            </a:extLst>
          </p:cNvPr>
          <p:cNvSpPr>
            <a:spLocks/>
          </p:cNvSpPr>
          <p:nvPr/>
        </p:nvSpPr>
        <p:spPr bwMode="auto">
          <a:xfrm>
            <a:off x="7670694" y="1716883"/>
            <a:ext cx="197590" cy="192522"/>
          </a:xfrm>
          <a:custGeom>
            <a:avLst/>
            <a:gdLst>
              <a:gd name="T0" fmla="*/ 2 w 165"/>
              <a:gd name="T1" fmla="*/ 82 h 163"/>
              <a:gd name="T2" fmla="*/ 79 w 165"/>
              <a:gd name="T3" fmla="*/ 82 h 163"/>
              <a:gd name="T4" fmla="*/ 79 w 165"/>
              <a:gd name="T5" fmla="*/ 3 h 163"/>
              <a:gd name="T6" fmla="*/ 159 w 165"/>
              <a:gd name="T7" fmla="*/ 72 h 163"/>
              <a:gd name="T8" fmla="*/ 83 w 165"/>
              <a:gd name="T9" fmla="*/ 161 h 163"/>
              <a:gd name="T10" fmla="*/ 2 w 165"/>
              <a:gd name="T11" fmla="*/ 8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163">
                <a:moveTo>
                  <a:pt x="2" y="82"/>
                </a:moveTo>
                <a:cubicBezTo>
                  <a:pt x="27" y="82"/>
                  <a:pt x="53" y="82"/>
                  <a:pt x="79" y="82"/>
                </a:cubicBezTo>
                <a:cubicBezTo>
                  <a:pt x="79" y="55"/>
                  <a:pt x="79" y="29"/>
                  <a:pt x="79" y="3"/>
                </a:cubicBezTo>
                <a:cubicBezTo>
                  <a:pt x="111" y="0"/>
                  <a:pt x="154" y="25"/>
                  <a:pt x="159" y="72"/>
                </a:cubicBezTo>
                <a:cubicBezTo>
                  <a:pt x="165" y="120"/>
                  <a:pt x="128" y="160"/>
                  <a:pt x="83" y="161"/>
                </a:cubicBezTo>
                <a:cubicBezTo>
                  <a:pt x="31" y="163"/>
                  <a:pt x="0" y="118"/>
                  <a:pt x="2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1702">
            <a:extLst>
              <a:ext uri="{FF2B5EF4-FFF2-40B4-BE49-F238E27FC236}">
                <a16:creationId xmlns:a16="http://schemas.microsoft.com/office/drawing/2014/main" id="{6ACA234D-AAD5-470B-950C-62C1850C738F}"/>
              </a:ext>
            </a:extLst>
          </p:cNvPr>
          <p:cNvSpPr>
            <a:spLocks/>
          </p:cNvSpPr>
          <p:nvPr/>
        </p:nvSpPr>
        <p:spPr bwMode="auto">
          <a:xfrm>
            <a:off x="7655496" y="1706750"/>
            <a:ext cx="91195" cy="96263"/>
          </a:xfrm>
          <a:custGeom>
            <a:avLst/>
            <a:gdLst>
              <a:gd name="T0" fmla="*/ 3 w 80"/>
              <a:gd name="T1" fmla="*/ 80 h 80"/>
              <a:gd name="T2" fmla="*/ 80 w 80"/>
              <a:gd name="T3" fmla="*/ 0 h 80"/>
              <a:gd name="T4" fmla="*/ 80 w 80"/>
              <a:gd name="T5" fmla="*/ 80 h 80"/>
              <a:gd name="T6" fmla="*/ 3 w 80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0">
                <a:moveTo>
                  <a:pt x="3" y="80"/>
                </a:moveTo>
                <a:cubicBezTo>
                  <a:pt x="0" y="39"/>
                  <a:pt x="38" y="0"/>
                  <a:pt x="80" y="0"/>
                </a:cubicBezTo>
                <a:cubicBezTo>
                  <a:pt x="80" y="27"/>
                  <a:pt x="80" y="53"/>
                  <a:pt x="80" y="80"/>
                </a:cubicBezTo>
                <a:cubicBezTo>
                  <a:pt x="54" y="80"/>
                  <a:pt x="29" y="80"/>
                  <a:pt x="3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703">
            <a:extLst>
              <a:ext uri="{FF2B5EF4-FFF2-40B4-BE49-F238E27FC236}">
                <a16:creationId xmlns:a16="http://schemas.microsoft.com/office/drawing/2014/main" id="{FFD53AD6-A763-4D13-A3A6-D009F5D74533}"/>
              </a:ext>
            </a:extLst>
          </p:cNvPr>
          <p:cNvSpPr>
            <a:spLocks/>
          </p:cNvSpPr>
          <p:nvPr/>
        </p:nvSpPr>
        <p:spPr bwMode="auto">
          <a:xfrm>
            <a:off x="7538968" y="2041131"/>
            <a:ext cx="40531" cy="162124"/>
          </a:xfrm>
          <a:custGeom>
            <a:avLst/>
            <a:gdLst>
              <a:gd name="T0" fmla="*/ 0 w 30"/>
              <a:gd name="T1" fmla="*/ 0 h 134"/>
              <a:gd name="T2" fmla="*/ 30 w 30"/>
              <a:gd name="T3" fmla="*/ 0 h 134"/>
              <a:gd name="T4" fmla="*/ 30 w 30"/>
              <a:gd name="T5" fmla="*/ 134 h 134"/>
              <a:gd name="T6" fmla="*/ 0 w 30"/>
              <a:gd name="T7" fmla="*/ 134 h 134"/>
              <a:gd name="T8" fmla="*/ 0 w 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4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30" y="44"/>
                  <a:pt x="30" y="89"/>
                  <a:pt x="30" y="134"/>
                </a:cubicBezTo>
                <a:cubicBezTo>
                  <a:pt x="20" y="134"/>
                  <a:pt x="10" y="134"/>
                  <a:pt x="0" y="134"/>
                </a:cubicBezTo>
                <a:cubicBezTo>
                  <a:pt x="0" y="89"/>
                  <a:pt x="0" y="45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704">
            <a:extLst>
              <a:ext uri="{FF2B5EF4-FFF2-40B4-BE49-F238E27FC236}">
                <a16:creationId xmlns:a16="http://schemas.microsoft.com/office/drawing/2014/main" id="{B67D153C-0A08-4429-B101-447267C4BC41}"/>
              </a:ext>
            </a:extLst>
          </p:cNvPr>
          <p:cNvSpPr>
            <a:spLocks/>
          </p:cNvSpPr>
          <p:nvPr/>
        </p:nvSpPr>
        <p:spPr bwMode="auto">
          <a:xfrm>
            <a:off x="7488304" y="2076597"/>
            <a:ext cx="35466" cy="126661"/>
          </a:xfrm>
          <a:custGeom>
            <a:avLst/>
            <a:gdLst>
              <a:gd name="T0" fmla="*/ 30 w 30"/>
              <a:gd name="T1" fmla="*/ 103 h 103"/>
              <a:gd name="T2" fmla="*/ 0 w 30"/>
              <a:gd name="T3" fmla="*/ 103 h 103"/>
              <a:gd name="T4" fmla="*/ 0 w 30"/>
              <a:gd name="T5" fmla="*/ 0 h 103"/>
              <a:gd name="T6" fmla="*/ 30 w 30"/>
              <a:gd name="T7" fmla="*/ 0 h 103"/>
              <a:gd name="T8" fmla="*/ 30 w 30"/>
              <a:gd name="T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3">
                <a:moveTo>
                  <a:pt x="30" y="103"/>
                </a:moveTo>
                <a:cubicBezTo>
                  <a:pt x="19" y="103"/>
                  <a:pt x="10" y="103"/>
                  <a:pt x="0" y="103"/>
                </a:cubicBezTo>
                <a:cubicBezTo>
                  <a:pt x="0" y="68"/>
                  <a:pt x="0" y="34"/>
                  <a:pt x="0" y="0"/>
                </a:cubicBezTo>
                <a:cubicBezTo>
                  <a:pt x="10" y="0"/>
                  <a:pt x="19" y="0"/>
                  <a:pt x="30" y="0"/>
                </a:cubicBezTo>
                <a:cubicBezTo>
                  <a:pt x="30" y="34"/>
                  <a:pt x="30" y="68"/>
                  <a:pt x="3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705">
            <a:extLst>
              <a:ext uri="{FF2B5EF4-FFF2-40B4-BE49-F238E27FC236}">
                <a16:creationId xmlns:a16="http://schemas.microsoft.com/office/drawing/2014/main" id="{4E4A06C8-AE4C-4DEF-8C35-BCE88F36D9B5}"/>
              </a:ext>
            </a:extLst>
          </p:cNvPr>
          <p:cNvSpPr>
            <a:spLocks/>
          </p:cNvSpPr>
          <p:nvPr/>
        </p:nvSpPr>
        <p:spPr bwMode="auto">
          <a:xfrm>
            <a:off x="7655496" y="1985403"/>
            <a:ext cx="207723" cy="20265"/>
          </a:xfrm>
          <a:custGeom>
            <a:avLst/>
            <a:gdLst>
              <a:gd name="T0" fmla="*/ 172 w 172"/>
              <a:gd name="T1" fmla="*/ 15 h 15"/>
              <a:gd name="T2" fmla="*/ 0 w 172"/>
              <a:gd name="T3" fmla="*/ 15 h 15"/>
              <a:gd name="T4" fmla="*/ 0 w 172"/>
              <a:gd name="T5" fmla="*/ 0 h 15"/>
              <a:gd name="T6" fmla="*/ 172 w 172"/>
              <a:gd name="T7" fmla="*/ 0 h 15"/>
              <a:gd name="T8" fmla="*/ 172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15"/>
                </a:move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706">
            <a:extLst>
              <a:ext uri="{FF2B5EF4-FFF2-40B4-BE49-F238E27FC236}">
                <a16:creationId xmlns:a16="http://schemas.microsoft.com/office/drawing/2014/main" id="{0B0C4652-A7BC-4FA5-93A9-5E26BD22CEF3}"/>
              </a:ext>
            </a:extLst>
          </p:cNvPr>
          <p:cNvSpPr>
            <a:spLocks/>
          </p:cNvSpPr>
          <p:nvPr/>
        </p:nvSpPr>
        <p:spPr bwMode="auto">
          <a:xfrm>
            <a:off x="7655496" y="2041131"/>
            <a:ext cx="207723" cy="20265"/>
          </a:xfrm>
          <a:custGeom>
            <a:avLst/>
            <a:gdLst>
              <a:gd name="T0" fmla="*/ 172 w 172"/>
              <a:gd name="T1" fmla="*/ 0 h 15"/>
              <a:gd name="T2" fmla="*/ 172 w 172"/>
              <a:gd name="T3" fmla="*/ 15 h 15"/>
              <a:gd name="T4" fmla="*/ 0 w 172"/>
              <a:gd name="T5" fmla="*/ 15 h 15"/>
              <a:gd name="T6" fmla="*/ 0 w 172"/>
              <a:gd name="T7" fmla="*/ 0 h 15"/>
              <a:gd name="T8" fmla="*/ 172 w 172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0"/>
                </a:moveTo>
                <a:cubicBezTo>
                  <a:pt x="172" y="5"/>
                  <a:pt x="172" y="10"/>
                  <a:pt x="172" y="15"/>
                </a:cubicBez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707">
            <a:extLst>
              <a:ext uri="{FF2B5EF4-FFF2-40B4-BE49-F238E27FC236}">
                <a16:creationId xmlns:a16="http://schemas.microsoft.com/office/drawing/2014/main" id="{F6658F36-D8D4-4BE0-970C-F6F8972407EE}"/>
              </a:ext>
            </a:extLst>
          </p:cNvPr>
          <p:cNvSpPr>
            <a:spLocks/>
          </p:cNvSpPr>
          <p:nvPr/>
        </p:nvSpPr>
        <p:spPr bwMode="auto">
          <a:xfrm>
            <a:off x="7655496" y="2096863"/>
            <a:ext cx="207723" cy="20265"/>
          </a:xfrm>
          <a:custGeom>
            <a:avLst/>
            <a:gdLst>
              <a:gd name="T0" fmla="*/ 172 w 172"/>
              <a:gd name="T1" fmla="*/ 0 h 15"/>
              <a:gd name="T2" fmla="*/ 172 w 172"/>
              <a:gd name="T3" fmla="*/ 15 h 15"/>
              <a:gd name="T4" fmla="*/ 0 w 172"/>
              <a:gd name="T5" fmla="*/ 15 h 15"/>
              <a:gd name="T6" fmla="*/ 0 w 172"/>
              <a:gd name="T7" fmla="*/ 0 h 15"/>
              <a:gd name="T8" fmla="*/ 172 w 172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0"/>
                </a:moveTo>
                <a:cubicBezTo>
                  <a:pt x="172" y="5"/>
                  <a:pt x="172" y="10"/>
                  <a:pt x="172" y="15"/>
                </a:cubicBez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708">
            <a:extLst>
              <a:ext uri="{FF2B5EF4-FFF2-40B4-BE49-F238E27FC236}">
                <a16:creationId xmlns:a16="http://schemas.microsoft.com/office/drawing/2014/main" id="{0785ACC4-CF62-41A4-851C-DA558290AECC}"/>
              </a:ext>
            </a:extLst>
          </p:cNvPr>
          <p:cNvSpPr>
            <a:spLocks/>
          </p:cNvSpPr>
          <p:nvPr/>
        </p:nvSpPr>
        <p:spPr bwMode="auto">
          <a:xfrm>
            <a:off x="7655496" y="2152591"/>
            <a:ext cx="207723" cy="20265"/>
          </a:xfrm>
          <a:custGeom>
            <a:avLst/>
            <a:gdLst>
              <a:gd name="T0" fmla="*/ 0 w 172"/>
              <a:gd name="T1" fmla="*/ 15 h 15"/>
              <a:gd name="T2" fmla="*/ 0 w 172"/>
              <a:gd name="T3" fmla="*/ 0 h 15"/>
              <a:gd name="T4" fmla="*/ 172 w 172"/>
              <a:gd name="T5" fmla="*/ 0 h 15"/>
              <a:gd name="T6" fmla="*/ 172 w 172"/>
              <a:gd name="T7" fmla="*/ 15 h 15"/>
              <a:gd name="T8" fmla="*/ 0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ubicBezTo>
                  <a:pt x="115" y="15"/>
                  <a:pt x="57" y="15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709">
            <a:extLst>
              <a:ext uri="{FF2B5EF4-FFF2-40B4-BE49-F238E27FC236}">
                <a16:creationId xmlns:a16="http://schemas.microsoft.com/office/drawing/2014/main" id="{537F7AE4-262B-40EB-A50B-42F64A495D63}"/>
              </a:ext>
            </a:extLst>
          </p:cNvPr>
          <p:cNvSpPr>
            <a:spLocks/>
          </p:cNvSpPr>
          <p:nvPr/>
        </p:nvSpPr>
        <p:spPr bwMode="auto">
          <a:xfrm>
            <a:off x="7655496" y="2208323"/>
            <a:ext cx="207723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6"/>
                </a:cubicBezTo>
                <a:cubicBezTo>
                  <a:pt x="115" y="16"/>
                  <a:pt x="57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710">
            <a:extLst>
              <a:ext uri="{FF2B5EF4-FFF2-40B4-BE49-F238E27FC236}">
                <a16:creationId xmlns:a16="http://schemas.microsoft.com/office/drawing/2014/main" id="{0524001A-217C-4041-9E2C-D70D5048DA15}"/>
              </a:ext>
            </a:extLst>
          </p:cNvPr>
          <p:cNvSpPr>
            <a:spLocks/>
          </p:cNvSpPr>
          <p:nvPr/>
        </p:nvSpPr>
        <p:spPr bwMode="auto">
          <a:xfrm>
            <a:off x="7407242" y="1706750"/>
            <a:ext cx="202655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6"/>
                  <a:pt x="172" y="11"/>
                  <a:pt x="172" y="16"/>
                </a:cubicBezTo>
                <a:cubicBezTo>
                  <a:pt x="114" y="16"/>
                  <a:pt x="57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711">
            <a:extLst>
              <a:ext uri="{FF2B5EF4-FFF2-40B4-BE49-F238E27FC236}">
                <a16:creationId xmlns:a16="http://schemas.microsoft.com/office/drawing/2014/main" id="{1414B033-7B41-49BF-A1E8-064FF224A953}"/>
              </a:ext>
            </a:extLst>
          </p:cNvPr>
          <p:cNvSpPr>
            <a:spLocks/>
          </p:cNvSpPr>
          <p:nvPr/>
        </p:nvSpPr>
        <p:spPr bwMode="auto">
          <a:xfrm>
            <a:off x="7407242" y="1873942"/>
            <a:ext cx="202655" cy="20265"/>
          </a:xfrm>
          <a:custGeom>
            <a:avLst/>
            <a:gdLst>
              <a:gd name="T0" fmla="*/ 171 w 171"/>
              <a:gd name="T1" fmla="*/ 0 h 16"/>
              <a:gd name="T2" fmla="*/ 171 w 171"/>
              <a:gd name="T3" fmla="*/ 16 h 16"/>
              <a:gd name="T4" fmla="*/ 0 w 171"/>
              <a:gd name="T5" fmla="*/ 16 h 16"/>
              <a:gd name="T6" fmla="*/ 0 w 171"/>
              <a:gd name="T7" fmla="*/ 0 h 16"/>
              <a:gd name="T8" fmla="*/ 171 w 171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6">
                <a:moveTo>
                  <a:pt x="171" y="0"/>
                </a:moveTo>
                <a:cubicBezTo>
                  <a:pt x="171" y="6"/>
                  <a:pt x="171" y="11"/>
                  <a:pt x="171" y="16"/>
                </a:cubicBezTo>
                <a:cubicBezTo>
                  <a:pt x="114" y="16"/>
                  <a:pt x="57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712">
            <a:extLst>
              <a:ext uri="{FF2B5EF4-FFF2-40B4-BE49-F238E27FC236}">
                <a16:creationId xmlns:a16="http://schemas.microsoft.com/office/drawing/2014/main" id="{20635F39-0D17-4D8B-953D-F2C192BC9104}"/>
              </a:ext>
            </a:extLst>
          </p:cNvPr>
          <p:cNvSpPr>
            <a:spLocks/>
          </p:cNvSpPr>
          <p:nvPr/>
        </p:nvSpPr>
        <p:spPr bwMode="auto">
          <a:xfrm>
            <a:off x="7407242" y="1762482"/>
            <a:ext cx="202655" cy="20265"/>
          </a:xfrm>
          <a:custGeom>
            <a:avLst/>
            <a:gdLst>
              <a:gd name="T0" fmla="*/ 0 w 172"/>
              <a:gd name="T1" fmla="*/ 15 h 15"/>
              <a:gd name="T2" fmla="*/ 0 w 172"/>
              <a:gd name="T3" fmla="*/ 0 h 15"/>
              <a:gd name="T4" fmla="*/ 172 w 172"/>
              <a:gd name="T5" fmla="*/ 0 h 15"/>
              <a:gd name="T6" fmla="*/ 172 w 172"/>
              <a:gd name="T7" fmla="*/ 15 h 15"/>
              <a:gd name="T8" fmla="*/ 0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ubicBezTo>
                  <a:pt x="115" y="15"/>
                  <a:pt x="58" y="15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713">
            <a:extLst>
              <a:ext uri="{FF2B5EF4-FFF2-40B4-BE49-F238E27FC236}">
                <a16:creationId xmlns:a16="http://schemas.microsoft.com/office/drawing/2014/main" id="{623B3857-FD64-410E-BE21-1F21E347F12B}"/>
              </a:ext>
            </a:extLst>
          </p:cNvPr>
          <p:cNvSpPr>
            <a:spLocks/>
          </p:cNvSpPr>
          <p:nvPr/>
        </p:nvSpPr>
        <p:spPr bwMode="auto">
          <a:xfrm>
            <a:off x="7407242" y="1818211"/>
            <a:ext cx="202655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6"/>
                </a:cubicBezTo>
                <a:cubicBezTo>
                  <a:pt x="115" y="16"/>
                  <a:pt x="58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714">
            <a:extLst>
              <a:ext uri="{FF2B5EF4-FFF2-40B4-BE49-F238E27FC236}">
                <a16:creationId xmlns:a16="http://schemas.microsoft.com/office/drawing/2014/main" id="{45EA318B-F116-4D5F-8669-F7AACEFC0B98}"/>
              </a:ext>
            </a:extLst>
          </p:cNvPr>
          <p:cNvSpPr>
            <a:spLocks/>
          </p:cNvSpPr>
          <p:nvPr/>
        </p:nvSpPr>
        <p:spPr bwMode="auto">
          <a:xfrm>
            <a:off x="7407242" y="1929671"/>
            <a:ext cx="202655" cy="20265"/>
          </a:xfrm>
          <a:custGeom>
            <a:avLst/>
            <a:gdLst>
              <a:gd name="T0" fmla="*/ 172 w 172"/>
              <a:gd name="T1" fmla="*/ 0 h 16"/>
              <a:gd name="T2" fmla="*/ 172 w 172"/>
              <a:gd name="T3" fmla="*/ 16 h 16"/>
              <a:gd name="T4" fmla="*/ 0 w 172"/>
              <a:gd name="T5" fmla="*/ 16 h 16"/>
              <a:gd name="T6" fmla="*/ 0 w 172"/>
              <a:gd name="T7" fmla="*/ 0 h 16"/>
              <a:gd name="T8" fmla="*/ 172 w 17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172" y="0"/>
                </a:moveTo>
                <a:cubicBezTo>
                  <a:pt x="172" y="6"/>
                  <a:pt x="172" y="10"/>
                  <a:pt x="172" y="16"/>
                </a:cubicBezTo>
                <a:cubicBezTo>
                  <a:pt x="114" y="16"/>
                  <a:pt x="57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715">
            <a:extLst>
              <a:ext uri="{FF2B5EF4-FFF2-40B4-BE49-F238E27FC236}">
                <a16:creationId xmlns:a16="http://schemas.microsoft.com/office/drawing/2014/main" id="{607DA3D3-D9DB-4B5E-A27B-CC4B5F13EE95}"/>
              </a:ext>
            </a:extLst>
          </p:cNvPr>
          <p:cNvSpPr>
            <a:spLocks/>
          </p:cNvSpPr>
          <p:nvPr/>
        </p:nvSpPr>
        <p:spPr bwMode="auto">
          <a:xfrm>
            <a:off x="7407242" y="2020866"/>
            <a:ext cx="202655" cy="207723"/>
          </a:xfrm>
          <a:custGeom>
            <a:avLst/>
            <a:gdLst>
              <a:gd name="T0" fmla="*/ 0 w 172"/>
              <a:gd name="T1" fmla="*/ 172 h 172"/>
              <a:gd name="T2" fmla="*/ 0 w 172"/>
              <a:gd name="T3" fmla="*/ 0 h 172"/>
              <a:gd name="T4" fmla="*/ 7 w 172"/>
              <a:gd name="T5" fmla="*/ 0 h 172"/>
              <a:gd name="T6" fmla="*/ 7 w 172"/>
              <a:gd name="T7" fmla="*/ 164 h 172"/>
              <a:gd name="T8" fmla="*/ 172 w 172"/>
              <a:gd name="T9" fmla="*/ 164 h 172"/>
              <a:gd name="T10" fmla="*/ 172 w 172"/>
              <a:gd name="T11" fmla="*/ 172 h 172"/>
              <a:gd name="T12" fmla="*/ 0 w 172"/>
              <a:gd name="T1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172">
                <a:moveTo>
                  <a:pt x="0" y="172"/>
                </a:moveTo>
                <a:cubicBezTo>
                  <a:pt x="0" y="114"/>
                  <a:pt x="0" y="57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55"/>
                  <a:pt x="7" y="109"/>
                  <a:pt x="7" y="164"/>
                </a:cubicBezTo>
                <a:cubicBezTo>
                  <a:pt x="62" y="164"/>
                  <a:pt x="117" y="164"/>
                  <a:pt x="172" y="164"/>
                </a:cubicBezTo>
                <a:cubicBezTo>
                  <a:pt x="172" y="167"/>
                  <a:pt x="172" y="169"/>
                  <a:pt x="172" y="172"/>
                </a:cubicBezTo>
                <a:cubicBezTo>
                  <a:pt x="115" y="172"/>
                  <a:pt x="58" y="172"/>
                  <a:pt x="0" y="1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716">
            <a:extLst>
              <a:ext uri="{FF2B5EF4-FFF2-40B4-BE49-F238E27FC236}">
                <a16:creationId xmlns:a16="http://schemas.microsoft.com/office/drawing/2014/main" id="{E0A5CD67-A07C-4A0D-9529-730C683C73B6}"/>
              </a:ext>
            </a:extLst>
          </p:cNvPr>
          <p:cNvSpPr>
            <a:spLocks/>
          </p:cNvSpPr>
          <p:nvPr/>
        </p:nvSpPr>
        <p:spPr bwMode="auto">
          <a:xfrm>
            <a:off x="7432576" y="2117128"/>
            <a:ext cx="35466" cy="86130"/>
          </a:xfrm>
          <a:custGeom>
            <a:avLst/>
            <a:gdLst>
              <a:gd name="T0" fmla="*/ 30 w 30"/>
              <a:gd name="T1" fmla="*/ 72 h 72"/>
              <a:gd name="T2" fmla="*/ 0 w 30"/>
              <a:gd name="T3" fmla="*/ 72 h 72"/>
              <a:gd name="T4" fmla="*/ 0 w 30"/>
              <a:gd name="T5" fmla="*/ 0 h 72"/>
              <a:gd name="T6" fmla="*/ 30 w 30"/>
              <a:gd name="T7" fmla="*/ 0 h 72"/>
              <a:gd name="T8" fmla="*/ 30 w 30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2">
                <a:moveTo>
                  <a:pt x="30" y="72"/>
                </a:moveTo>
                <a:cubicBezTo>
                  <a:pt x="20" y="72"/>
                  <a:pt x="11" y="72"/>
                  <a:pt x="0" y="72"/>
                </a:cubicBezTo>
                <a:cubicBezTo>
                  <a:pt x="0" y="48"/>
                  <a:pt x="0" y="24"/>
                  <a:pt x="0" y="0"/>
                </a:cubicBezTo>
                <a:cubicBezTo>
                  <a:pt x="10" y="0"/>
                  <a:pt x="20" y="0"/>
                  <a:pt x="30" y="0"/>
                </a:cubicBezTo>
                <a:cubicBezTo>
                  <a:pt x="30" y="24"/>
                  <a:pt x="30" y="48"/>
                  <a:pt x="30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82" name="Grupo 1181">
            <a:extLst>
              <a:ext uri="{FF2B5EF4-FFF2-40B4-BE49-F238E27FC236}">
                <a16:creationId xmlns:a16="http://schemas.microsoft.com/office/drawing/2014/main" id="{D995AE86-9B3C-42A2-A79F-30FA63347355}"/>
              </a:ext>
            </a:extLst>
          </p:cNvPr>
          <p:cNvGrpSpPr/>
          <p:nvPr/>
        </p:nvGrpSpPr>
        <p:grpSpPr>
          <a:xfrm>
            <a:off x="7197381" y="3093006"/>
            <a:ext cx="1023407" cy="1013275"/>
            <a:chOff x="10335606" y="1017724"/>
            <a:chExt cx="1023407" cy="1013275"/>
          </a:xfrm>
        </p:grpSpPr>
        <p:sp>
          <p:nvSpPr>
            <p:cNvPr id="118" name="Freeform 1717">
              <a:extLst>
                <a:ext uri="{FF2B5EF4-FFF2-40B4-BE49-F238E27FC236}">
                  <a16:creationId xmlns:a16="http://schemas.microsoft.com/office/drawing/2014/main" id="{49C4A310-17FC-4489-9D37-FC841E782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5606" y="1017724"/>
              <a:ext cx="1023407" cy="1013275"/>
            </a:xfrm>
            <a:custGeom>
              <a:avLst/>
              <a:gdLst>
                <a:gd name="T0" fmla="*/ 605 w 864"/>
                <a:gd name="T1" fmla="*/ 536 h 857"/>
                <a:gd name="T2" fmla="*/ 786 w 864"/>
                <a:gd name="T3" fmla="*/ 696 h 857"/>
                <a:gd name="T4" fmla="*/ 835 w 864"/>
                <a:gd name="T5" fmla="*/ 740 h 857"/>
                <a:gd name="T6" fmla="*/ 838 w 864"/>
                <a:gd name="T7" fmla="*/ 832 h 857"/>
                <a:gd name="T8" fmla="*/ 746 w 864"/>
                <a:gd name="T9" fmla="*/ 827 h 857"/>
                <a:gd name="T10" fmla="*/ 565 w 864"/>
                <a:gd name="T11" fmla="*/ 623 h 857"/>
                <a:gd name="T12" fmla="*/ 543 w 864"/>
                <a:gd name="T13" fmla="*/ 598 h 857"/>
                <a:gd name="T14" fmla="*/ 257 w 864"/>
                <a:gd name="T15" fmla="*/ 647 h 857"/>
                <a:gd name="T16" fmla="*/ 83 w 864"/>
                <a:gd name="T17" fmla="*/ 514 h 857"/>
                <a:gd name="T18" fmla="*/ 140 w 864"/>
                <a:gd name="T19" fmla="*/ 107 h 857"/>
                <a:gd name="T20" fmla="*/ 557 w 864"/>
                <a:gd name="T21" fmla="*/ 102 h 857"/>
                <a:gd name="T22" fmla="*/ 605 w 864"/>
                <a:gd name="T23" fmla="*/ 536 h 857"/>
                <a:gd name="T24" fmla="*/ 619 w 864"/>
                <a:gd name="T25" fmla="*/ 346 h 857"/>
                <a:gd name="T26" fmla="*/ 354 w 864"/>
                <a:gd name="T27" fmla="*/ 77 h 857"/>
                <a:gd name="T28" fmla="*/ 83 w 864"/>
                <a:gd name="T29" fmla="*/ 342 h 857"/>
                <a:gd name="T30" fmla="*/ 351 w 864"/>
                <a:gd name="T31" fmla="*/ 612 h 857"/>
                <a:gd name="T32" fmla="*/ 619 w 864"/>
                <a:gd name="T33" fmla="*/ 34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" h="857">
                  <a:moveTo>
                    <a:pt x="605" y="536"/>
                  </a:moveTo>
                  <a:cubicBezTo>
                    <a:pt x="666" y="590"/>
                    <a:pt x="726" y="643"/>
                    <a:pt x="786" y="696"/>
                  </a:cubicBezTo>
                  <a:cubicBezTo>
                    <a:pt x="802" y="711"/>
                    <a:pt x="819" y="725"/>
                    <a:pt x="835" y="740"/>
                  </a:cubicBezTo>
                  <a:cubicBezTo>
                    <a:pt x="863" y="766"/>
                    <a:pt x="864" y="806"/>
                    <a:pt x="838" y="832"/>
                  </a:cubicBezTo>
                  <a:cubicBezTo>
                    <a:pt x="812" y="857"/>
                    <a:pt x="771" y="856"/>
                    <a:pt x="746" y="827"/>
                  </a:cubicBezTo>
                  <a:cubicBezTo>
                    <a:pt x="685" y="759"/>
                    <a:pt x="625" y="691"/>
                    <a:pt x="565" y="623"/>
                  </a:cubicBezTo>
                  <a:cubicBezTo>
                    <a:pt x="558" y="615"/>
                    <a:pt x="551" y="607"/>
                    <a:pt x="543" y="598"/>
                  </a:cubicBezTo>
                  <a:cubicBezTo>
                    <a:pt x="455" y="660"/>
                    <a:pt x="359" y="678"/>
                    <a:pt x="257" y="647"/>
                  </a:cubicBezTo>
                  <a:cubicBezTo>
                    <a:pt x="182" y="625"/>
                    <a:pt x="124" y="579"/>
                    <a:pt x="83" y="514"/>
                  </a:cubicBezTo>
                  <a:cubicBezTo>
                    <a:pt x="0" y="384"/>
                    <a:pt x="25" y="206"/>
                    <a:pt x="140" y="107"/>
                  </a:cubicBezTo>
                  <a:cubicBezTo>
                    <a:pt x="262" y="2"/>
                    <a:pt x="438" y="0"/>
                    <a:pt x="557" y="102"/>
                  </a:cubicBezTo>
                  <a:cubicBezTo>
                    <a:pt x="676" y="203"/>
                    <a:pt x="711" y="387"/>
                    <a:pt x="605" y="536"/>
                  </a:cubicBezTo>
                  <a:close/>
                  <a:moveTo>
                    <a:pt x="619" y="346"/>
                  </a:moveTo>
                  <a:cubicBezTo>
                    <a:pt x="619" y="198"/>
                    <a:pt x="500" y="77"/>
                    <a:pt x="354" y="77"/>
                  </a:cubicBezTo>
                  <a:cubicBezTo>
                    <a:pt x="205" y="76"/>
                    <a:pt x="85" y="194"/>
                    <a:pt x="83" y="342"/>
                  </a:cubicBezTo>
                  <a:cubicBezTo>
                    <a:pt x="82" y="489"/>
                    <a:pt x="203" y="611"/>
                    <a:pt x="351" y="612"/>
                  </a:cubicBezTo>
                  <a:cubicBezTo>
                    <a:pt x="497" y="612"/>
                    <a:pt x="618" y="492"/>
                    <a:pt x="619" y="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718">
              <a:extLst>
                <a:ext uri="{FF2B5EF4-FFF2-40B4-BE49-F238E27FC236}">
                  <a16:creationId xmlns:a16="http://schemas.microsoft.com/office/drawing/2014/main" id="{B078F4E1-ED73-49B3-8727-343F74C5D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1868" y="1103854"/>
              <a:ext cx="633298" cy="638363"/>
            </a:xfrm>
            <a:custGeom>
              <a:avLst/>
              <a:gdLst>
                <a:gd name="T0" fmla="*/ 537 w 537"/>
                <a:gd name="T1" fmla="*/ 270 h 536"/>
                <a:gd name="T2" fmla="*/ 269 w 537"/>
                <a:gd name="T3" fmla="*/ 536 h 536"/>
                <a:gd name="T4" fmla="*/ 1 w 537"/>
                <a:gd name="T5" fmla="*/ 266 h 536"/>
                <a:gd name="T6" fmla="*/ 272 w 537"/>
                <a:gd name="T7" fmla="*/ 1 h 536"/>
                <a:gd name="T8" fmla="*/ 537 w 537"/>
                <a:gd name="T9" fmla="*/ 270 h 536"/>
                <a:gd name="T10" fmla="*/ 278 w 537"/>
                <a:gd name="T11" fmla="*/ 49 h 536"/>
                <a:gd name="T12" fmla="*/ 252 w 537"/>
                <a:gd name="T13" fmla="*/ 66 h 536"/>
                <a:gd name="T14" fmla="*/ 277 w 537"/>
                <a:gd name="T15" fmla="*/ 87 h 536"/>
                <a:gd name="T16" fmla="*/ 438 w 537"/>
                <a:gd name="T17" fmla="*/ 201 h 536"/>
                <a:gd name="T18" fmla="*/ 465 w 537"/>
                <a:gd name="T19" fmla="*/ 215 h 536"/>
                <a:gd name="T20" fmla="*/ 472 w 537"/>
                <a:gd name="T21" fmla="*/ 186 h 536"/>
                <a:gd name="T22" fmla="*/ 278 w 537"/>
                <a:gd name="T23" fmla="*/ 49 h 536"/>
                <a:gd name="T24" fmla="*/ 488 w 537"/>
                <a:gd name="T25" fmla="*/ 268 h 536"/>
                <a:gd name="T26" fmla="*/ 469 w 537"/>
                <a:gd name="T27" fmla="*/ 242 h 536"/>
                <a:gd name="T28" fmla="*/ 450 w 537"/>
                <a:gd name="T29" fmla="*/ 271 h 536"/>
                <a:gd name="T30" fmla="*/ 469 w 537"/>
                <a:gd name="T31" fmla="*/ 296 h 536"/>
                <a:gd name="T32" fmla="*/ 488 w 537"/>
                <a:gd name="T33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7" h="536">
                  <a:moveTo>
                    <a:pt x="537" y="270"/>
                  </a:moveTo>
                  <a:cubicBezTo>
                    <a:pt x="536" y="416"/>
                    <a:pt x="415" y="536"/>
                    <a:pt x="269" y="536"/>
                  </a:cubicBezTo>
                  <a:cubicBezTo>
                    <a:pt x="121" y="535"/>
                    <a:pt x="0" y="413"/>
                    <a:pt x="1" y="266"/>
                  </a:cubicBezTo>
                  <a:cubicBezTo>
                    <a:pt x="3" y="118"/>
                    <a:pt x="123" y="0"/>
                    <a:pt x="272" y="1"/>
                  </a:cubicBezTo>
                  <a:cubicBezTo>
                    <a:pt x="418" y="1"/>
                    <a:pt x="537" y="122"/>
                    <a:pt x="537" y="270"/>
                  </a:cubicBezTo>
                  <a:close/>
                  <a:moveTo>
                    <a:pt x="278" y="49"/>
                  </a:moveTo>
                  <a:cubicBezTo>
                    <a:pt x="265" y="49"/>
                    <a:pt x="253" y="51"/>
                    <a:pt x="252" y="66"/>
                  </a:cubicBezTo>
                  <a:cubicBezTo>
                    <a:pt x="250" y="84"/>
                    <a:pt x="263" y="86"/>
                    <a:pt x="277" y="87"/>
                  </a:cubicBezTo>
                  <a:cubicBezTo>
                    <a:pt x="353" y="92"/>
                    <a:pt x="407" y="131"/>
                    <a:pt x="438" y="201"/>
                  </a:cubicBezTo>
                  <a:cubicBezTo>
                    <a:pt x="443" y="214"/>
                    <a:pt x="452" y="221"/>
                    <a:pt x="465" y="215"/>
                  </a:cubicBezTo>
                  <a:cubicBezTo>
                    <a:pt x="478" y="209"/>
                    <a:pt x="477" y="198"/>
                    <a:pt x="472" y="186"/>
                  </a:cubicBezTo>
                  <a:cubicBezTo>
                    <a:pt x="442" y="109"/>
                    <a:pt x="361" y="51"/>
                    <a:pt x="278" y="49"/>
                  </a:cubicBezTo>
                  <a:close/>
                  <a:moveTo>
                    <a:pt x="488" y="268"/>
                  </a:moveTo>
                  <a:cubicBezTo>
                    <a:pt x="489" y="254"/>
                    <a:pt x="485" y="241"/>
                    <a:pt x="469" y="242"/>
                  </a:cubicBezTo>
                  <a:cubicBezTo>
                    <a:pt x="451" y="242"/>
                    <a:pt x="450" y="257"/>
                    <a:pt x="450" y="271"/>
                  </a:cubicBezTo>
                  <a:cubicBezTo>
                    <a:pt x="450" y="284"/>
                    <a:pt x="453" y="296"/>
                    <a:pt x="469" y="296"/>
                  </a:cubicBezTo>
                  <a:cubicBezTo>
                    <a:pt x="486" y="296"/>
                    <a:pt x="488" y="282"/>
                    <a:pt x="488" y="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719">
              <a:extLst>
                <a:ext uri="{FF2B5EF4-FFF2-40B4-BE49-F238E27FC236}">
                  <a16:creationId xmlns:a16="http://schemas.microsoft.com/office/drawing/2014/main" id="{4842D6FF-83DB-4250-95AA-3EEC8AEB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718" y="1164650"/>
              <a:ext cx="273584" cy="202655"/>
            </a:xfrm>
            <a:custGeom>
              <a:avLst/>
              <a:gdLst>
                <a:gd name="T0" fmla="*/ 28 w 228"/>
                <a:gd name="T1" fmla="*/ 0 h 172"/>
                <a:gd name="T2" fmla="*/ 222 w 228"/>
                <a:gd name="T3" fmla="*/ 137 h 172"/>
                <a:gd name="T4" fmla="*/ 215 w 228"/>
                <a:gd name="T5" fmla="*/ 166 h 172"/>
                <a:gd name="T6" fmla="*/ 188 w 228"/>
                <a:gd name="T7" fmla="*/ 152 h 172"/>
                <a:gd name="T8" fmla="*/ 27 w 228"/>
                <a:gd name="T9" fmla="*/ 38 h 172"/>
                <a:gd name="T10" fmla="*/ 2 w 228"/>
                <a:gd name="T11" fmla="*/ 17 h 172"/>
                <a:gd name="T12" fmla="*/ 28 w 228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72">
                  <a:moveTo>
                    <a:pt x="28" y="0"/>
                  </a:moveTo>
                  <a:cubicBezTo>
                    <a:pt x="111" y="2"/>
                    <a:pt x="192" y="60"/>
                    <a:pt x="222" y="137"/>
                  </a:cubicBezTo>
                  <a:cubicBezTo>
                    <a:pt x="227" y="149"/>
                    <a:pt x="228" y="160"/>
                    <a:pt x="215" y="166"/>
                  </a:cubicBezTo>
                  <a:cubicBezTo>
                    <a:pt x="202" y="172"/>
                    <a:pt x="193" y="165"/>
                    <a:pt x="188" y="152"/>
                  </a:cubicBezTo>
                  <a:cubicBezTo>
                    <a:pt x="157" y="82"/>
                    <a:pt x="103" y="43"/>
                    <a:pt x="27" y="38"/>
                  </a:cubicBezTo>
                  <a:cubicBezTo>
                    <a:pt x="13" y="37"/>
                    <a:pt x="0" y="35"/>
                    <a:pt x="2" y="17"/>
                  </a:cubicBezTo>
                  <a:cubicBezTo>
                    <a:pt x="3" y="2"/>
                    <a:pt x="15" y="0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720">
              <a:extLst>
                <a:ext uri="{FF2B5EF4-FFF2-40B4-BE49-F238E27FC236}">
                  <a16:creationId xmlns:a16="http://schemas.microsoft.com/office/drawing/2014/main" id="{4763AA93-27B4-4EFB-8C8F-AAABEA74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836" y="1392635"/>
              <a:ext cx="45599" cy="65864"/>
            </a:xfrm>
            <a:custGeom>
              <a:avLst/>
              <a:gdLst>
                <a:gd name="T0" fmla="*/ 38 w 39"/>
                <a:gd name="T1" fmla="*/ 27 h 55"/>
                <a:gd name="T2" fmla="*/ 19 w 39"/>
                <a:gd name="T3" fmla="*/ 55 h 55"/>
                <a:gd name="T4" fmla="*/ 0 w 39"/>
                <a:gd name="T5" fmla="*/ 30 h 55"/>
                <a:gd name="T6" fmla="*/ 19 w 39"/>
                <a:gd name="T7" fmla="*/ 1 h 55"/>
                <a:gd name="T8" fmla="*/ 38 w 39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5">
                  <a:moveTo>
                    <a:pt x="38" y="27"/>
                  </a:moveTo>
                  <a:cubicBezTo>
                    <a:pt x="38" y="41"/>
                    <a:pt x="36" y="55"/>
                    <a:pt x="19" y="55"/>
                  </a:cubicBezTo>
                  <a:cubicBezTo>
                    <a:pt x="3" y="55"/>
                    <a:pt x="0" y="43"/>
                    <a:pt x="0" y="30"/>
                  </a:cubicBezTo>
                  <a:cubicBezTo>
                    <a:pt x="0" y="16"/>
                    <a:pt x="1" y="1"/>
                    <a:pt x="19" y="1"/>
                  </a:cubicBezTo>
                  <a:cubicBezTo>
                    <a:pt x="35" y="0"/>
                    <a:pt x="39" y="13"/>
                    <a:pt x="3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3" name="Freeform 1722">
            <a:extLst>
              <a:ext uri="{FF2B5EF4-FFF2-40B4-BE49-F238E27FC236}">
                <a16:creationId xmlns:a16="http://schemas.microsoft.com/office/drawing/2014/main" id="{6A602D1F-620F-431D-909E-A23F99075A13}"/>
              </a:ext>
            </a:extLst>
          </p:cNvPr>
          <p:cNvSpPr>
            <a:spLocks noEditPoints="1"/>
          </p:cNvSpPr>
          <p:nvPr/>
        </p:nvSpPr>
        <p:spPr bwMode="auto">
          <a:xfrm>
            <a:off x="5796136" y="967060"/>
            <a:ext cx="1266593" cy="1636440"/>
          </a:xfrm>
          <a:custGeom>
            <a:avLst/>
            <a:gdLst>
              <a:gd name="T0" fmla="*/ 0 w 1069"/>
              <a:gd name="T1" fmla="*/ 690 h 1381"/>
              <a:gd name="T2" fmla="*/ 0 w 1069"/>
              <a:gd name="T3" fmla="*/ 99 h 1381"/>
              <a:gd name="T4" fmla="*/ 98 w 1069"/>
              <a:gd name="T5" fmla="*/ 0 h 1381"/>
              <a:gd name="T6" fmla="*/ 972 w 1069"/>
              <a:gd name="T7" fmla="*/ 0 h 1381"/>
              <a:gd name="T8" fmla="*/ 1069 w 1069"/>
              <a:gd name="T9" fmla="*/ 97 h 1381"/>
              <a:gd name="T10" fmla="*/ 1069 w 1069"/>
              <a:gd name="T11" fmla="*/ 1284 h 1381"/>
              <a:gd name="T12" fmla="*/ 972 w 1069"/>
              <a:gd name="T13" fmla="*/ 1381 h 1381"/>
              <a:gd name="T14" fmla="*/ 98 w 1069"/>
              <a:gd name="T15" fmla="*/ 1381 h 1381"/>
              <a:gd name="T16" fmla="*/ 0 w 1069"/>
              <a:gd name="T17" fmla="*/ 1282 h 1381"/>
              <a:gd name="T18" fmla="*/ 0 w 1069"/>
              <a:gd name="T19" fmla="*/ 690 h 1381"/>
              <a:gd name="T20" fmla="*/ 1014 w 1069"/>
              <a:gd name="T21" fmla="*/ 692 h 1381"/>
              <a:gd name="T22" fmla="*/ 1014 w 1069"/>
              <a:gd name="T23" fmla="*/ 103 h 1381"/>
              <a:gd name="T24" fmla="*/ 966 w 1069"/>
              <a:gd name="T25" fmla="*/ 55 h 1381"/>
              <a:gd name="T26" fmla="*/ 103 w 1069"/>
              <a:gd name="T27" fmla="*/ 55 h 1381"/>
              <a:gd name="T28" fmla="*/ 55 w 1069"/>
              <a:gd name="T29" fmla="*/ 103 h 1381"/>
              <a:gd name="T30" fmla="*/ 55 w 1069"/>
              <a:gd name="T31" fmla="*/ 1277 h 1381"/>
              <a:gd name="T32" fmla="*/ 104 w 1069"/>
              <a:gd name="T33" fmla="*/ 1326 h 1381"/>
              <a:gd name="T34" fmla="*/ 965 w 1069"/>
              <a:gd name="T35" fmla="*/ 1326 h 1381"/>
              <a:gd name="T36" fmla="*/ 1014 w 1069"/>
              <a:gd name="T37" fmla="*/ 1277 h 1381"/>
              <a:gd name="T38" fmla="*/ 1014 w 1069"/>
              <a:gd name="T39" fmla="*/ 692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9" h="1381">
                <a:moveTo>
                  <a:pt x="0" y="690"/>
                </a:moveTo>
                <a:cubicBezTo>
                  <a:pt x="0" y="493"/>
                  <a:pt x="0" y="296"/>
                  <a:pt x="0" y="99"/>
                </a:cubicBezTo>
                <a:cubicBezTo>
                  <a:pt x="0" y="40"/>
                  <a:pt x="40" y="0"/>
                  <a:pt x="98" y="0"/>
                </a:cubicBezTo>
                <a:cubicBezTo>
                  <a:pt x="390" y="0"/>
                  <a:pt x="681" y="0"/>
                  <a:pt x="972" y="0"/>
                </a:cubicBezTo>
                <a:cubicBezTo>
                  <a:pt x="1028" y="0"/>
                  <a:pt x="1069" y="41"/>
                  <a:pt x="1069" y="97"/>
                </a:cubicBezTo>
                <a:cubicBezTo>
                  <a:pt x="1069" y="492"/>
                  <a:pt x="1069" y="888"/>
                  <a:pt x="1069" y="1284"/>
                </a:cubicBezTo>
                <a:cubicBezTo>
                  <a:pt x="1069" y="1340"/>
                  <a:pt x="1028" y="1381"/>
                  <a:pt x="972" y="1381"/>
                </a:cubicBezTo>
                <a:cubicBezTo>
                  <a:pt x="681" y="1381"/>
                  <a:pt x="390" y="1381"/>
                  <a:pt x="98" y="1381"/>
                </a:cubicBezTo>
                <a:cubicBezTo>
                  <a:pt x="40" y="1381"/>
                  <a:pt x="0" y="1341"/>
                  <a:pt x="0" y="1282"/>
                </a:cubicBezTo>
                <a:cubicBezTo>
                  <a:pt x="0" y="1085"/>
                  <a:pt x="0" y="887"/>
                  <a:pt x="0" y="690"/>
                </a:cubicBezTo>
                <a:close/>
                <a:moveTo>
                  <a:pt x="1014" y="692"/>
                </a:moveTo>
                <a:cubicBezTo>
                  <a:pt x="1014" y="495"/>
                  <a:pt x="1014" y="299"/>
                  <a:pt x="1014" y="103"/>
                </a:cubicBezTo>
                <a:cubicBezTo>
                  <a:pt x="1014" y="69"/>
                  <a:pt x="1000" y="55"/>
                  <a:pt x="966" y="55"/>
                </a:cubicBezTo>
                <a:cubicBezTo>
                  <a:pt x="678" y="55"/>
                  <a:pt x="391" y="55"/>
                  <a:pt x="103" y="55"/>
                </a:cubicBezTo>
                <a:cubicBezTo>
                  <a:pt x="69" y="55"/>
                  <a:pt x="55" y="69"/>
                  <a:pt x="55" y="103"/>
                </a:cubicBezTo>
                <a:cubicBezTo>
                  <a:pt x="55" y="494"/>
                  <a:pt x="55" y="885"/>
                  <a:pt x="55" y="1277"/>
                </a:cubicBezTo>
                <a:cubicBezTo>
                  <a:pt x="55" y="1312"/>
                  <a:pt x="69" y="1326"/>
                  <a:pt x="104" y="1326"/>
                </a:cubicBezTo>
                <a:cubicBezTo>
                  <a:pt x="391" y="1326"/>
                  <a:pt x="678" y="1326"/>
                  <a:pt x="965" y="1326"/>
                </a:cubicBezTo>
                <a:cubicBezTo>
                  <a:pt x="1000" y="1326"/>
                  <a:pt x="1014" y="1312"/>
                  <a:pt x="1014" y="1277"/>
                </a:cubicBezTo>
                <a:cubicBezTo>
                  <a:pt x="1014" y="1082"/>
                  <a:pt x="1014" y="887"/>
                  <a:pt x="1014" y="6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723">
            <a:extLst>
              <a:ext uri="{FF2B5EF4-FFF2-40B4-BE49-F238E27FC236}">
                <a16:creationId xmlns:a16="http://schemas.microsoft.com/office/drawing/2014/main" id="{77FA0466-3909-4532-9180-787584246E13}"/>
              </a:ext>
            </a:extLst>
          </p:cNvPr>
          <p:cNvSpPr>
            <a:spLocks/>
          </p:cNvSpPr>
          <p:nvPr/>
        </p:nvSpPr>
        <p:spPr bwMode="auto">
          <a:xfrm>
            <a:off x="6160915" y="1331839"/>
            <a:ext cx="739690" cy="40531"/>
          </a:xfrm>
          <a:custGeom>
            <a:avLst/>
            <a:gdLst>
              <a:gd name="T0" fmla="*/ 0 w 622"/>
              <a:gd name="T1" fmla="*/ 0 h 33"/>
              <a:gd name="T2" fmla="*/ 622 w 622"/>
              <a:gd name="T3" fmla="*/ 0 h 33"/>
              <a:gd name="T4" fmla="*/ 622 w 622"/>
              <a:gd name="T5" fmla="*/ 33 h 33"/>
              <a:gd name="T6" fmla="*/ 0 w 622"/>
              <a:gd name="T7" fmla="*/ 33 h 33"/>
              <a:gd name="T8" fmla="*/ 0 w 62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33">
                <a:moveTo>
                  <a:pt x="0" y="0"/>
                </a:moveTo>
                <a:cubicBezTo>
                  <a:pt x="207" y="0"/>
                  <a:pt x="414" y="0"/>
                  <a:pt x="622" y="0"/>
                </a:cubicBezTo>
                <a:cubicBezTo>
                  <a:pt x="622" y="11"/>
                  <a:pt x="622" y="22"/>
                  <a:pt x="622" y="33"/>
                </a:cubicBezTo>
                <a:cubicBezTo>
                  <a:pt x="415" y="33"/>
                  <a:pt x="208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724">
            <a:extLst>
              <a:ext uri="{FF2B5EF4-FFF2-40B4-BE49-F238E27FC236}">
                <a16:creationId xmlns:a16="http://schemas.microsoft.com/office/drawing/2014/main" id="{6404DE3E-6C87-4A1E-B5CE-B3ED1A595390}"/>
              </a:ext>
            </a:extLst>
          </p:cNvPr>
          <p:cNvSpPr>
            <a:spLocks/>
          </p:cNvSpPr>
          <p:nvPr/>
        </p:nvSpPr>
        <p:spPr bwMode="auto">
          <a:xfrm>
            <a:off x="6160915" y="1569960"/>
            <a:ext cx="719425" cy="40531"/>
          </a:xfrm>
          <a:custGeom>
            <a:avLst/>
            <a:gdLst>
              <a:gd name="T0" fmla="*/ 0 w 607"/>
              <a:gd name="T1" fmla="*/ 33 h 33"/>
              <a:gd name="T2" fmla="*/ 0 w 607"/>
              <a:gd name="T3" fmla="*/ 0 h 33"/>
              <a:gd name="T4" fmla="*/ 607 w 607"/>
              <a:gd name="T5" fmla="*/ 0 h 33"/>
              <a:gd name="T6" fmla="*/ 607 w 607"/>
              <a:gd name="T7" fmla="*/ 33 h 33"/>
              <a:gd name="T8" fmla="*/ 0 w 607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33">
                <a:moveTo>
                  <a:pt x="0" y="33"/>
                </a:moveTo>
                <a:cubicBezTo>
                  <a:pt x="0" y="22"/>
                  <a:pt x="0" y="11"/>
                  <a:pt x="0" y="0"/>
                </a:cubicBezTo>
                <a:cubicBezTo>
                  <a:pt x="203" y="0"/>
                  <a:pt x="405" y="0"/>
                  <a:pt x="607" y="0"/>
                </a:cubicBezTo>
                <a:cubicBezTo>
                  <a:pt x="607" y="11"/>
                  <a:pt x="607" y="22"/>
                  <a:pt x="607" y="33"/>
                </a:cubicBezTo>
                <a:cubicBezTo>
                  <a:pt x="405" y="33"/>
                  <a:pt x="203" y="33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725">
            <a:extLst>
              <a:ext uri="{FF2B5EF4-FFF2-40B4-BE49-F238E27FC236}">
                <a16:creationId xmlns:a16="http://schemas.microsoft.com/office/drawing/2014/main" id="{535041C7-4CCC-4233-9399-DD667310C0BD}"/>
              </a:ext>
            </a:extLst>
          </p:cNvPr>
          <p:cNvSpPr>
            <a:spLocks/>
          </p:cNvSpPr>
          <p:nvPr/>
        </p:nvSpPr>
        <p:spPr bwMode="auto">
          <a:xfrm>
            <a:off x="6160915" y="1813146"/>
            <a:ext cx="719425" cy="40531"/>
          </a:xfrm>
          <a:custGeom>
            <a:avLst/>
            <a:gdLst>
              <a:gd name="T0" fmla="*/ 607 w 607"/>
              <a:gd name="T1" fmla="*/ 0 h 32"/>
              <a:gd name="T2" fmla="*/ 607 w 607"/>
              <a:gd name="T3" fmla="*/ 32 h 32"/>
              <a:gd name="T4" fmla="*/ 0 w 607"/>
              <a:gd name="T5" fmla="*/ 32 h 32"/>
              <a:gd name="T6" fmla="*/ 0 w 607"/>
              <a:gd name="T7" fmla="*/ 13 h 32"/>
              <a:gd name="T8" fmla="*/ 0 w 607"/>
              <a:gd name="T9" fmla="*/ 0 h 32"/>
              <a:gd name="T10" fmla="*/ 607 w 607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7" h="32">
                <a:moveTo>
                  <a:pt x="607" y="0"/>
                </a:moveTo>
                <a:cubicBezTo>
                  <a:pt x="607" y="10"/>
                  <a:pt x="607" y="20"/>
                  <a:pt x="607" y="32"/>
                </a:cubicBezTo>
                <a:cubicBezTo>
                  <a:pt x="405" y="32"/>
                  <a:pt x="203" y="32"/>
                  <a:pt x="0" y="32"/>
                </a:cubicBezTo>
                <a:cubicBezTo>
                  <a:pt x="0" y="25"/>
                  <a:pt x="0" y="19"/>
                  <a:pt x="0" y="13"/>
                </a:cubicBezTo>
                <a:cubicBezTo>
                  <a:pt x="0" y="9"/>
                  <a:pt x="0" y="5"/>
                  <a:pt x="0" y="0"/>
                </a:cubicBezTo>
                <a:cubicBezTo>
                  <a:pt x="203" y="0"/>
                  <a:pt x="405" y="0"/>
                  <a:pt x="6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726">
            <a:extLst>
              <a:ext uri="{FF2B5EF4-FFF2-40B4-BE49-F238E27FC236}">
                <a16:creationId xmlns:a16="http://schemas.microsoft.com/office/drawing/2014/main" id="{78223DA2-5190-4939-AC83-6D5747A41E8A}"/>
              </a:ext>
            </a:extLst>
          </p:cNvPr>
          <p:cNvSpPr>
            <a:spLocks/>
          </p:cNvSpPr>
          <p:nvPr/>
        </p:nvSpPr>
        <p:spPr bwMode="auto">
          <a:xfrm>
            <a:off x="6160915" y="1742217"/>
            <a:ext cx="587699" cy="40531"/>
          </a:xfrm>
          <a:custGeom>
            <a:avLst/>
            <a:gdLst>
              <a:gd name="T0" fmla="*/ 495 w 495"/>
              <a:gd name="T1" fmla="*/ 0 h 33"/>
              <a:gd name="T2" fmla="*/ 495 w 495"/>
              <a:gd name="T3" fmla="*/ 33 h 33"/>
              <a:gd name="T4" fmla="*/ 0 w 495"/>
              <a:gd name="T5" fmla="*/ 33 h 33"/>
              <a:gd name="T6" fmla="*/ 0 w 495"/>
              <a:gd name="T7" fmla="*/ 0 h 33"/>
              <a:gd name="T8" fmla="*/ 495 w 495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33">
                <a:moveTo>
                  <a:pt x="495" y="0"/>
                </a:moveTo>
                <a:cubicBezTo>
                  <a:pt x="495" y="11"/>
                  <a:pt x="495" y="22"/>
                  <a:pt x="495" y="33"/>
                </a:cubicBezTo>
                <a:cubicBezTo>
                  <a:pt x="330" y="33"/>
                  <a:pt x="166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65" y="0"/>
                  <a:pt x="330" y="0"/>
                  <a:pt x="4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727">
            <a:extLst>
              <a:ext uri="{FF2B5EF4-FFF2-40B4-BE49-F238E27FC236}">
                <a16:creationId xmlns:a16="http://schemas.microsoft.com/office/drawing/2014/main" id="{671ACE8F-E963-49C5-85AF-E0E81068CF29}"/>
              </a:ext>
            </a:extLst>
          </p:cNvPr>
          <p:cNvSpPr>
            <a:spLocks/>
          </p:cNvSpPr>
          <p:nvPr/>
        </p:nvSpPr>
        <p:spPr bwMode="auto">
          <a:xfrm>
            <a:off x="6160915" y="1265978"/>
            <a:ext cx="587699" cy="35466"/>
          </a:xfrm>
          <a:custGeom>
            <a:avLst/>
            <a:gdLst>
              <a:gd name="T0" fmla="*/ 0 w 495"/>
              <a:gd name="T1" fmla="*/ 32 h 32"/>
              <a:gd name="T2" fmla="*/ 0 w 495"/>
              <a:gd name="T3" fmla="*/ 0 h 32"/>
              <a:gd name="T4" fmla="*/ 495 w 495"/>
              <a:gd name="T5" fmla="*/ 0 h 32"/>
              <a:gd name="T6" fmla="*/ 495 w 495"/>
              <a:gd name="T7" fmla="*/ 32 h 32"/>
              <a:gd name="T8" fmla="*/ 0 w 495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32">
                <a:moveTo>
                  <a:pt x="0" y="32"/>
                </a:moveTo>
                <a:cubicBezTo>
                  <a:pt x="0" y="21"/>
                  <a:pt x="0" y="11"/>
                  <a:pt x="0" y="0"/>
                </a:cubicBezTo>
                <a:cubicBezTo>
                  <a:pt x="165" y="0"/>
                  <a:pt x="330" y="0"/>
                  <a:pt x="495" y="0"/>
                </a:cubicBezTo>
                <a:cubicBezTo>
                  <a:pt x="495" y="10"/>
                  <a:pt x="495" y="21"/>
                  <a:pt x="495" y="32"/>
                </a:cubicBezTo>
                <a:cubicBezTo>
                  <a:pt x="330" y="32"/>
                  <a:pt x="166" y="32"/>
                  <a:pt x="0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728">
            <a:extLst>
              <a:ext uri="{FF2B5EF4-FFF2-40B4-BE49-F238E27FC236}">
                <a16:creationId xmlns:a16="http://schemas.microsoft.com/office/drawing/2014/main" id="{0DA50A11-2323-404F-A3E6-EB6813B28BA7}"/>
              </a:ext>
            </a:extLst>
          </p:cNvPr>
          <p:cNvSpPr>
            <a:spLocks/>
          </p:cNvSpPr>
          <p:nvPr/>
        </p:nvSpPr>
        <p:spPr bwMode="auto">
          <a:xfrm>
            <a:off x="6160915" y="1504096"/>
            <a:ext cx="587699" cy="35466"/>
          </a:xfrm>
          <a:custGeom>
            <a:avLst/>
            <a:gdLst>
              <a:gd name="T0" fmla="*/ 494 w 494"/>
              <a:gd name="T1" fmla="*/ 0 h 33"/>
              <a:gd name="T2" fmla="*/ 494 w 494"/>
              <a:gd name="T3" fmla="*/ 33 h 33"/>
              <a:gd name="T4" fmla="*/ 0 w 494"/>
              <a:gd name="T5" fmla="*/ 33 h 33"/>
              <a:gd name="T6" fmla="*/ 0 w 494"/>
              <a:gd name="T7" fmla="*/ 0 h 33"/>
              <a:gd name="T8" fmla="*/ 494 w 49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33">
                <a:moveTo>
                  <a:pt x="494" y="0"/>
                </a:moveTo>
                <a:cubicBezTo>
                  <a:pt x="494" y="11"/>
                  <a:pt x="494" y="22"/>
                  <a:pt x="494" y="33"/>
                </a:cubicBezTo>
                <a:cubicBezTo>
                  <a:pt x="329" y="33"/>
                  <a:pt x="165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ubicBezTo>
                  <a:pt x="164" y="0"/>
                  <a:pt x="329" y="0"/>
                  <a:pt x="4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729">
            <a:extLst>
              <a:ext uri="{FF2B5EF4-FFF2-40B4-BE49-F238E27FC236}">
                <a16:creationId xmlns:a16="http://schemas.microsoft.com/office/drawing/2014/main" id="{F1E5957A-B48B-4F32-9900-944867964F40}"/>
              </a:ext>
            </a:extLst>
          </p:cNvPr>
          <p:cNvSpPr>
            <a:spLocks/>
          </p:cNvSpPr>
          <p:nvPr/>
        </p:nvSpPr>
        <p:spPr bwMode="auto">
          <a:xfrm>
            <a:off x="6353437" y="2117128"/>
            <a:ext cx="81062" cy="263451"/>
          </a:xfrm>
          <a:custGeom>
            <a:avLst/>
            <a:gdLst>
              <a:gd name="T0" fmla="*/ 0 w 69"/>
              <a:gd name="T1" fmla="*/ 0 h 220"/>
              <a:gd name="T2" fmla="*/ 69 w 69"/>
              <a:gd name="T3" fmla="*/ 0 h 220"/>
              <a:gd name="T4" fmla="*/ 69 w 69"/>
              <a:gd name="T5" fmla="*/ 220 h 220"/>
              <a:gd name="T6" fmla="*/ 0 w 69"/>
              <a:gd name="T7" fmla="*/ 220 h 220"/>
              <a:gd name="T8" fmla="*/ 0 w 69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20">
                <a:moveTo>
                  <a:pt x="0" y="0"/>
                </a:moveTo>
                <a:cubicBezTo>
                  <a:pt x="24" y="0"/>
                  <a:pt x="46" y="0"/>
                  <a:pt x="69" y="0"/>
                </a:cubicBezTo>
                <a:cubicBezTo>
                  <a:pt x="69" y="73"/>
                  <a:pt x="69" y="146"/>
                  <a:pt x="69" y="220"/>
                </a:cubicBezTo>
                <a:cubicBezTo>
                  <a:pt x="46" y="220"/>
                  <a:pt x="23" y="220"/>
                  <a:pt x="0" y="220"/>
                </a:cubicBezTo>
                <a:cubicBezTo>
                  <a:pt x="0" y="147"/>
                  <a:pt x="0" y="7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730">
            <a:extLst>
              <a:ext uri="{FF2B5EF4-FFF2-40B4-BE49-F238E27FC236}">
                <a16:creationId xmlns:a16="http://schemas.microsoft.com/office/drawing/2014/main" id="{D7E8A544-3AB1-4B11-9EA5-E63364E84B23}"/>
              </a:ext>
            </a:extLst>
          </p:cNvPr>
          <p:cNvSpPr>
            <a:spLocks/>
          </p:cNvSpPr>
          <p:nvPr/>
        </p:nvSpPr>
        <p:spPr bwMode="auto">
          <a:xfrm>
            <a:off x="5983593" y="2010733"/>
            <a:ext cx="450909" cy="288785"/>
          </a:xfrm>
          <a:custGeom>
            <a:avLst/>
            <a:gdLst>
              <a:gd name="T0" fmla="*/ 16 w 381"/>
              <a:gd name="T1" fmla="*/ 246 h 246"/>
              <a:gd name="T2" fmla="*/ 0 w 381"/>
              <a:gd name="T3" fmla="*/ 231 h 246"/>
              <a:gd name="T4" fmla="*/ 81 w 381"/>
              <a:gd name="T5" fmla="*/ 143 h 246"/>
              <a:gd name="T6" fmla="*/ 134 w 381"/>
              <a:gd name="T7" fmla="*/ 84 h 246"/>
              <a:gd name="T8" fmla="*/ 149 w 381"/>
              <a:gd name="T9" fmla="*/ 81 h 246"/>
              <a:gd name="T10" fmla="*/ 233 w 381"/>
              <a:gd name="T11" fmla="*/ 111 h 246"/>
              <a:gd name="T12" fmla="*/ 249 w 381"/>
              <a:gd name="T13" fmla="*/ 108 h 246"/>
              <a:gd name="T14" fmla="*/ 343 w 381"/>
              <a:gd name="T15" fmla="*/ 20 h 246"/>
              <a:gd name="T16" fmla="*/ 336 w 381"/>
              <a:gd name="T17" fmla="*/ 10 h 246"/>
              <a:gd name="T18" fmla="*/ 381 w 381"/>
              <a:gd name="T19" fmla="*/ 0 h 246"/>
              <a:gd name="T20" fmla="*/ 367 w 381"/>
              <a:gd name="T21" fmla="*/ 44 h 246"/>
              <a:gd name="T22" fmla="*/ 358 w 381"/>
              <a:gd name="T23" fmla="*/ 36 h 246"/>
              <a:gd name="T24" fmla="*/ 313 w 381"/>
              <a:gd name="T25" fmla="*/ 78 h 246"/>
              <a:gd name="T26" fmla="*/ 254 w 381"/>
              <a:gd name="T27" fmla="*/ 133 h 246"/>
              <a:gd name="T28" fmla="*/ 238 w 381"/>
              <a:gd name="T29" fmla="*/ 136 h 246"/>
              <a:gd name="T30" fmla="*/ 158 w 381"/>
              <a:gd name="T31" fmla="*/ 107 h 246"/>
              <a:gd name="T32" fmla="*/ 138 w 381"/>
              <a:gd name="T33" fmla="*/ 112 h 246"/>
              <a:gd name="T34" fmla="*/ 22 w 381"/>
              <a:gd name="T35" fmla="*/ 238 h 246"/>
              <a:gd name="T36" fmla="*/ 16 w 381"/>
              <a:gd name="T37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1" h="246">
                <a:moveTo>
                  <a:pt x="16" y="246"/>
                </a:moveTo>
                <a:cubicBezTo>
                  <a:pt x="9" y="240"/>
                  <a:pt x="5" y="236"/>
                  <a:pt x="0" y="231"/>
                </a:cubicBezTo>
                <a:cubicBezTo>
                  <a:pt x="27" y="201"/>
                  <a:pt x="54" y="172"/>
                  <a:pt x="81" y="143"/>
                </a:cubicBezTo>
                <a:cubicBezTo>
                  <a:pt x="98" y="123"/>
                  <a:pt x="117" y="104"/>
                  <a:pt x="134" y="84"/>
                </a:cubicBezTo>
                <a:cubicBezTo>
                  <a:pt x="139" y="79"/>
                  <a:pt x="142" y="78"/>
                  <a:pt x="149" y="81"/>
                </a:cubicBezTo>
                <a:cubicBezTo>
                  <a:pt x="177" y="91"/>
                  <a:pt x="205" y="101"/>
                  <a:pt x="233" y="111"/>
                </a:cubicBezTo>
                <a:cubicBezTo>
                  <a:pt x="239" y="113"/>
                  <a:pt x="244" y="113"/>
                  <a:pt x="249" y="108"/>
                </a:cubicBezTo>
                <a:cubicBezTo>
                  <a:pt x="280" y="78"/>
                  <a:pt x="311" y="49"/>
                  <a:pt x="343" y="20"/>
                </a:cubicBezTo>
                <a:cubicBezTo>
                  <a:pt x="341" y="17"/>
                  <a:pt x="339" y="14"/>
                  <a:pt x="336" y="10"/>
                </a:cubicBezTo>
                <a:cubicBezTo>
                  <a:pt x="351" y="7"/>
                  <a:pt x="365" y="4"/>
                  <a:pt x="381" y="0"/>
                </a:cubicBezTo>
                <a:cubicBezTo>
                  <a:pt x="376" y="16"/>
                  <a:pt x="372" y="30"/>
                  <a:pt x="367" y="44"/>
                </a:cubicBezTo>
                <a:cubicBezTo>
                  <a:pt x="364" y="41"/>
                  <a:pt x="361" y="39"/>
                  <a:pt x="358" y="36"/>
                </a:cubicBezTo>
                <a:cubicBezTo>
                  <a:pt x="343" y="50"/>
                  <a:pt x="328" y="64"/>
                  <a:pt x="313" y="78"/>
                </a:cubicBezTo>
                <a:cubicBezTo>
                  <a:pt x="293" y="96"/>
                  <a:pt x="273" y="114"/>
                  <a:pt x="254" y="133"/>
                </a:cubicBezTo>
                <a:cubicBezTo>
                  <a:pt x="249" y="138"/>
                  <a:pt x="244" y="138"/>
                  <a:pt x="238" y="136"/>
                </a:cubicBezTo>
                <a:cubicBezTo>
                  <a:pt x="211" y="126"/>
                  <a:pt x="185" y="117"/>
                  <a:pt x="158" y="107"/>
                </a:cubicBezTo>
                <a:cubicBezTo>
                  <a:pt x="149" y="103"/>
                  <a:pt x="144" y="105"/>
                  <a:pt x="138" y="112"/>
                </a:cubicBezTo>
                <a:cubicBezTo>
                  <a:pt x="100" y="154"/>
                  <a:pt x="61" y="196"/>
                  <a:pt x="22" y="238"/>
                </a:cubicBezTo>
                <a:cubicBezTo>
                  <a:pt x="20" y="240"/>
                  <a:pt x="19" y="243"/>
                  <a:pt x="16" y="2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731">
            <a:extLst>
              <a:ext uri="{FF2B5EF4-FFF2-40B4-BE49-F238E27FC236}">
                <a16:creationId xmlns:a16="http://schemas.microsoft.com/office/drawing/2014/main" id="{492CA850-9588-47C0-817D-5E32BEC5FDC3}"/>
              </a:ext>
            </a:extLst>
          </p:cNvPr>
          <p:cNvSpPr>
            <a:spLocks/>
          </p:cNvSpPr>
          <p:nvPr/>
        </p:nvSpPr>
        <p:spPr bwMode="auto">
          <a:xfrm>
            <a:off x="6510496" y="1990467"/>
            <a:ext cx="369847" cy="40531"/>
          </a:xfrm>
          <a:custGeom>
            <a:avLst/>
            <a:gdLst>
              <a:gd name="T0" fmla="*/ 313 w 313"/>
              <a:gd name="T1" fmla="*/ 0 h 33"/>
              <a:gd name="T2" fmla="*/ 313 w 313"/>
              <a:gd name="T3" fmla="*/ 33 h 33"/>
              <a:gd name="T4" fmla="*/ 0 w 313"/>
              <a:gd name="T5" fmla="*/ 33 h 33"/>
              <a:gd name="T6" fmla="*/ 0 w 313"/>
              <a:gd name="T7" fmla="*/ 0 h 33"/>
              <a:gd name="T8" fmla="*/ 313 w 31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0"/>
                </a:moveTo>
                <a:cubicBezTo>
                  <a:pt x="313" y="12"/>
                  <a:pt x="313" y="22"/>
                  <a:pt x="313" y="33"/>
                </a:cubicBezTo>
                <a:cubicBezTo>
                  <a:pt x="209" y="33"/>
                  <a:pt x="105" y="33"/>
                  <a:pt x="0" y="33"/>
                </a:cubicBezTo>
                <a:cubicBezTo>
                  <a:pt x="0" y="23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732">
            <a:extLst>
              <a:ext uri="{FF2B5EF4-FFF2-40B4-BE49-F238E27FC236}">
                <a16:creationId xmlns:a16="http://schemas.microsoft.com/office/drawing/2014/main" id="{C5DCE1EF-DD9A-49E2-9176-F837C5E0098B}"/>
              </a:ext>
            </a:extLst>
          </p:cNvPr>
          <p:cNvSpPr>
            <a:spLocks/>
          </p:cNvSpPr>
          <p:nvPr/>
        </p:nvSpPr>
        <p:spPr bwMode="auto">
          <a:xfrm>
            <a:off x="6510496" y="2076597"/>
            <a:ext cx="369847" cy="40531"/>
          </a:xfrm>
          <a:custGeom>
            <a:avLst/>
            <a:gdLst>
              <a:gd name="T0" fmla="*/ 0 w 313"/>
              <a:gd name="T1" fmla="*/ 32 h 32"/>
              <a:gd name="T2" fmla="*/ 0 w 313"/>
              <a:gd name="T3" fmla="*/ 0 h 32"/>
              <a:gd name="T4" fmla="*/ 313 w 313"/>
              <a:gd name="T5" fmla="*/ 0 h 32"/>
              <a:gd name="T6" fmla="*/ 313 w 313"/>
              <a:gd name="T7" fmla="*/ 32 h 32"/>
              <a:gd name="T8" fmla="*/ 0 w 31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2">
                <a:moveTo>
                  <a:pt x="0" y="32"/>
                </a:moveTo>
                <a:cubicBezTo>
                  <a:pt x="0" y="22"/>
                  <a:pt x="0" y="11"/>
                  <a:pt x="0" y="0"/>
                </a:cubicBezTo>
                <a:cubicBezTo>
                  <a:pt x="104" y="0"/>
                  <a:pt x="208" y="0"/>
                  <a:pt x="313" y="0"/>
                </a:cubicBezTo>
                <a:cubicBezTo>
                  <a:pt x="313" y="11"/>
                  <a:pt x="313" y="21"/>
                  <a:pt x="313" y="32"/>
                </a:cubicBezTo>
                <a:cubicBezTo>
                  <a:pt x="209" y="32"/>
                  <a:pt x="105" y="32"/>
                  <a:pt x="0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733">
            <a:extLst>
              <a:ext uri="{FF2B5EF4-FFF2-40B4-BE49-F238E27FC236}">
                <a16:creationId xmlns:a16="http://schemas.microsoft.com/office/drawing/2014/main" id="{5B7E36B7-0AAC-4EA5-9FD0-BB4DC82A7625}"/>
              </a:ext>
            </a:extLst>
          </p:cNvPr>
          <p:cNvSpPr>
            <a:spLocks/>
          </p:cNvSpPr>
          <p:nvPr/>
        </p:nvSpPr>
        <p:spPr bwMode="auto">
          <a:xfrm>
            <a:off x="6510496" y="2162724"/>
            <a:ext cx="369847" cy="40531"/>
          </a:xfrm>
          <a:custGeom>
            <a:avLst/>
            <a:gdLst>
              <a:gd name="T0" fmla="*/ 313 w 313"/>
              <a:gd name="T1" fmla="*/ 0 h 33"/>
              <a:gd name="T2" fmla="*/ 313 w 313"/>
              <a:gd name="T3" fmla="*/ 33 h 33"/>
              <a:gd name="T4" fmla="*/ 0 w 313"/>
              <a:gd name="T5" fmla="*/ 33 h 33"/>
              <a:gd name="T6" fmla="*/ 0 w 313"/>
              <a:gd name="T7" fmla="*/ 0 h 33"/>
              <a:gd name="T8" fmla="*/ 313 w 31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0"/>
                </a:moveTo>
                <a:cubicBezTo>
                  <a:pt x="313" y="11"/>
                  <a:pt x="313" y="22"/>
                  <a:pt x="313" y="33"/>
                </a:cubicBezTo>
                <a:cubicBezTo>
                  <a:pt x="209" y="33"/>
                  <a:pt x="105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734">
            <a:extLst>
              <a:ext uri="{FF2B5EF4-FFF2-40B4-BE49-F238E27FC236}">
                <a16:creationId xmlns:a16="http://schemas.microsoft.com/office/drawing/2014/main" id="{DB09B395-032A-4650-A1DB-72A97DC39CAF}"/>
              </a:ext>
            </a:extLst>
          </p:cNvPr>
          <p:cNvSpPr>
            <a:spLocks/>
          </p:cNvSpPr>
          <p:nvPr/>
        </p:nvSpPr>
        <p:spPr bwMode="auto">
          <a:xfrm>
            <a:off x="6510496" y="2334981"/>
            <a:ext cx="369847" cy="40531"/>
          </a:xfrm>
          <a:custGeom>
            <a:avLst/>
            <a:gdLst>
              <a:gd name="T0" fmla="*/ 313 w 313"/>
              <a:gd name="T1" fmla="*/ 33 h 33"/>
              <a:gd name="T2" fmla="*/ 0 w 313"/>
              <a:gd name="T3" fmla="*/ 33 h 33"/>
              <a:gd name="T4" fmla="*/ 0 w 313"/>
              <a:gd name="T5" fmla="*/ 0 h 33"/>
              <a:gd name="T6" fmla="*/ 313 w 313"/>
              <a:gd name="T7" fmla="*/ 0 h 33"/>
              <a:gd name="T8" fmla="*/ 313 w 313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33"/>
                </a:moveTo>
                <a:cubicBezTo>
                  <a:pt x="209" y="33"/>
                  <a:pt x="105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ubicBezTo>
                  <a:pt x="313" y="11"/>
                  <a:pt x="313" y="22"/>
                  <a:pt x="31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735">
            <a:extLst>
              <a:ext uri="{FF2B5EF4-FFF2-40B4-BE49-F238E27FC236}">
                <a16:creationId xmlns:a16="http://schemas.microsoft.com/office/drawing/2014/main" id="{78B8A76C-CCD8-4DE0-96A4-1B8590644464}"/>
              </a:ext>
            </a:extLst>
          </p:cNvPr>
          <p:cNvSpPr>
            <a:spLocks/>
          </p:cNvSpPr>
          <p:nvPr/>
        </p:nvSpPr>
        <p:spPr bwMode="auto">
          <a:xfrm>
            <a:off x="6115319" y="2203255"/>
            <a:ext cx="81062" cy="177325"/>
          </a:xfrm>
          <a:custGeom>
            <a:avLst/>
            <a:gdLst>
              <a:gd name="T0" fmla="*/ 0 w 69"/>
              <a:gd name="T1" fmla="*/ 0 h 146"/>
              <a:gd name="T2" fmla="*/ 69 w 69"/>
              <a:gd name="T3" fmla="*/ 0 h 146"/>
              <a:gd name="T4" fmla="*/ 69 w 69"/>
              <a:gd name="T5" fmla="*/ 146 h 146"/>
              <a:gd name="T6" fmla="*/ 0 w 69"/>
              <a:gd name="T7" fmla="*/ 146 h 146"/>
              <a:gd name="T8" fmla="*/ 0 w 69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46">
                <a:moveTo>
                  <a:pt x="0" y="0"/>
                </a:moveTo>
                <a:cubicBezTo>
                  <a:pt x="24" y="0"/>
                  <a:pt x="46" y="0"/>
                  <a:pt x="69" y="0"/>
                </a:cubicBezTo>
                <a:cubicBezTo>
                  <a:pt x="69" y="49"/>
                  <a:pt x="69" y="97"/>
                  <a:pt x="69" y="146"/>
                </a:cubicBezTo>
                <a:cubicBezTo>
                  <a:pt x="46" y="146"/>
                  <a:pt x="23" y="146"/>
                  <a:pt x="0" y="146"/>
                </a:cubicBezTo>
                <a:cubicBezTo>
                  <a:pt x="0" y="97"/>
                  <a:pt x="0" y="49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736">
            <a:extLst>
              <a:ext uri="{FF2B5EF4-FFF2-40B4-BE49-F238E27FC236}">
                <a16:creationId xmlns:a16="http://schemas.microsoft.com/office/drawing/2014/main" id="{9725FC84-0341-4022-9941-A91E70FD37CD}"/>
              </a:ext>
            </a:extLst>
          </p:cNvPr>
          <p:cNvSpPr>
            <a:spLocks/>
          </p:cNvSpPr>
          <p:nvPr/>
        </p:nvSpPr>
        <p:spPr bwMode="auto">
          <a:xfrm>
            <a:off x="6510496" y="2248854"/>
            <a:ext cx="369847" cy="40531"/>
          </a:xfrm>
          <a:custGeom>
            <a:avLst/>
            <a:gdLst>
              <a:gd name="T0" fmla="*/ 313 w 313"/>
              <a:gd name="T1" fmla="*/ 0 h 32"/>
              <a:gd name="T2" fmla="*/ 313 w 313"/>
              <a:gd name="T3" fmla="*/ 32 h 32"/>
              <a:gd name="T4" fmla="*/ 0 w 313"/>
              <a:gd name="T5" fmla="*/ 32 h 32"/>
              <a:gd name="T6" fmla="*/ 0 w 313"/>
              <a:gd name="T7" fmla="*/ 0 h 32"/>
              <a:gd name="T8" fmla="*/ 313 w 313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2">
                <a:moveTo>
                  <a:pt x="313" y="0"/>
                </a:moveTo>
                <a:cubicBezTo>
                  <a:pt x="313" y="11"/>
                  <a:pt x="313" y="21"/>
                  <a:pt x="313" y="32"/>
                </a:cubicBezTo>
                <a:cubicBezTo>
                  <a:pt x="209" y="32"/>
                  <a:pt x="105" y="32"/>
                  <a:pt x="0" y="32"/>
                </a:cubicBezTo>
                <a:cubicBezTo>
                  <a:pt x="0" y="22"/>
                  <a:pt x="0" y="11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737">
            <a:extLst>
              <a:ext uri="{FF2B5EF4-FFF2-40B4-BE49-F238E27FC236}">
                <a16:creationId xmlns:a16="http://schemas.microsoft.com/office/drawing/2014/main" id="{9F0DF100-C1AB-4211-BF91-294423DBF2CE}"/>
              </a:ext>
            </a:extLst>
          </p:cNvPr>
          <p:cNvSpPr>
            <a:spLocks/>
          </p:cNvSpPr>
          <p:nvPr/>
        </p:nvSpPr>
        <p:spPr bwMode="auto">
          <a:xfrm>
            <a:off x="6231844" y="2228588"/>
            <a:ext cx="81062" cy="151991"/>
          </a:xfrm>
          <a:custGeom>
            <a:avLst/>
            <a:gdLst>
              <a:gd name="T0" fmla="*/ 69 w 69"/>
              <a:gd name="T1" fmla="*/ 0 h 126"/>
              <a:gd name="T2" fmla="*/ 69 w 69"/>
              <a:gd name="T3" fmla="*/ 126 h 126"/>
              <a:gd name="T4" fmla="*/ 0 w 69"/>
              <a:gd name="T5" fmla="*/ 126 h 126"/>
              <a:gd name="T6" fmla="*/ 0 w 69"/>
              <a:gd name="T7" fmla="*/ 0 h 126"/>
              <a:gd name="T8" fmla="*/ 69 w 6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26">
                <a:moveTo>
                  <a:pt x="69" y="0"/>
                </a:moveTo>
                <a:cubicBezTo>
                  <a:pt x="69" y="42"/>
                  <a:pt x="69" y="83"/>
                  <a:pt x="69" y="126"/>
                </a:cubicBezTo>
                <a:cubicBezTo>
                  <a:pt x="46" y="126"/>
                  <a:pt x="23" y="126"/>
                  <a:pt x="0" y="126"/>
                </a:cubicBezTo>
                <a:cubicBezTo>
                  <a:pt x="0" y="84"/>
                  <a:pt x="0" y="42"/>
                  <a:pt x="0" y="0"/>
                </a:cubicBezTo>
                <a:cubicBezTo>
                  <a:pt x="23" y="0"/>
                  <a:pt x="46" y="0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738">
            <a:extLst>
              <a:ext uri="{FF2B5EF4-FFF2-40B4-BE49-F238E27FC236}">
                <a16:creationId xmlns:a16="http://schemas.microsoft.com/office/drawing/2014/main" id="{5C15F4BA-2412-4CA8-BCE2-9E13A590D442}"/>
              </a:ext>
            </a:extLst>
          </p:cNvPr>
          <p:cNvSpPr>
            <a:spLocks noEditPoints="1"/>
          </p:cNvSpPr>
          <p:nvPr/>
        </p:nvSpPr>
        <p:spPr bwMode="auto">
          <a:xfrm>
            <a:off x="5983593" y="1458500"/>
            <a:ext cx="151991" cy="151991"/>
          </a:xfrm>
          <a:custGeom>
            <a:avLst/>
            <a:gdLst>
              <a:gd name="T0" fmla="*/ 128 w 128"/>
              <a:gd name="T1" fmla="*/ 0 h 127"/>
              <a:gd name="T2" fmla="*/ 128 w 128"/>
              <a:gd name="T3" fmla="*/ 127 h 127"/>
              <a:gd name="T4" fmla="*/ 0 w 128"/>
              <a:gd name="T5" fmla="*/ 127 h 127"/>
              <a:gd name="T6" fmla="*/ 0 w 128"/>
              <a:gd name="T7" fmla="*/ 0 h 127"/>
              <a:gd name="T8" fmla="*/ 128 w 128"/>
              <a:gd name="T9" fmla="*/ 0 h 127"/>
              <a:gd name="T10" fmla="*/ 11 w 128"/>
              <a:gd name="T11" fmla="*/ 116 h 127"/>
              <a:gd name="T12" fmla="*/ 116 w 128"/>
              <a:gd name="T13" fmla="*/ 116 h 127"/>
              <a:gd name="T14" fmla="*/ 116 w 128"/>
              <a:gd name="T15" fmla="*/ 11 h 127"/>
              <a:gd name="T16" fmla="*/ 11 w 128"/>
              <a:gd name="T17" fmla="*/ 11 h 127"/>
              <a:gd name="T18" fmla="*/ 11 w 128"/>
              <a:gd name="T19" fmla="*/ 11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7">
                <a:moveTo>
                  <a:pt x="128" y="0"/>
                </a:moveTo>
                <a:cubicBezTo>
                  <a:pt x="128" y="43"/>
                  <a:pt x="128" y="84"/>
                  <a:pt x="128" y="127"/>
                </a:cubicBezTo>
                <a:cubicBezTo>
                  <a:pt x="85" y="127"/>
                  <a:pt x="43" y="127"/>
                  <a:pt x="0" y="127"/>
                </a:cubicBezTo>
                <a:cubicBezTo>
                  <a:pt x="0" y="85"/>
                  <a:pt x="0" y="43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  <a:moveTo>
                  <a:pt x="11" y="116"/>
                </a:moveTo>
                <a:cubicBezTo>
                  <a:pt x="47" y="116"/>
                  <a:pt x="81" y="116"/>
                  <a:pt x="116" y="116"/>
                </a:cubicBezTo>
                <a:cubicBezTo>
                  <a:pt x="116" y="80"/>
                  <a:pt x="116" y="46"/>
                  <a:pt x="116" y="11"/>
                </a:cubicBezTo>
                <a:cubicBezTo>
                  <a:pt x="81" y="11"/>
                  <a:pt x="46" y="11"/>
                  <a:pt x="11" y="11"/>
                </a:cubicBezTo>
                <a:cubicBezTo>
                  <a:pt x="11" y="46"/>
                  <a:pt x="11" y="81"/>
                  <a:pt x="11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739">
            <a:extLst>
              <a:ext uri="{FF2B5EF4-FFF2-40B4-BE49-F238E27FC236}">
                <a16:creationId xmlns:a16="http://schemas.microsoft.com/office/drawing/2014/main" id="{95602C95-492B-4C5E-99B6-9535C478827B}"/>
              </a:ext>
            </a:extLst>
          </p:cNvPr>
          <p:cNvSpPr>
            <a:spLocks noEditPoints="1"/>
          </p:cNvSpPr>
          <p:nvPr/>
        </p:nvSpPr>
        <p:spPr bwMode="auto">
          <a:xfrm>
            <a:off x="5983593" y="1701686"/>
            <a:ext cx="151991" cy="151991"/>
          </a:xfrm>
          <a:custGeom>
            <a:avLst/>
            <a:gdLst>
              <a:gd name="T0" fmla="*/ 0 w 127"/>
              <a:gd name="T1" fmla="*/ 0 h 127"/>
              <a:gd name="T2" fmla="*/ 127 w 127"/>
              <a:gd name="T3" fmla="*/ 0 h 127"/>
              <a:gd name="T4" fmla="*/ 127 w 127"/>
              <a:gd name="T5" fmla="*/ 127 h 127"/>
              <a:gd name="T6" fmla="*/ 0 w 127"/>
              <a:gd name="T7" fmla="*/ 127 h 127"/>
              <a:gd name="T8" fmla="*/ 0 w 127"/>
              <a:gd name="T9" fmla="*/ 0 h 127"/>
              <a:gd name="T10" fmla="*/ 116 w 127"/>
              <a:gd name="T11" fmla="*/ 116 h 127"/>
              <a:gd name="T12" fmla="*/ 116 w 127"/>
              <a:gd name="T13" fmla="*/ 11 h 127"/>
              <a:gd name="T14" fmla="*/ 11 w 127"/>
              <a:gd name="T15" fmla="*/ 11 h 127"/>
              <a:gd name="T16" fmla="*/ 11 w 127"/>
              <a:gd name="T17" fmla="*/ 116 h 127"/>
              <a:gd name="T18" fmla="*/ 116 w 127"/>
              <a:gd name="T19" fmla="*/ 11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7">
                <a:moveTo>
                  <a:pt x="0" y="0"/>
                </a:moveTo>
                <a:cubicBezTo>
                  <a:pt x="43" y="0"/>
                  <a:pt x="85" y="0"/>
                  <a:pt x="127" y="0"/>
                </a:cubicBezTo>
                <a:cubicBezTo>
                  <a:pt x="127" y="42"/>
                  <a:pt x="127" y="84"/>
                  <a:pt x="127" y="127"/>
                </a:cubicBezTo>
                <a:cubicBezTo>
                  <a:pt x="85" y="127"/>
                  <a:pt x="43" y="127"/>
                  <a:pt x="0" y="127"/>
                </a:cubicBezTo>
                <a:cubicBezTo>
                  <a:pt x="0" y="84"/>
                  <a:pt x="0" y="42"/>
                  <a:pt x="0" y="0"/>
                </a:cubicBezTo>
                <a:close/>
                <a:moveTo>
                  <a:pt x="116" y="116"/>
                </a:moveTo>
                <a:cubicBezTo>
                  <a:pt x="116" y="80"/>
                  <a:pt x="116" y="46"/>
                  <a:pt x="116" y="11"/>
                </a:cubicBezTo>
                <a:cubicBezTo>
                  <a:pt x="81" y="11"/>
                  <a:pt x="46" y="11"/>
                  <a:pt x="11" y="11"/>
                </a:cubicBezTo>
                <a:cubicBezTo>
                  <a:pt x="11" y="46"/>
                  <a:pt x="11" y="81"/>
                  <a:pt x="11" y="116"/>
                </a:cubicBezTo>
                <a:cubicBezTo>
                  <a:pt x="47" y="116"/>
                  <a:pt x="81" y="116"/>
                  <a:pt x="116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740">
            <a:extLst>
              <a:ext uri="{FF2B5EF4-FFF2-40B4-BE49-F238E27FC236}">
                <a16:creationId xmlns:a16="http://schemas.microsoft.com/office/drawing/2014/main" id="{D01893A2-6BBB-4C11-917D-34FBFDF78389}"/>
              </a:ext>
            </a:extLst>
          </p:cNvPr>
          <p:cNvSpPr>
            <a:spLocks/>
          </p:cNvSpPr>
          <p:nvPr/>
        </p:nvSpPr>
        <p:spPr bwMode="auto">
          <a:xfrm>
            <a:off x="5993726" y="2314715"/>
            <a:ext cx="81062" cy="65864"/>
          </a:xfrm>
          <a:custGeom>
            <a:avLst/>
            <a:gdLst>
              <a:gd name="T0" fmla="*/ 69 w 69"/>
              <a:gd name="T1" fmla="*/ 0 h 52"/>
              <a:gd name="T2" fmla="*/ 69 w 69"/>
              <a:gd name="T3" fmla="*/ 52 h 52"/>
              <a:gd name="T4" fmla="*/ 0 w 69"/>
              <a:gd name="T5" fmla="*/ 52 h 52"/>
              <a:gd name="T6" fmla="*/ 0 w 69"/>
              <a:gd name="T7" fmla="*/ 0 h 52"/>
              <a:gd name="T8" fmla="*/ 69 w 69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2">
                <a:moveTo>
                  <a:pt x="69" y="0"/>
                </a:moveTo>
                <a:cubicBezTo>
                  <a:pt x="69" y="17"/>
                  <a:pt x="69" y="34"/>
                  <a:pt x="69" y="52"/>
                </a:cubicBezTo>
                <a:cubicBezTo>
                  <a:pt x="46" y="52"/>
                  <a:pt x="24" y="52"/>
                  <a:pt x="0" y="52"/>
                </a:cubicBezTo>
                <a:cubicBezTo>
                  <a:pt x="0" y="35"/>
                  <a:pt x="0" y="18"/>
                  <a:pt x="0" y="0"/>
                </a:cubicBezTo>
                <a:cubicBezTo>
                  <a:pt x="23" y="0"/>
                  <a:pt x="45" y="0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741">
            <a:extLst>
              <a:ext uri="{FF2B5EF4-FFF2-40B4-BE49-F238E27FC236}">
                <a16:creationId xmlns:a16="http://schemas.microsoft.com/office/drawing/2014/main" id="{7C48215B-F966-449C-82E8-3C19CA986E0B}"/>
              </a:ext>
            </a:extLst>
          </p:cNvPr>
          <p:cNvSpPr>
            <a:spLocks/>
          </p:cNvSpPr>
          <p:nvPr/>
        </p:nvSpPr>
        <p:spPr bwMode="auto">
          <a:xfrm>
            <a:off x="6039322" y="1271042"/>
            <a:ext cx="96263" cy="101327"/>
          </a:xfrm>
          <a:custGeom>
            <a:avLst/>
            <a:gdLst>
              <a:gd name="T0" fmla="*/ 83 w 83"/>
              <a:gd name="T1" fmla="*/ 1 h 83"/>
              <a:gd name="T2" fmla="*/ 83 w 83"/>
              <a:gd name="T3" fmla="*/ 83 h 83"/>
              <a:gd name="T4" fmla="*/ 0 w 83"/>
              <a:gd name="T5" fmla="*/ 83 h 83"/>
              <a:gd name="T6" fmla="*/ 18 w 83"/>
              <a:gd name="T7" fmla="*/ 72 h 83"/>
              <a:gd name="T8" fmla="*/ 70 w 83"/>
              <a:gd name="T9" fmla="*/ 72 h 83"/>
              <a:gd name="T10" fmla="*/ 79 w 83"/>
              <a:gd name="T11" fmla="*/ 0 h 83"/>
              <a:gd name="T12" fmla="*/ 83 w 83"/>
              <a:gd name="T13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83">
                <a:moveTo>
                  <a:pt x="83" y="1"/>
                </a:moveTo>
                <a:cubicBezTo>
                  <a:pt x="83" y="28"/>
                  <a:pt x="83" y="55"/>
                  <a:pt x="83" y="83"/>
                </a:cubicBezTo>
                <a:cubicBezTo>
                  <a:pt x="55" y="83"/>
                  <a:pt x="28" y="83"/>
                  <a:pt x="0" y="83"/>
                </a:cubicBezTo>
                <a:cubicBezTo>
                  <a:pt x="4" y="74"/>
                  <a:pt x="10" y="72"/>
                  <a:pt x="18" y="72"/>
                </a:cubicBezTo>
                <a:cubicBezTo>
                  <a:pt x="36" y="73"/>
                  <a:pt x="53" y="72"/>
                  <a:pt x="70" y="72"/>
                </a:cubicBezTo>
                <a:cubicBezTo>
                  <a:pt x="77" y="48"/>
                  <a:pt x="63" y="22"/>
                  <a:pt x="79" y="0"/>
                </a:cubicBezTo>
                <a:cubicBezTo>
                  <a:pt x="80" y="1"/>
                  <a:pt x="82" y="1"/>
                  <a:pt x="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742">
            <a:extLst>
              <a:ext uri="{FF2B5EF4-FFF2-40B4-BE49-F238E27FC236}">
                <a16:creationId xmlns:a16="http://schemas.microsoft.com/office/drawing/2014/main" id="{8192DD4E-99FE-4430-B0EB-1D6FC2D637FA}"/>
              </a:ext>
            </a:extLst>
          </p:cNvPr>
          <p:cNvSpPr>
            <a:spLocks/>
          </p:cNvSpPr>
          <p:nvPr/>
        </p:nvSpPr>
        <p:spPr bwMode="auto">
          <a:xfrm>
            <a:off x="5983593" y="1220379"/>
            <a:ext cx="121593" cy="30398"/>
          </a:xfrm>
          <a:custGeom>
            <a:avLst/>
            <a:gdLst>
              <a:gd name="T0" fmla="*/ 12 w 103"/>
              <a:gd name="T1" fmla="*/ 10 h 24"/>
              <a:gd name="T2" fmla="*/ 12 w 103"/>
              <a:gd name="T3" fmla="*/ 24 h 24"/>
              <a:gd name="T4" fmla="*/ 3 w 103"/>
              <a:gd name="T5" fmla="*/ 0 h 24"/>
              <a:gd name="T6" fmla="*/ 103 w 103"/>
              <a:gd name="T7" fmla="*/ 0 h 24"/>
              <a:gd name="T8" fmla="*/ 85 w 103"/>
              <a:gd name="T9" fmla="*/ 10 h 24"/>
              <a:gd name="T10" fmla="*/ 12 w 10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24">
                <a:moveTo>
                  <a:pt x="12" y="10"/>
                </a:moveTo>
                <a:cubicBezTo>
                  <a:pt x="12" y="16"/>
                  <a:pt x="12" y="20"/>
                  <a:pt x="12" y="24"/>
                </a:cubicBezTo>
                <a:cubicBezTo>
                  <a:pt x="0" y="18"/>
                  <a:pt x="0" y="18"/>
                  <a:pt x="3" y="0"/>
                </a:cubicBezTo>
                <a:cubicBezTo>
                  <a:pt x="36" y="0"/>
                  <a:pt x="69" y="0"/>
                  <a:pt x="103" y="0"/>
                </a:cubicBezTo>
                <a:cubicBezTo>
                  <a:pt x="99" y="8"/>
                  <a:pt x="93" y="11"/>
                  <a:pt x="85" y="10"/>
                </a:cubicBezTo>
                <a:cubicBezTo>
                  <a:pt x="61" y="10"/>
                  <a:pt x="37" y="10"/>
                  <a:pt x="12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743">
            <a:extLst>
              <a:ext uri="{FF2B5EF4-FFF2-40B4-BE49-F238E27FC236}">
                <a16:creationId xmlns:a16="http://schemas.microsoft.com/office/drawing/2014/main" id="{47EA9694-EFD9-46CC-8CE8-69B11A5F62BA}"/>
              </a:ext>
            </a:extLst>
          </p:cNvPr>
          <p:cNvSpPr>
            <a:spLocks/>
          </p:cNvSpPr>
          <p:nvPr/>
        </p:nvSpPr>
        <p:spPr bwMode="auto">
          <a:xfrm>
            <a:off x="5983593" y="1321706"/>
            <a:ext cx="45599" cy="50664"/>
          </a:xfrm>
          <a:custGeom>
            <a:avLst/>
            <a:gdLst>
              <a:gd name="T0" fmla="*/ 0 w 40"/>
              <a:gd name="T1" fmla="*/ 0 h 40"/>
              <a:gd name="T2" fmla="*/ 11 w 40"/>
              <a:gd name="T3" fmla="*/ 29 h 40"/>
              <a:gd name="T4" fmla="*/ 40 w 40"/>
              <a:gd name="T5" fmla="*/ 40 h 40"/>
              <a:gd name="T6" fmla="*/ 0 w 40"/>
              <a:gd name="T7" fmla="*/ 40 h 40"/>
              <a:gd name="T8" fmla="*/ 0 w 4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0" y="0"/>
                </a:moveTo>
                <a:cubicBezTo>
                  <a:pt x="15" y="6"/>
                  <a:pt x="9" y="18"/>
                  <a:pt x="11" y="29"/>
                </a:cubicBezTo>
                <a:cubicBezTo>
                  <a:pt x="21" y="32"/>
                  <a:pt x="34" y="25"/>
                  <a:pt x="40" y="40"/>
                </a:cubicBezTo>
                <a:cubicBezTo>
                  <a:pt x="27" y="40"/>
                  <a:pt x="14" y="40"/>
                  <a:pt x="0" y="40"/>
                </a:cubicBezTo>
                <a:cubicBezTo>
                  <a:pt x="0" y="27"/>
                  <a:pt x="0" y="1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744">
            <a:extLst>
              <a:ext uri="{FF2B5EF4-FFF2-40B4-BE49-F238E27FC236}">
                <a16:creationId xmlns:a16="http://schemas.microsoft.com/office/drawing/2014/main" id="{FC326FE1-B26A-4A96-9CCD-8053B99C5F94}"/>
              </a:ext>
            </a:extLst>
          </p:cNvPr>
          <p:cNvSpPr>
            <a:spLocks/>
          </p:cNvSpPr>
          <p:nvPr/>
        </p:nvSpPr>
        <p:spPr bwMode="auto">
          <a:xfrm>
            <a:off x="5998791" y="1473697"/>
            <a:ext cx="121593" cy="121593"/>
          </a:xfrm>
          <a:custGeom>
            <a:avLst/>
            <a:gdLst>
              <a:gd name="T0" fmla="*/ 0 w 105"/>
              <a:gd name="T1" fmla="*/ 105 h 105"/>
              <a:gd name="T2" fmla="*/ 0 w 105"/>
              <a:gd name="T3" fmla="*/ 0 h 105"/>
              <a:gd name="T4" fmla="*/ 105 w 105"/>
              <a:gd name="T5" fmla="*/ 0 h 105"/>
              <a:gd name="T6" fmla="*/ 105 w 105"/>
              <a:gd name="T7" fmla="*/ 105 h 105"/>
              <a:gd name="T8" fmla="*/ 0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0" y="105"/>
                </a:moveTo>
                <a:cubicBezTo>
                  <a:pt x="0" y="70"/>
                  <a:pt x="0" y="35"/>
                  <a:pt x="0" y="0"/>
                </a:cubicBezTo>
                <a:cubicBezTo>
                  <a:pt x="35" y="0"/>
                  <a:pt x="70" y="0"/>
                  <a:pt x="105" y="0"/>
                </a:cubicBezTo>
                <a:cubicBezTo>
                  <a:pt x="105" y="35"/>
                  <a:pt x="105" y="69"/>
                  <a:pt x="105" y="105"/>
                </a:cubicBezTo>
                <a:cubicBezTo>
                  <a:pt x="70" y="105"/>
                  <a:pt x="36" y="105"/>
                  <a:pt x="0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745">
            <a:extLst>
              <a:ext uri="{FF2B5EF4-FFF2-40B4-BE49-F238E27FC236}">
                <a16:creationId xmlns:a16="http://schemas.microsoft.com/office/drawing/2014/main" id="{9611417A-57A1-4638-972C-AA8332C07CC9}"/>
              </a:ext>
            </a:extLst>
          </p:cNvPr>
          <p:cNvSpPr>
            <a:spLocks/>
          </p:cNvSpPr>
          <p:nvPr/>
        </p:nvSpPr>
        <p:spPr bwMode="auto">
          <a:xfrm>
            <a:off x="5998791" y="1711818"/>
            <a:ext cx="121593" cy="126661"/>
          </a:xfrm>
          <a:custGeom>
            <a:avLst/>
            <a:gdLst>
              <a:gd name="T0" fmla="*/ 105 w 105"/>
              <a:gd name="T1" fmla="*/ 105 h 105"/>
              <a:gd name="T2" fmla="*/ 0 w 105"/>
              <a:gd name="T3" fmla="*/ 105 h 105"/>
              <a:gd name="T4" fmla="*/ 0 w 105"/>
              <a:gd name="T5" fmla="*/ 0 h 105"/>
              <a:gd name="T6" fmla="*/ 105 w 105"/>
              <a:gd name="T7" fmla="*/ 0 h 105"/>
              <a:gd name="T8" fmla="*/ 105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105" y="105"/>
                </a:moveTo>
                <a:cubicBezTo>
                  <a:pt x="70" y="105"/>
                  <a:pt x="36" y="105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35" y="0"/>
                  <a:pt x="70" y="0"/>
                  <a:pt x="105" y="0"/>
                </a:cubicBezTo>
                <a:cubicBezTo>
                  <a:pt x="105" y="35"/>
                  <a:pt x="105" y="69"/>
                  <a:pt x="10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746">
            <a:extLst>
              <a:ext uri="{FF2B5EF4-FFF2-40B4-BE49-F238E27FC236}">
                <a16:creationId xmlns:a16="http://schemas.microsoft.com/office/drawing/2014/main" id="{46083498-9A0B-40E7-AEDD-CAE1A5FF6872}"/>
              </a:ext>
            </a:extLst>
          </p:cNvPr>
          <p:cNvSpPr>
            <a:spLocks/>
          </p:cNvSpPr>
          <p:nvPr/>
        </p:nvSpPr>
        <p:spPr bwMode="auto">
          <a:xfrm>
            <a:off x="5968393" y="1200113"/>
            <a:ext cx="187457" cy="177325"/>
          </a:xfrm>
          <a:custGeom>
            <a:avLst/>
            <a:gdLst>
              <a:gd name="T0" fmla="*/ 46 w 155"/>
              <a:gd name="T1" fmla="*/ 82 h 150"/>
              <a:gd name="T2" fmla="*/ 61 w 155"/>
              <a:gd name="T3" fmla="*/ 107 h 150"/>
              <a:gd name="T4" fmla="*/ 63 w 155"/>
              <a:gd name="T5" fmla="*/ 105 h 150"/>
              <a:gd name="T6" fmla="*/ 116 w 155"/>
              <a:gd name="T7" fmla="*/ 26 h 150"/>
              <a:gd name="T8" fmla="*/ 129 w 155"/>
              <a:gd name="T9" fmla="*/ 6 h 150"/>
              <a:gd name="T10" fmla="*/ 138 w 155"/>
              <a:gd name="T11" fmla="*/ 1 h 150"/>
              <a:gd name="T12" fmla="*/ 144 w 155"/>
              <a:gd name="T13" fmla="*/ 3 h 150"/>
              <a:gd name="T14" fmla="*/ 149 w 155"/>
              <a:gd name="T15" fmla="*/ 5 h 150"/>
              <a:gd name="T16" fmla="*/ 153 w 155"/>
              <a:gd name="T17" fmla="*/ 8 h 150"/>
              <a:gd name="T18" fmla="*/ 152 w 155"/>
              <a:gd name="T19" fmla="*/ 23 h 150"/>
              <a:gd name="T20" fmla="*/ 124 w 155"/>
              <a:gd name="T21" fmla="*/ 63 h 150"/>
              <a:gd name="T22" fmla="*/ 72 w 155"/>
              <a:gd name="T23" fmla="*/ 140 h 150"/>
              <a:gd name="T24" fmla="*/ 47 w 155"/>
              <a:gd name="T25" fmla="*/ 139 h 150"/>
              <a:gd name="T26" fmla="*/ 4 w 155"/>
              <a:gd name="T27" fmla="*/ 62 h 150"/>
              <a:gd name="T28" fmla="*/ 6 w 155"/>
              <a:gd name="T29" fmla="*/ 44 h 150"/>
              <a:gd name="T30" fmla="*/ 25 w 155"/>
              <a:gd name="T31" fmla="*/ 45 h 150"/>
              <a:gd name="T32" fmla="*/ 26 w 155"/>
              <a:gd name="T33" fmla="*/ 46 h 150"/>
              <a:gd name="T34" fmla="*/ 41 w 155"/>
              <a:gd name="T35" fmla="*/ 7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150">
                <a:moveTo>
                  <a:pt x="46" y="82"/>
                </a:moveTo>
                <a:cubicBezTo>
                  <a:pt x="51" y="90"/>
                  <a:pt x="56" y="98"/>
                  <a:pt x="61" y="107"/>
                </a:cubicBezTo>
                <a:cubicBezTo>
                  <a:pt x="61" y="106"/>
                  <a:pt x="62" y="106"/>
                  <a:pt x="63" y="105"/>
                </a:cubicBezTo>
                <a:cubicBezTo>
                  <a:pt x="80" y="79"/>
                  <a:pt x="98" y="53"/>
                  <a:pt x="116" y="26"/>
                </a:cubicBezTo>
                <a:cubicBezTo>
                  <a:pt x="120" y="20"/>
                  <a:pt x="125" y="13"/>
                  <a:pt x="129" y="6"/>
                </a:cubicBezTo>
                <a:cubicBezTo>
                  <a:pt x="132" y="3"/>
                  <a:pt x="135" y="1"/>
                  <a:pt x="138" y="1"/>
                </a:cubicBezTo>
                <a:cubicBezTo>
                  <a:pt x="141" y="0"/>
                  <a:pt x="143" y="0"/>
                  <a:pt x="144" y="3"/>
                </a:cubicBezTo>
                <a:cubicBezTo>
                  <a:pt x="145" y="4"/>
                  <a:pt x="147" y="5"/>
                  <a:pt x="149" y="5"/>
                </a:cubicBezTo>
                <a:cubicBezTo>
                  <a:pt x="151" y="5"/>
                  <a:pt x="152" y="6"/>
                  <a:pt x="153" y="8"/>
                </a:cubicBezTo>
                <a:cubicBezTo>
                  <a:pt x="155" y="13"/>
                  <a:pt x="155" y="18"/>
                  <a:pt x="152" y="23"/>
                </a:cubicBezTo>
                <a:cubicBezTo>
                  <a:pt x="143" y="36"/>
                  <a:pt x="133" y="49"/>
                  <a:pt x="124" y="63"/>
                </a:cubicBezTo>
                <a:cubicBezTo>
                  <a:pt x="107" y="89"/>
                  <a:pt x="89" y="114"/>
                  <a:pt x="72" y="140"/>
                </a:cubicBezTo>
                <a:cubicBezTo>
                  <a:pt x="65" y="150"/>
                  <a:pt x="53" y="150"/>
                  <a:pt x="47" y="139"/>
                </a:cubicBezTo>
                <a:cubicBezTo>
                  <a:pt x="32" y="114"/>
                  <a:pt x="18" y="88"/>
                  <a:pt x="4" y="62"/>
                </a:cubicBezTo>
                <a:cubicBezTo>
                  <a:pt x="0" y="56"/>
                  <a:pt x="1" y="48"/>
                  <a:pt x="6" y="44"/>
                </a:cubicBezTo>
                <a:cubicBezTo>
                  <a:pt x="12" y="40"/>
                  <a:pt x="20" y="40"/>
                  <a:pt x="25" y="45"/>
                </a:cubicBezTo>
                <a:cubicBezTo>
                  <a:pt x="25" y="45"/>
                  <a:pt x="26" y="46"/>
                  <a:pt x="26" y="46"/>
                </a:cubicBezTo>
                <a:cubicBezTo>
                  <a:pt x="31" y="55"/>
                  <a:pt x="36" y="64"/>
                  <a:pt x="41" y="7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747">
            <a:extLst>
              <a:ext uri="{FF2B5EF4-FFF2-40B4-BE49-F238E27FC236}">
                <a16:creationId xmlns:a16="http://schemas.microsoft.com/office/drawing/2014/main" id="{B0F8E02E-1834-4589-B76A-E5D002F6C76B}"/>
              </a:ext>
            </a:extLst>
          </p:cNvPr>
          <p:cNvSpPr>
            <a:spLocks/>
          </p:cNvSpPr>
          <p:nvPr/>
        </p:nvSpPr>
        <p:spPr bwMode="auto">
          <a:xfrm>
            <a:off x="9008216" y="2030998"/>
            <a:ext cx="146926" cy="146926"/>
          </a:xfrm>
          <a:custGeom>
            <a:avLst/>
            <a:gdLst>
              <a:gd name="T0" fmla="*/ 91 w 127"/>
              <a:gd name="T1" fmla="*/ 4 h 127"/>
              <a:gd name="T2" fmla="*/ 87 w 127"/>
              <a:gd name="T3" fmla="*/ 0 h 127"/>
              <a:gd name="T4" fmla="*/ 0 w 127"/>
              <a:gd name="T5" fmla="*/ 87 h 127"/>
              <a:gd name="T6" fmla="*/ 2 w 127"/>
              <a:gd name="T7" fmla="*/ 89 h 127"/>
              <a:gd name="T8" fmla="*/ 26 w 127"/>
              <a:gd name="T9" fmla="*/ 112 h 127"/>
              <a:gd name="T10" fmla="*/ 96 w 127"/>
              <a:gd name="T11" fmla="*/ 96 h 127"/>
              <a:gd name="T12" fmla="*/ 113 w 127"/>
              <a:gd name="T13" fmla="*/ 25 h 127"/>
              <a:gd name="T14" fmla="*/ 91 w 127"/>
              <a:gd name="T15" fmla="*/ 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27">
                <a:moveTo>
                  <a:pt x="91" y="4"/>
                </a:moveTo>
                <a:cubicBezTo>
                  <a:pt x="87" y="0"/>
                  <a:pt x="87" y="0"/>
                  <a:pt x="87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2" y="89"/>
                  <a:pt x="2" y="89"/>
                  <a:pt x="2" y="89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40" y="127"/>
                  <a:pt x="72" y="120"/>
                  <a:pt x="96" y="96"/>
                </a:cubicBezTo>
                <a:cubicBezTo>
                  <a:pt x="120" y="72"/>
                  <a:pt x="127" y="40"/>
                  <a:pt x="113" y="25"/>
                </a:cubicBezTo>
                <a:cubicBezTo>
                  <a:pt x="91" y="4"/>
                  <a:pt x="91" y="4"/>
                  <a:pt x="91" y="4"/>
                </a:cubicBezTo>
                <a:close/>
              </a:path>
            </a:pathLst>
          </a:custGeom>
          <a:solidFill>
            <a:srgbClr val="616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748">
            <a:extLst>
              <a:ext uri="{FF2B5EF4-FFF2-40B4-BE49-F238E27FC236}">
                <a16:creationId xmlns:a16="http://schemas.microsoft.com/office/drawing/2014/main" id="{07C33743-3CF9-49C0-AB1A-A6C6CB11E0E3}"/>
              </a:ext>
            </a:extLst>
          </p:cNvPr>
          <p:cNvSpPr>
            <a:spLocks/>
          </p:cNvSpPr>
          <p:nvPr/>
        </p:nvSpPr>
        <p:spPr bwMode="auto">
          <a:xfrm>
            <a:off x="8982886" y="2005668"/>
            <a:ext cx="126661" cy="126661"/>
          </a:xfrm>
          <a:custGeom>
            <a:avLst/>
            <a:gdLst>
              <a:gd name="T0" fmla="*/ 20 w 25"/>
              <a:gd name="T1" fmla="*/ 0 h 25"/>
              <a:gd name="T2" fmla="*/ 0 w 25"/>
              <a:gd name="T3" fmla="*/ 20 h 25"/>
              <a:gd name="T4" fmla="*/ 5 w 25"/>
              <a:gd name="T5" fmla="*/ 25 h 25"/>
              <a:gd name="T6" fmla="*/ 25 w 25"/>
              <a:gd name="T7" fmla="*/ 5 h 25"/>
              <a:gd name="T8" fmla="*/ 25 w 25"/>
              <a:gd name="T9" fmla="*/ 4 h 25"/>
              <a:gd name="T10" fmla="*/ 25 w 25"/>
              <a:gd name="T11" fmla="*/ 4 h 25"/>
              <a:gd name="T12" fmla="*/ 20 w 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20" y="0"/>
                </a:moveTo>
                <a:lnTo>
                  <a:pt x="0" y="20"/>
                </a:lnTo>
                <a:lnTo>
                  <a:pt x="5" y="25"/>
                </a:lnTo>
                <a:lnTo>
                  <a:pt x="25" y="5"/>
                </a:lnTo>
                <a:lnTo>
                  <a:pt x="25" y="4"/>
                </a:lnTo>
                <a:lnTo>
                  <a:pt x="25" y="4"/>
                </a:lnTo>
                <a:lnTo>
                  <a:pt x="20" y="0"/>
                </a:lnTo>
                <a:close/>
              </a:path>
            </a:pathLst>
          </a:custGeom>
          <a:solidFill>
            <a:srgbClr val="AAD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749">
            <a:extLst>
              <a:ext uri="{FF2B5EF4-FFF2-40B4-BE49-F238E27FC236}">
                <a16:creationId xmlns:a16="http://schemas.microsoft.com/office/drawing/2014/main" id="{ED704A2E-B42C-4159-910D-EAC7EFB01192}"/>
              </a:ext>
            </a:extLst>
          </p:cNvPr>
          <p:cNvSpPr>
            <a:spLocks noEditPoints="1"/>
          </p:cNvSpPr>
          <p:nvPr/>
        </p:nvSpPr>
        <p:spPr bwMode="auto">
          <a:xfrm>
            <a:off x="8131735" y="1149449"/>
            <a:ext cx="952478" cy="957546"/>
          </a:xfrm>
          <a:custGeom>
            <a:avLst/>
            <a:gdLst>
              <a:gd name="T0" fmla="*/ 340 w 803"/>
              <a:gd name="T1" fmla="*/ 0 h 808"/>
              <a:gd name="T2" fmla="*/ 0 w 803"/>
              <a:gd name="T3" fmla="*/ 340 h 808"/>
              <a:gd name="T4" fmla="*/ 340 w 803"/>
              <a:gd name="T5" fmla="*/ 679 h 808"/>
              <a:gd name="T6" fmla="*/ 528 w 803"/>
              <a:gd name="T7" fmla="*/ 623 h 808"/>
              <a:gd name="T8" fmla="*/ 716 w 803"/>
              <a:gd name="T9" fmla="*/ 808 h 808"/>
              <a:gd name="T10" fmla="*/ 803 w 803"/>
              <a:gd name="T11" fmla="*/ 721 h 808"/>
              <a:gd name="T12" fmla="*/ 616 w 803"/>
              <a:gd name="T13" fmla="*/ 537 h 808"/>
              <a:gd name="T14" fmla="*/ 679 w 803"/>
              <a:gd name="T15" fmla="*/ 340 h 808"/>
              <a:gd name="T16" fmla="*/ 340 w 803"/>
              <a:gd name="T17" fmla="*/ 0 h 808"/>
              <a:gd name="T18" fmla="*/ 344 w 803"/>
              <a:gd name="T19" fmla="*/ 579 h 808"/>
              <a:gd name="T20" fmla="*/ 106 w 803"/>
              <a:gd name="T21" fmla="*/ 340 h 808"/>
              <a:gd name="T22" fmla="*/ 344 w 803"/>
              <a:gd name="T23" fmla="*/ 101 h 808"/>
              <a:gd name="T24" fmla="*/ 583 w 803"/>
              <a:gd name="T25" fmla="*/ 340 h 808"/>
              <a:gd name="T26" fmla="*/ 344 w 803"/>
              <a:gd name="T27" fmla="*/ 579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3" h="808">
                <a:moveTo>
                  <a:pt x="340" y="0"/>
                </a:moveTo>
                <a:cubicBezTo>
                  <a:pt x="152" y="0"/>
                  <a:pt x="0" y="152"/>
                  <a:pt x="0" y="340"/>
                </a:cubicBezTo>
                <a:cubicBezTo>
                  <a:pt x="0" y="527"/>
                  <a:pt x="152" y="679"/>
                  <a:pt x="340" y="679"/>
                </a:cubicBezTo>
                <a:cubicBezTo>
                  <a:pt x="409" y="679"/>
                  <a:pt x="474" y="658"/>
                  <a:pt x="528" y="623"/>
                </a:cubicBezTo>
                <a:cubicBezTo>
                  <a:pt x="716" y="808"/>
                  <a:pt x="716" y="808"/>
                  <a:pt x="716" y="808"/>
                </a:cubicBezTo>
                <a:cubicBezTo>
                  <a:pt x="803" y="721"/>
                  <a:pt x="803" y="721"/>
                  <a:pt x="803" y="721"/>
                </a:cubicBezTo>
                <a:cubicBezTo>
                  <a:pt x="616" y="537"/>
                  <a:pt x="616" y="537"/>
                  <a:pt x="616" y="537"/>
                </a:cubicBezTo>
                <a:cubicBezTo>
                  <a:pt x="656" y="481"/>
                  <a:pt x="679" y="413"/>
                  <a:pt x="679" y="340"/>
                </a:cubicBezTo>
                <a:cubicBezTo>
                  <a:pt x="679" y="152"/>
                  <a:pt x="527" y="0"/>
                  <a:pt x="340" y="0"/>
                </a:cubicBezTo>
                <a:close/>
                <a:moveTo>
                  <a:pt x="344" y="579"/>
                </a:moveTo>
                <a:cubicBezTo>
                  <a:pt x="213" y="579"/>
                  <a:pt x="106" y="472"/>
                  <a:pt x="106" y="340"/>
                </a:cubicBezTo>
                <a:cubicBezTo>
                  <a:pt x="106" y="208"/>
                  <a:pt x="213" y="101"/>
                  <a:pt x="344" y="101"/>
                </a:cubicBezTo>
                <a:cubicBezTo>
                  <a:pt x="476" y="101"/>
                  <a:pt x="583" y="208"/>
                  <a:pt x="583" y="340"/>
                </a:cubicBezTo>
                <a:cubicBezTo>
                  <a:pt x="583" y="472"/>
                  <a:pt x="476" y="579"/>
                  <a:pt x="344" y="579"/>
                </a:cubicBezTo>
                <a:close/>
              </a:path>
            </a:pathLst>
          </a:custGeom>
          <a:solidFill>
            <a:srgbClr val="616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750">
            <a:extLst>
              <a:ext uri="{FF2B5EF4-FFF2-40B4-BE49-F238E27FC236}">
                <a16:creationId xmlns:a16="http://schemas.microsoft.com/office/drawing/2014/main" id="{1DB946D8-E7E6-481E-B08B-87DCBD7A34C7}"/>
              </a:ext>
            </a:extLst>
          </p:cNvPr>
          <p:cNvSpPr>
            <a:spLocks/>
          </p:cNvSpPr>
          <p:nvPr/>
        </p:nvSpPr>
        <p:spPr bwMode="auto">
          <a:xfrm>
            <a:off x="8385054" y="1367305"/>
            <a:ext cx="243186" cy="288785"/>
          </a:xfrm>
          <a:custGeom>
            <a:avLst/>
            <a:gdLst>
              <a:gd name="T0" fmla="*/ 172 w 203"/>
              <a:gd name="T1" fmla="*/ 8 h 244"/>
              <a:gd name="T2" fmla="*/ 6 w 203"/>
              <a:gd name="T3" fmla="*/ 218 h 244"/>
              <a:gd name="T4" fmla="*/ 8 w 203"/>
              <a:gd name="T5" fmla="*/ 241 h 244"/>
              <a:gd name="T6" fmla="*/ 18 w 203"/>
              <a:gd name="T7" fmla="*/ 244 h 244"/>
              <a:gd name="T8" fmla="*/ 31 w 203"/>
              <a:gd name="T9" fmla="*/ 238 h 244"/>
              <a:gd name="T10" fmla="*/ 198 w 203"/>
              <a:gd name="T11" fmla="*/ 28 h 244"/>
              <a:gd name="T12" fmla="*/ 195 w 203"/>
              <a:gd name="T13" fmla="*/ 6 h 244"/>
              <a:gd name="T14" fmla="*/ 172 w 203"/>
              <a:gd name="T15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244">
                <a:moveTo>
                  <a:pt x="172" y="8"/>
                </a:moveTo>
                <a:cubicBezTo>
                  <a:pt x="6" y="218"/>
                  <a:pt x="6" y="218"/>
                  <a:pt x="6" y="218"/>
                </a:cubicBezTo>
                <a:cubicBezTo>
                  <a:pt x="0" y="225"/>
                  <a:pt x="1" y="235"/>
                  <a:pt x="8" y="241"/>
                </a:cubicBezTo>
                <a:cubicBezTo>
                  <a:pt x="11" y="243"/>
                  <a:pt x="15" y="244"/>
                  <a:pt x="18" y="244"/>
                </a:cubicBezTo>
                <a:cubicBezTo>
                  <a:pt x="23" y="244"/>
                  <a:pt x="28" y="242"/>
                  <a:pt x="31" y="238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203" y="21"/>
                  <a:pt x="202" y="11"/>
                  <a:pt x="195" y="6"/>
                </a:cubicBezTo>
                <a:cubicBezTo>
                  <a:pt x="188" y="0"/>
                  <a:pt x="178" y="1"/>
                  <a:pt x="172" y="8"/>
                </a:cubicBezTo>
                <a:close/>
              </a:path>
            </a:pathLst>
          </a:custGeom>
          <a:solidFill>
            <a:srgbClr val="61B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751">
            <a:extLst>
              <a:ext uri="{FF2B5EF4-FFF2-40B4-BE49-F238E27FC236}">
                <a16:creationId xmlns:a16="http://schemas.microsoft.com/office/drawing/2014/main" id="{C385CA1F-3B9D-4FA8-9E36-07DD499B9DF8}"/>
              </a:ext>
            </a:extLst>
          </p:cNvPr>
          <p:cNvSpPr>
            <a:spLocks/>
          </p:cNvSpPr>
          <p:nvPr/>
        </p:nvSpPr>
        <p:spPr bwMode="auto">
          <a:xfrm>
            <a:off x="8466116" y="1448367"/>
            <a:ext cx="243186" cy="293850"/>
          </a:xfrm>
          <a:custGeom>
            <a:avLst/>
            <a:gdLst>
              <a:gd name="T0" fmla="*/ 172 w 203"/>
              <a:gd name="T1" fmla="*/ 8 h 244"/>
              <a:gd name="T2" fmla="*/ 6 w 203"/>
              <a:gd name="T3" fmla="*/ 218 h 244"/>
              <a:gd name="T4" fmla="*/ 8 w 203"/>
              <a:gd name="T5" fmla="*/ 241 h 244"/>
              <a:gd name="T6" fmla="*/ 18 w 203"/>
              <a:gd name="T7" fmla="*/ 244 h 244"/>
              <a:gd name="T8" fmla="*/ 31 w 203"/>
              <a:gd name="T9" fmla="*/ 238 h 244"/>
              <a:gd name="T10" fmla="*/ 198 w 203"/>
              <a:gd name="T11" fmla="*/ 28 h 244"/>
              <a:gd name="T12" fmla="*/ 195 w 203"/>
              <a:gd name="T13" fmla="*/ 6 h 244"/>
              <a:gd name="T14" fmla="*/ 172 w 203"/>
              <a:gd name="T15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244">
                <a:moveTo>
                  <a:pt x="172" y="8"/>
                </a:moveTo>
                <a:cubicBezTo>
                  <a:pt x="6" y="218"/>
                  <a:pt x="6" y="218"/>
                  <a:pt x="6" y="218"/>
                </a:cubicBezTo>
                <a:cubicBezTo>
                  <a:pt x="0" y="225"/>
                  <a:pt x="1" y="235"/>
                  <a:pt x="8" y="241"/>
                </a:cubicBezTo>
                <a:cubicBezTo>
                  <a:pt x="11" y="243"/>
                  <a:pt x="15" y="244"/>
                  <a:pt x="18" y="244"/>
                </a:cubicBezTo>
                <a:cubicBezTo>
                  <a:pt x="23" y="244"/>
                  <a:pt x="28" y="242"/>
                  <a:pt x="31" y="238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203" y="21"/>
                  <a:pt x="202" y="11"/>
                  <a:pt x="195" y="6"/>
                </a:cubicBezTo>
                <a:cubicBezTo>
                  <a:pt x="188" y="0"/>
                  <a:pt x="178" y="1"/>
                  <a:pt x="172" y="8"/>
                </a:cubicBezTo>
                <a:close/>
              </a:path>
            </a:pathLst>
          </a:custGeom>
          <a:solidFill>
            <a:srgbClr val="61B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8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3D8DC0-5AA9-40C1-8525-AABABBC2C521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Fully Editable Icon Sets: A</a:t>
            </a:r>
            <a:endParaRPr lang="en-U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BF84CA2-F12F-4EE5-93A8-B51C160CAB77}"/>
              </a:ext>
            </a:extLst>
          </p:cNvPr>
          <p:cNvGrpSpPr/>
          <p:nvPr/>
        </p:nvGrpSpPr>
        <p:grpSpPr>
          <a:xfrm>
            <a:off x="3059832" y="1059582"/>
            <a:ext cx="5544616" cy="3698796"/>
            <a:chOff x="4360223" y="1424302"/>
            <a:chExt cx="7231481" cy="4824098"/>
          </a:xfrm>
        </p:grpSpPr>
        <p:sp>
          <p:nvSpPr>
            <p:cNvPr id="4" name="Diamond 5">
              <a:extLst>
                <a:ext uri="{FF2B5EF4-FFF2-40B4-BE49-F238E27FC236}">
                  <a16:creationId xmlns:a16="http://schemas.microsoft.com/office/drawing/2014/main" id="{66D4F86A-513C-4FFB-81ED-E910902933A4}"/>
                </a:ext>
              </a:extLst>
            </p:cNvPr>
            <p:cNvSpPr/>
            <p:nvPr/>
          </p:nvSpPr>
          <p:spPr>
            <a:xfrm>
              <a:off x="6112070" y="1492152"/>
              <a:ext cx="523149" cy="52469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1">
              <a:extLst>
                <a:ext uri="{FF2B5EF4-FFF2-40B4-BE49-F238E27FC236}">
                  <a16:creationId xmlns:a16="http://schemas.microsoft.com/office/drawing/2014/main" id="{3446A50E-F36F-4568-8FC8-8A4B1A964FCC}"/>
                </a:ext>
              </a:extLst>
            </p:cNvPr>
            <p:cNvSpPr/>
            <p:nvPr/>
          </p:nvSpPr>
          <p:spPr>
            <a:xfrm>
              <a:off x="5273316" y="1562686"/>
              <a:ext cx="523147" cy="38362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7">
              <a:extLst>
                <a:ext uri="{FF2B5EF4-FFF2-40B4-BE49-F238E27FC236}">
                  <a16:creationId xmlns:a16="http://schemas.microsoft.com/office/drawing/2014/main" id="{126A23D8-B929-43BA-865E-89B22AFB1596}"/>
                </a:ext>
              </a:extLst>
            </p:cNvPr>
            <p:cNvSpPr/>
            <p:nvPr/>
          </p:nvSpPr>
          <p:spPr>
            <a:xfrm>
              <a:off x="6114156" y="4520206"/>
              <a:ext cx="313133" cy="707899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9F41A3A-FCF0-47AE-AF9E-9360B51C526B}"/>
                </a:ext>
              </a:extLst>
            </p:cNvPr>
            <p:cNvSpPr/>
            <p:nvPr/>
          </p:nvSpPr>
          <p:spPr>
            <a:xfrm rot="18900000">
              <a:off x="9585735" y="3654558"/>
              <a:ext cx="225664" cy="50273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5">
              <a:extLst>
                <a:ext uri="{FF2B5EF4-FFF2-40B4-BE49-F238E27FC236}">
                  <a16:creationId xmlns:a16="http://schemas.microsoft.com/office/drawing/2014/main" id="{A8D324F3-90F9-4680-A662-1635A8046A79}"/>
                </a:ext>
              </a:extLst>
            </p:cNvPr>
            <p:cNvSpPr/>
            <p:nvPr/>
          </p:nvSpPr>
          <p:spPr>
            <a:xfrm flipH="1">
              <a:off x="5267026" y="4641909"/>
              <a:ext cx="464493" cy="464493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6B4571E-CEB2-48DA-AE16-38A784FD3392}"/>
                </a:ext>
              </a:extLst>
            </p:cNvPr>
            <p:cNvSpPr/>
            <p:nvPr/>
          </p:nvSpPr>
          <p:spPr>
            <a:xfrm>
              <a:off x="7745410" y="3642506"/>
              <a:ext cx="460778" cy="453389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C28EE54E-5BBC-4AE4-A383-B637725C810C}"/>
                </a:ext>
              </a:extLst>
            </p:cNvPr>
            <p:cNvSpPr/>
            <p:nvPr/>
          </p:nvSpPr>
          <p:spPr>
            <a:xfrm>
              <a:off x="11063701" y="3600566"/>
              <a:ext cx="464493" cy="463135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C4AC1FF-0830-4943-B950-B77BB5452F08}"/>
                </a:ext>
              </a:extLst>
            </p:cNvPr>
            <p:cNvSpPr/>
            <p:nvPr/>
          </p:nvSpPr>
          <p:spPr>
            <a:xfrm>
              <a:off x="6950824" y="1518716"/>
              <a:ext cx="471567" cy="47156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6F94320F-30A0-458B-8233-0E836AF7E32A}"/>
                </a:ext>
              </a:extLst>
            </p:cNvPr>
            <p:cNvSpPr/>
            <p:nvPr/>
          </p:nvSpPr>
          <p:spPr>
            <a:xfrm rot="5400000">
              <a:off x="7737684" y="1518715"/>
              <a:ext cx="472195" cy="471568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Pie 24">
              <a:extLst>
                <a:ext uri="{FF2B5EF4-FFF2-40B4-BE49-F238E27FC236}">
                  <a16:creationId xmlns:a16="http://schemas.microsoft.com/office/drawing/2014/main" id="{08636A99-D686-4030-AA93-770E065B32F4}"/>
                </a:ext>
              </a:extLst>
            </p:cNvPr>
            <p:cNvSpPr/>
            <p:nvPr/>
          </p:nvSpPr>
          <p:spPr>
            <a:xfrm>
              <a:off x="6809927" y="4618984"/>
              <a:ext cx="513183" cy="510342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Parallelogram 30">
              <a:extLst>
                <a:ext uri="{FF2B5EF4-FFF2-40B4-BE49-F238E27FC236}">
                  <a16:creationId xmlns:a16="http://schemas.microsoft.com/office/drawing/2014/main" id="{4A8B6215-3688-4D8F-B16C-7FFCB9D47EDB}"/>
                </a:ext>
              </a:extLst>
            </p:cNvPr>
            <p:cNvSpPr/>
            <p:nvPr/>
          </p:nvSpPr>
          <p:spPr>
            <a:xfrm flipH="1">
              <a:off x="11038458" y="2527766"/>
              <a:ext cx="514976" cy="51625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2FFB4BF4-8E1D-47AD-A774-47A8B94C3D93}"/>
                </a:ext>
              </a:extLst>
            </p:cNvPr>
            <p:cNvSpPr/>
            <p:nvPr/>
          </p:nvSpPr>
          <p:spPr>
            <a:xfrm rot="16200000">
              <a:off x="8525358" y="1470612"/>
              <a:ext cx="567400" cy="56777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Block Arc 41">
              <a:extLst>
                <a:ext uri="{FF2B5EF4-FFF2-40B4-BE49-F238E27FC236}">
                  <a16:creationId xmlns:a16="http://schemas.microsoft.com/office/drawing/2014/main" id="{3F495055-6561-4BFD-9F0D-6CE4501A0816}"/>
                </a:ext>
              </a:extLst>
            </p:cNvPr>
            <p:cNvSpPr/>
            <p:nvPr/>
          </p:nvSpPr>
          <p:spPr>
            <a:xfrm>
              <a:off x="9408551" y="1424302"/>
              <a:ext cx="473301" cy="66039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7">
              <a:extLst>
                <a:ext uri="{FF2B5EF4-FFF2-40B4-BE49-F238E27FC236}">
                  <a16:creationId xmlns:a16="http://schemas.microsoft.com/office/drawing/2014/main" id="{BEAEE6AC-9981-47D5-9657-6CE2651A6E6F}"/>
                </a:ext>
              </a:extLst>
            </p:cNvPr>
            <p:cNvSpPr/>
            <p:nvPr/>
          </p:nvSpPr>
          <p:spPr>
            <a:xfrm>
              <a:off x="7705746" y="4600959"/>
              <a:ext cx="385790" cy="546392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969D8753-AAEA-43B8-A200-D1A0B8849C4A}"/>
                </a:ext>
              </a:extLst>
            </p:cNvPr>
            <p:cNvSpPr/>
            <p:nvPr/>
          </p:nvSpPr>
          <p:spPr>
            <a:xfrm>
              <a:off x="4418496" y="5469184"/>
              <a:ext cx="409732" cy="779216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Parallelogram 15">
              <a:extLst>
                <a:ext uri="{FF2B5EF4-FFF2-40B4-BE49-F238E27FC236}">
                  <a16:creationId xmlns:a16="http://schemas.microsoft.com/office/drawing/2014/main" id="{1F3E7332-0D65-45BF-A6DF-30742D8F856B}"/>
                </a:ext>
              </a:extLst>
            </p:cNvPr>
            <p:cNvSpPr/>
            <p:nvPr/>
          </p:nvSpPr>
          <p:spPr>
            <a:xfrm rot="16200000">
              <a:off x="8536863" y="3545131"/>
              <a:ext cx="598764" cy="648141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21">
              <a:extLst>
                <a:ext uri="{FF2B5EF4-FFF2-40B4-BE49-F238E27FC236}">
                  <a16:creationId xmlns:a16="http://schemas.microsoft.com/office/drawing/2014/main" id="{00755002-A7BC-4879-8AB4-8EEDF35FF1D1}"/>
                </a:ext>
              </a:extLst>
            </p:cNvPr>
            <p:cNvSpPr/>
            <p:nvPr/>
          </p:nvSpPr>
          <p:spPr>
            <a:xfrm rot="10800000">
              <a:off x="9311063" y="2543932"/>
              <a:ext cx="386665" cy="43663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18C40230-530B-4854-A570-5C76F0E9BD4B}"/>
                </a:ext>
              </a:extLst>
            </p:cNvPr>
            <p:cNvSpPr/>
            <p:nvPr/>
          </p:nvSpPr>
          <p:spPr>
            <a:xfrm>
              <a:off x="6966942" y="3587275"/>
              <a:ext cx="472482" cy="563852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4DFC1E9E-2BC2-4380-BA82-F02CEA879034}"/>
                </a:ext>
              </a:extLst>
            </p:cNvPr>
            <p:cNvSpPr/>
            <p:nvPr/>
          </p:nvSpPr>
          <p:spPr>
            <a:xfrm>
              <a:off x="4360223" y="1480860"/>
              <a:ext cx="597487" cy="547278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BE2C6CA5-C691-4779-80B9-A2CD17F4F06B}"/>
                </a:ext>
              </a:extLst>
            </p:cNvPr>
            <p:cNvSpPr/>
            <p:nvPr/>
          </p:nvSpPr>
          <p:spPr>
            <a:xfrm>
              <a:off x="8534202" y="2515987"/>
              <a:ext cx="372169" cy="492524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FD99A00D-FF52-4657-99AD-C58815834A76}"/>
                </a:ext>
              </a:extLst>
            </p:cNvPr>
            <p:cNvSpPr/>
            <p:nvPr/>
          </p:nvSpPr>
          <p:spPr>
            <a:xfrm>
              <a:off x="10179594" y="3623455"/>
              <a:ext cx="491492" cy="4914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Trapezoid 13">
              <a:extLst>
                <a:ext uri="{FF2B5EF4-FFF2-40B4-BE49-F238E27FC236}">
                  <a16:creationId xmlns:a16="http://schemas.microsoft.com/office/drawing/2014/main" id="{6C99546C-6B3B-497A-9296-0B09CBBA513A}"/>
                </a:ext>
              </a:extLst>
            </p:cNvPr>
            <p:cNvSpPr/>
            <p:nvPr/>
          </p:nvSpPr>
          <p:spPr>
            <a:xfrm>
              <a:off x="5324216" y="2538243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1CFD3A04-C5D7-4C0E-8116-231542136581}"/>
                </a:ext>
              </a:extLst>
            </p:cNvPr>
            <p:cNvSpPr/>
            <p:nvPr/>
          </p:nvSpPr>
          <p:spPr>
            <a:xfrm>
              <a:off x="7858216" y="2527504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CF4CB4C6-6D22-4AB8-8031-C48330B04FB7}"/>
                </a:ext>
              </a:extLst>
            </p:cNvPr>
            <p:cNvSpPr/>
            <p:nvPr/>
          </p:nvSpPr>
          <p:spPr>
            <a:xfrm>
              <a:off x="6258752" y="2567175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A47DA404-D6F1-4D6A-A09B-3DE691B30CE5}"/>
                </a:ext>
              </a:extLst>
            </p:cNvPr>
            <p:cNvSpPr/>
            <p:nvPr/>
          </p:nvSpPr>
          <p:spPr>
            <a:xfrm>
              <a:off x="7154498" y="2552022"/>
              <a:ext cx="299026" cy="42045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Chord 14">
              <a:extLst>
                <a:ext uri="{FF2B5EF4-FFF2-40B4-BE49-F238E27FC236}">
                  <a16:creationId xmlns:a16="http://schemas.microsoft.com/office/drawing/2014/main" id="{0E7F2FEE-4EF1-42F8-B0AD-F2A34881BAE8}"/>
                </a:ext>
              </a:extLst>
            </p:cNvPr>
            <p:cNvSpPr/>
            <p:nvPr/>
          </p:nvSpPr>
          <p:spPr>
            <a:xfrm>
              <a:off x="5919945" y="5535338"/>
              <a:ext cx="512639" cy="646909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DA42D833-3E93-47DB-9AA9-B05FFD8C84A9}"/>
                </a:ext>
              </a:extLst>
            </p:cNvPr>
            <p:cNvSpPr/>
            <p:nvPr/>
          </p:nvSpPr>
          <p:spPr>
            <a:xfrm>
              <a:off x="4411373" y="2471636"/>
              <a:ext cx="508153" cy="516633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66">
              <a:extLst>
                <a:ext uri="{FF2B5EF4-FFF2-40B4-BE49-F238E27FC236}">
                  <a16:creationId xmlns:a16="http://schemas.microsoft.com/office/drawing/2014/main" id="{1EFD411A-E6EB-41D6-949E-D0D83C7986C6}"/>
                </a:ext>
              </a:extLst>
            </p:cNvPr>
            <p:cNvSpPr/>
            <p:nvPr/>
          </p:nvSpPr>
          <p:spPr>
            <a:xfrm rot="20700000">
              <a:off x="6137536" y="3634206"/>
              <a:ext cx="548680" cy="46998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13">
              <a:extLst>
                <a:ext uri="{FF2B5EF4-FFF2-40B4-BE49-F238E27FC236}">
                  <a16:creationId xmlns:a16="http://schemas.microsoft.com/office/drawing/2014/main" id="{9035F4D4-DF23-4206-8409-59260DEA96C1}"/>
                </a:ext>
              </a:extLst>
            </p:cNvPr>
            <p:cNvSpPr/>
            <p:nvPr/>
          </p:nvSpPr>
          <p:spPr>
            <a:xfrm rot="10800000">
              <a:off x="5188220" y="5485943"/>
              <a:ext cx="376548" cy="745701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Smiley Face 14">
              <a:extLst>
                <a:ext uri="{FF2B5EF4-FFF2-40B4-BE49-F238E27FC236}">
                  <a16:creationId xmlns:a16="http://schemas.microsoft.com/office/drawing/2014/main" id="{C262B06B-4152-4C93-B568-EE6316624101}"/>
                </a:ext>
              </a:extLst>
            </p:cNvPr>
            <p:cNvSpPr/>
            <p:nvPr/>
          </p:nvSpPr>
          <p:spPr>
            <a:xfrm>
              <a:off x="7617042" y="5578826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Smiley Face 12">
              <a:extLst>
                <a:ext uri="{FF2B5EF4-FFF2-40B4-BE49-F238E27FC236}">
                  <a16:creationId xmlns:a16="http://schemas.microsoft.com/office/drawing/2014/main" id="{CF890430-BF6A-41FE-B19B-553DDAFB5FF7}"/>
                </a:ext>
              </a:extLst>
            </p:cNvPr>
            <p:cNvSpPr/>
            <p:nvPr/>
          </p:nvSpPr>
          <p:spPr>
            <a:xfrm>
              <a:off x="10160622" y="5578826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Smiley Face 15">
              <a:extLst>
                <a:ext uri="{FF2B5EF4-FFF2-40B4-BE49-F238E27FC236}">
                  <a16:creationId xmlns:a16="http://schemas.microsoft.com/office/drawing/2014/main" id="{0026E28B-B5EB-4B3E-AE02-984FA5DEFAB6}"/>
                </a:ext>
              </a:extLst>
            </p:cNvPr>
            <p:cNvSpPr/>
            <p:nvPr/>
          </p:nvSpPr>
          <p:spPr>
            <a:xfrm>
              <a:off x="8468995" y="5581897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43406B1F-DDC3-49F7-B055-68D6545363AE}"/>
                </a:ext>
              </a:extLst>
            </p:cNvPr>
            <p:cNvSpPr/>
            <p:nvPr/>
          </p:nvSpPr>
          <p:spPr>
            <a:xfrm>
              <a:off x="11012576" y="5575424"/>
              <a:ext cx="566738" cy="56673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49999" y="2117384"/>
                  </a:moveTo>
                  <a:lnTo>
                    <a:pt x="990192" y="2131776"/>
                  </a:lnTo>
                  <a:cubicBezTo>
                    <a:pt x="998682" y="2476365"/>
                    <a:pt x="1282526" y="2750154"/>
                    <a:pt x="1627197" y="2746216"/>
                  </a:cubicBezTo>
                  <a:cubicBezTo>
                    <a:pt x="1971867" y="2742279"/>
                    <a:pt x="2249383" y="2462077"/>
                    <a:pt x="2249999" y="2117384"/>
                  </a:cubicBezTo>
                  <a:close/>
                  <a:moveTo>
                    <a:pt x="2505352" y="784338"/>
                  </a:moveTo>
                  <a:lnTo>
                    <a:pt x="1869332" y="1428843"/>
                  </a:lnTo>
                  <a:lnTo>
                    <a:pt x="2505352" y="1522122"/>
                  </a:lnTo>
                  <a:lnTo>
                    <a:pt x="2505352" y="1378597"/>
                  </a:lnTo>
                  <a:lnTo>
                    <a:pt x="2187887" y="1332038"/>
                  </a:lnTo>
                  <a:lnTo>
                    <a:pt x="2505352" y="1010338"/>
                  </a:lnTo>
                  <a:close/>
                  <a:moveTo>
                    <a:pt x="734649" y="784338"/>
                  </a:moveTo>
                  <a:lnTo>
                    <a:pt x="734649" y="1010338"/>
                  </a:lnTo>
                  <a:lnTo>
                    <a:pt x="1052115" y="1332038"/>
                  </a:lnTo>
                  <a:lnTo>
                    <a:pt x="734649" y="1378597"/>
                  </a:lnTo>
                  <a:lnTo>
                    <a:pt x="734649" y="1522122"/>
                  </a:lnTo>
                  <a:lnTo>
                    <a:pt x="1370670" y="1428843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Smiley Face 14">
              <a:extLst>
                <a:ext uri="{FF2B5EF4-FFF2-40B4-BE49-F238E27FC236}">
                  <a16:creationId xmlns:a16="http://schemas.microsoft.com/office/drawing/2014/main" id="{0F3AA2DE-4402-407C-A7E2-FEE3A7FAE432}"/>
                </a:ext>
              </a:extLst>
            </p:cNvPr>
            <p:cNvSpPr/>
            <p:nvPr/>
          </p:nvSpPr>
          <p:spPr>
            <a:xfrm>
              <a:off x="9314808" y="5581897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937973" y="986566"/>
                  </a:moveTo>
                  <a:cubicBezTo>
                    <a:pt x="850807" y="983371"/>
                    <a:pt x="762813" y="1002775"/>
                    <a:pt x="683096" y="1045110"/>
                  </a:cubicBezTo>
                  <a:cubicBezTo>
                    <a:pt x="523662" y="1129780"/>
                    <a:pt x="421680" y="1293248"/>
                    <a:pt x="415731" y="1473672"/>
                  </a:cubicBezTo>
                  <a:lnTo>
                    <a:pt x="615852" y="1480270"/>
                  </a:lnTo>
                  <a:cubicBezTo>
                    <a:pt x="619438" y="1371518"/>
                    <a:pt x="680908" y="1272986"/>
                    <a:pt x="777009" y="1221950"/>
                  </a:cubicBezTo>
                  <a:cubicBezTo>
                    <a:pt x="873110" y="1170914"/>
                    <a:pt x="989166" y="1175167"/>
                    <a:pt x="1081273" y="1233100"/>
                  </a:cubicBezTo>
                  <a:cubicBezTo>
                    <a:pt x="1173381" y="1291033"/>
                    <a:pt x="1227475" y="1393800"/>
                    <a:pt x="1223091" y="1502523"/>
                  </a:cubicBezTo>
                  <a:lnTo>
                    <a:pt x="1423160" y="1510590"/>
                  </a:lnTo>
                  <a:cubicBezTo>
                    <a:pt x="1430433" y="1330214"/>
                    <a:pt x="1340689" y="1159721"/>
                    <a:pt x="1187880" y="1063608"/>
                  </a:cubicBezTo>
                  <a:cubicBezTo>
                    <a:pt x="1111476" y="1015552"/>
                    <a:pt x="1025138" y="989760"/>
                    <a:pt x="937973" y="986566"/>
                  </a:cubicBezTo>
                  <a:close/>
                  <a:moveTo>
                    <a:pt x="2306124" y="986566"/>
                  </a:moveTo>
                  <a:cubicBezTo>
                    <a:pt x="2218958" y="983371"/>
                    <a:pt x="2130964" y="1002775"/>
                    <a:pt x="2051247" y="1045110"/>
                  </a:cubicBezTo>
                  <a:cubicBezTo>
                    <a:pt x="1891813" y="1129780"/>
                    <a:pt x="1789831" y="1293248"/>
                    <a:pt x="1783882" y="1473672"/>
                  </a:cubicBezTo>
                  <a:lnTo>
                    <a:pt x="1984003" y="1480270"/>
                  </a:lnTo>
                  <a:cubicBezTo>
                    <a:pt x="1987589" y="1371518"/>
                    <a:pt x="2049059" y="1272986"/>
                    <a:pt x="2145160" y="1221950"/>
                  </a:cubicBezTo>
                  <a:cubicBezTo>
                    <a:pt x="2241261" y="1170914"/>
                    <a:pt x="2357317" y="1175167"/>
                    <a:pt x="2449424" y="1233100"/>
                  </a:cubicBezTo>
                  <a:cubicBezTo>
                    <a:pt x="2541532" y="1291033"/>
                    <a:pt x="2595626" y="1393800"/>
                    <a:pt x="2591242" y="1502523"/>
                  </a:cubicBezTo>
                  <a:lnTo>
                    <a:pt x="2791311" y="1510590"/>
                  </a:lnTo>
                  <a:cubicBezTo>
                    <a:pt x="2798584" y="1330214"/>
                    <a:pt x="2708840" y="1159721"/>
                    <a:pt x="2556031" y="1063608"/>
                  </a:cubicBezTo>
                  <a:cubicBezTo>
                    <a:pt x="2479627" y="1015552"/>
                    <a:pt x="2393289" y="989760"/>
                    <a:pt x="2306124" y="98656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BE61EE2F-2FDE-4E40-A6DF-7CC82F1D9186}"/>
                </a:ext>
              </a:extLst>
            </p:cNvPr>
            <p:cNvSpPr/>
            <p:nvPr/>
          </p:nvSpPr>
          <p:spPr>
            <a:xfrm rot="2700000">
              <a:off x="5325698" y="3520150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id="{62AD3842-F503-459E-96C8-AB619C2E3B7A}"/>
                </a:ext>
              </a:extLst>
            </p:cNvPr>
            <p:cNvSpPr/>
            <p:nvPr/>
          </p:nvSpPr>
          <p:spPr>
            <a:xfrm>
              <a:off x="4401174" y="3545247"/>
              <a:ext cx="527335" cy="49363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 Same Side Corner Rectangle 6">
              <a:extLst>
                <a:ext uri="{FF2B5EF4-FFF2-40B4-BE49-F238E27FC236}">
                  <a16:creationId xmlns:a16="http://schemas.microsoft.com/office/drawing/2014/main" id="{24F5AD19-AA8F-4C7F-ACEA-1719ED064E4F}"/>
                </a:ext>
              </a:extLst>
            </p:cNvPr>
            <p:cNvSpPr/>
            <p:nvPr/>
          </p:nvSpPr>
          <p:spPr>
            <a:xfrm rot="2700000">
              <a:off x="6979028" y="5476482"/>
              <a:ext cx="190721" cy="76462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Frame 17">
              <a:extLst>
                <a:ext uri="{FF2B5EF4-FFF2-40B4-BE49-F238E27FC236}">
                  <a16:creationId xmlns:a16="http://schemas.microsoft.com/office/drawing/2014/main" id="{1BCB2202-9BB9-4B8E-9DB6-C48981167C0B}"/>
                </a:ext>
              </a:extLst>
            </p:cNvPr>
            <p:cNvSpPr/>
            <p:nvPr/>
          </p:nvSpPr>
          <p:spPr>
            <a:xfrm>
              <a:off x="4376235" y="4613417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F6181346-18C0-41AA-8DEA-997F7A1D2662}"/>
                </a:ext>
              </a:extLst>
            </p:cNvPr>
            <p:cNvSpPr/>
            <p:nvPr/>
          </p:nvSpPr>
          <p:spPr>
            <a:xfrm flipH="1">
              <a:off x="10102420" y="2554106"/>
              <a:ext cx="504633" cy="416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58A88C30-BB79-40CF-A51E-682C02D9B440}"/>
                </a:ext>
              </a:extLst>
            </p:cNvPr>
            <p:cNvSpPr/>
            <p:nvPr/>
          </p:nvSpPr>
          <p:spPr>
            <a:xfrm rot="18805991">
              <a:off x="10126692" y="1539348"/>
              <a:ext cx="551843" cy="54608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ectangle 130">
              <a:extLst>
                <a:ext uri="{FF2B5EF4-FFF2-40B4-BE49-F238E27FC236}">
                  <a16:creationId xmlns:a16="http://schemas.microsoft.com/office/drawing/2014/main" id="{43AAED67-0549-4D5F-BD5D-14F2AC406A3D}"/>
                </a:ext>
              </a:extLst>
            </p:cNvPr>
            <p:cNvSpPr/>
            <p:nvPr/>
          </p:nvSpPr>
          <p:spPr>
            <a:xfrm>
              <a:off x="10932820" y="1539414"/>
              <a:ext cx="544577" cy="547049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ight Triangle 17">
              <a:extLst>
                <a:ext uri="{FF2B5EF4-FFF2-40B4-BE49-F238E27FC236}">
                  <a16:creationId xmlns:a16="http://schemas.microsoft.com/office/drawing/2014/main" id="{77DDB8F0-C9F5-4A13-8CE6-3F8D59415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473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ight Triangle 17">
              <a:extLst>
                <a:ext uri="{FF2B5EF4-FFF2-40B4-BE49-F238E27FC236}">
                  <a16:creationId xmlns:a16="http://schemas.microsoft.com/office/drawing/2014/main" id="{80E8A39D-B046-4CC4-98E5-D1468763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8431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ight Triangle 17">
              <a:extLst>
                <a:ext uri="{FF2B5EF4-FFF2-40B4-BE49-F238E27FC236}">
                  <a16:creationId xmlns:a16="http://schemas.microsoft.com/office/drawing/2014/main" id="{4544D252-0506-4E84-B953-F003BB49C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8515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D313B0FE-29F3-424C-B676-697408BFD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3556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409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3A216A4-2E1F-4B56-933D-3BBC248FA854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Fully Editable Icon Sets: B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89B1445-3F60-489F-BEE0-53C9AF40F122}"/>
              </a:ext>
            </a:extLst>
          </p:cNvPr>
          <p:cNvGrpSpPr/>
          <p:nvPr/>
        </p:nvGrpSpPr>
        <p:grpSpPr>
          <a:xfrm>
            <a:off x="3059832" y="1131590"/>
            <a:ext cx="5630098" cy="3672408"/>
            <a:chOff x="4242330" y="1447239"/>
            <a:chExt cx="7331363" cy="4782111"/>
          </a:xfrm>
        </p:grpSpPr>
        <p:sp>
          <p:nvSpPr>
            <p:cNvPr id="4" name="Isosceles Triangle 68">
              <a:extLst>
                <a:ext uri="{FF2B5EF4-FFF2-40B4-BE49-F238E27FC236}">
                  <a16:creationId xmlns:a16="http://schemas.microsoft.com/office/drawing/2014/main" id="{259D2AEE-6DE7-44B2-BFD4-B77857AB09A2}"/>
                </a:ext>
              </a:extLst>
            </p:cNvPr>
            <p:cNvSpPr/>
            <p:nvPr/>
          </p:nvSpPr>
          <p:spPr>
            <a:xfrm rot="10800000">
              <a:off x="7871934" y="4610240"/>
              <a:ext cx="220703" cy="687310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21ACE1E-A2E1-40C9-8B1E-C5EE3B036D24}"/>
                </a:ext>
              </a:extLst>
            </p:cNvPr>
            <p:cNvSpPr/>
            <p:nvPr/>
          </p:nvSpPr>
          <p:spPr>
            <a:xfrm>
              <a:off x="8435540" y="4689594"/>
              <a:ext cx="529466" cy="528605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8">
              <a:extLst>
                <a:ext uri="{FF2B5EF4-FFF2-40B4-BE49-F238E27FC236}">
                  <a16:creationId xmlns:a16="http://schemas.microsoft.com/office/drawing/2014/main" id="{62E2F820-E3A9-432C-B8F5-E9E38D4C400F}"/>
                </a:ext>
              </a:extLst>
            </p:cNvPr>
            <p:cNvSpPr/>
            <p:nvPr/>
          </p:nvSpPr>
          <p:spPr>
            <a:xfrm rot="16200000">
              <a:off x="4359308" y="3634371"/>
              <a:ext cx="444149" cy="529543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Donut 8">
              <a:extLst>
                <a:ext uri="{FF2B5EF4-FFF2-40B4-BE49-F238E27FC236}">
                  <a16:creationId xmlns:a16="http://schemas.microsoft.com/office/drawing/2014/main" id="{1356A5F7-96B6-44A2-975C-76A687CB464D}"/>
                </a:ext>
              </a:extLst>
            </p:cNvPr>
            <p:cNvSpPr/>
            <p:nvPr/>
          </p:nvSpPr>
          <p:spPr>
            <a:xfrm>
              <a:off x="9475134" y="3608548"/>
              <a:ext cx="486216" cy="581184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D1B1291-FE68-4AE3-BA5F-91379E3E0791}"/>
                </a:ext>
              </a:extLst>
            </p:cNvPr>
            <p:cNvSpPr/>
            <p:nvPr/>
          </p:nvSpPr>
          <p:spPr>
            <a:xfrm>
              <a:off x="10104940" y="4747559"/>
              <a:ext cx="511325" cy="41267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D835C8D1-AB67-4C85-8303-2379EE0299A4}"/>
                </a:ext>
              </a:extLst>
            </p:cNvPr>
            <p:cNvSpPr/>
            <p:nvPr/>
          </p:nvSpPr>
          <p:spPr>
            <a:xfrm>
              <a:off x="10252271" y="3641889"/>
              <a:ext cx="514505" cy="51450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3159142F-B59A-4661-B611-CC87A95E975D}"/>
                </a:ext>
              </a:extLst>
            </p:cNvPr>
            <p:cNvSpPr/>
            <p:nvPr/>
          </p:nvSpPr>
          <p:spPr>
            <a:xfrm>
              <a:off x="10998217" y="5652772"/>
              <a:ext cx="536427" cy="573297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3A10AA02-CBC1-4467-A23B-6FFC5B0C2152}"/>
                </a:ext>
              </a:extLst>
            </p:cNvPr>
            <p:cNvSpPr/>
            <p:nvPr/>
          </p:nvSpPr>
          <p:spPr>
            <a:xfrm>
              <a:off x="10972939" y="2640819"/>
              <a:ext cx="586980" cy="43016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D10B184C-7AC9-47DE-841F-4E4090C0CE30}"/>
                </a:ext>
              </a:extLst>
            </p:cNvPr>
            <p:cNvSpPr/>
            <p:nvPr/>
          </p:nvSpPr>
          <p:spPr>
            <a:xfrm>
              <a:off x="9454085" y="5654191"/>
              <a:ext cx="563324" cy="570461"/>
            </a:xfrm>
            <a:custGeom>
              <a:avLst/>
              <a:gdLst/>
              <a:ahLst/>
              <a:cxnLst/>
              <a:rect l="l" t="t" r="r" b="b"/>
              <a:pathLst>
                <a:path w="2844151" h="2880180">
                  <a:moveTo>
                    <a:pt x="2390187" y="1502145"/>
                  </a:moveTo>
                  <a:lnTo>
                    <a:pt x="2844151" y="1530794"/>
                  </a:lnTo>
                  <a:cubicBezTo>
                    <a:pt x="2804784" y="2154619"/>
                    <a:pt x="2367464" y="2681809"/>
                    <a:pt x="1761650" y="2835749"/>
                  </a:cubicBezTo>
                  <a:cubicBezTo>
                    <a:pt x="1191486" y="2980631"/>
                    <a:pt x="594633" y="2763755"/>
                    <a:pt x="252983" y="2293680"/>
                  </a:cubicBezTo>
                  <a:lnTo>
                    <a:pt x="102982" y="2380283"/>
                  </a:lnTo>
                  <a:lnTo>
                    <a:pt x="104524" y="1603708"/>
                  </a:lnTo>
                  <a:lnTo>
                    <a:pt x="777828" y="1990661"/>
                  </a:lnTo>
                  <a:lnTo>
                    <a:pt x="648358" y="2065410"/>
                  </a:lnTo>
                  <a:cubicBezTo>
                    <a:pt x="886760" y="2358087"/>
                    <a:pt x="1276546" y="2489694"/>
                    <a:pt x="1649627" y="2394891"/>
                  </a:cubicBezTo>
                  <a:cubicBezTo>
                    <a:pt x="2064076" y="2289577"/>
                    <a:pt x="2363256" y="1928916"/>
                    <a:pt x="2390187" y="1502145"/>
                  </a:cubicBezTo>
                  <a:close/>
                  <a:moveTo>
                    <a:pt x="1424249" y="58"/>
                  </a:moveTo>
                  <a:cubicBezTo>
                    <a:pt x="1880498" y="-4073"/>
                    <a:pt x="2318325" y="209551"/>
                    <a:pt x="2591169" y="586524"/>
                  </a:cubicBezTo>
                  <a:lnTo>
                    <a:pt x="2741170" y="499921"/>
                  </a:lnTo>
                  <a:lnTo>
                    <a:pt x="2739628" y="1276497"/>
                  </a:lnTo>
                  <a:lnTo>
                    <a:pt x="2066324" y="889544"/>
                  </a:lnTo>
                  <a:lnTo>
                    <a:pt x="2195793" y="814795"/>
                  </a:lnTo>
                  <a:cubicBezTo>
                    <a:pt x="1957391" y="522118"/>
                    <a:pt x="1567606" y="390511"/>
                    <a:pt x="1194524" y="485313"/>
                  </a:cubicBezTo>
                  <a:cubicBezTo>
                    <a:pt x="780075" y="590627"/>
                    <a:pt x="480895" y="951288"/>
                    <a:pt x="453964" y="1378059"/>
                  </a:cubicBezTo>
                  <a:lnTo>
                    <a:pt x="0" y="1349410"/>
                  </a:lnTo>
                  <a:cubicBezTo>
                    <a:pt x="39367" y="725585"/>
                    <a:pt x="476687" y="198395"/>
                    <a:pt x="1082501" y="44455"/>
                  </a:cubicBezTo>
                  <a:cubicBezTo>
                    <a:pt x="1196091" y="15591"/>
                    <a:pt x="1310740" y="1086"/>
                    <a:pt x="1424249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ound Same Side Corner Rectangle 11">
              <a:extLst>
                <a:ext uri="{FF2B5EF4-FFF2-40B4-BE49-F238E27FC236}">
                  <a16:creationId xmlns:a16="http://schemas.microsoft.com/office/drawing/2014/main" id="{BA5DAD5A-220A-4C87-866B-CEC7C24732B7}"/>
                </a:ext>
              </a:extLst>
            </p:cNvPr>
            <p:cNvSpPr/>
            <p:nvPr/>
          </p:nvSpPr>
          <p:spPr>
            <a:xfrm rot="9900000">
              <a:off x="10208910" y="1534987"/>
              <a:ext cx="579867" cy="49248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39">
              <a:extLst>
                <a:ext uri="{FF2B5EF4-FFF2-40B4-BE49-F238E27FC236}">
                  <a16:creationId xmlns:a16="http://schemas.microsoft.com/office/drawing/2014/main" id="{59719BB9-0CA8-4FCF-B53A-3D185504DD34}"/>
                </a:ext>
              </a:extLst>
            </p:cNvPr>
            <p:cNvSpPr/>
            <p:nvPr/>
          </p:nvSpPr>
          <p:spPr>
            <a:xfrm>
              <a:off x="4246301" y="4666128"/>
              <a:ext cx="575536" cy="5755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CBFD921-9F4A-44DA-90E6-F77FD11B24F5}"/>
                </a:ext>
              </a:extLst>
            </p:cNvPr>
            <p:cNvSpPr/>
            <p:nvPr/>
          </p:nvSpPr>
          <p:spPr>
            <a:xfrm>
              <a:off x="8766358" y="3640606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B697F60-3CAC-4DA2-AC18-4B3711AEE8BE}"/>
                </a:ext>
              </a:extLst>
            </p:cNvPr>
            <p:cNvSpPr/>
            <p:nvPr/>
          </p:nvSpPr>
          <p:spPr>
            <a:xfrm>
              <a:off x="5164740" y="4708915"/>
              <a:ext cx="586136" cy="48996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AB5CF622-258D-4F94-8F4E-3BADF67EC4B4}"/>
                </a:ext>
              </a:extLst>
            </p:cNvPr>
            <p:cNvSpPr/>
            <p:nvPr/>
          </p:nvSpPr>
          <p:spPr>
            <a:xfrm>
              <a:off x="8316455" y="1548746"/>
              <a:ext cx="605315" cy="46496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30D48142-09EC-4751-B7C4-4EBB4368C729}"/>
                </a:ext>
              </a:extLst>
            </p:cNvPr>
            <p:cNvSpPr/>
            <p:nvPr/>
          </p:nvSpPr>
          <p:spPr>
            <a:xfrm>
              <a:off x="9257631" y="1515680"/>
              <a:ext cx="615416" cy="53109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Chord 15">
              <a:extLst>
                <a:ext uri="{FF2B5EF4-FFF2-40B4-BE49-F238E27FC236}">
                  <a16:creationId xmlns:a16="http://schemas.microsoft.com/office/drawing/2014/main" id="{2319A1EA-3F3F-4168-983F-F2DF63F07524}"/>
                </a:ext>
              </a:extLst>
            </p:cNvPr>
            <p:cNvSpPr/>
            <p:nvPr/>
          </p:nvSpPr>
          <p:spPr>
            <a:xfrm>
              <a:off x="11124640" y="1472088"/>
              <a:ext cx="283580" cy="618280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68B1A31-302E-4753-8AAF-16BAD587A0A6}"/>
                </a:ext>
              </a:extLst>
            </p:cNvPr>
            <p:cNvSpPr/>
            <p:nvPr/>
          </p:nvSpPr>
          <p:spPr>
            <a:xfrm>
              <a:off x="6093780" y="4751666"/>
              <a:ext cx="615416" cy="40446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07ECD32A-9FF5-4C27-A5EB-F2318B40BA91}"/>
                </a:ext>
              </a:extLst>
            </p:cNvPr>
            <p:cNvSpPr/>
            <p:nvPr/>
          </p:nvSpPr>
          <p:spPr>
            <a:xfrm>
              <a:off x="5137072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2ABA0312-6009-49E1-B009-A47F4E7E7B8D}"/>
                </a:ext>
              </a:extLst>
            </p:cNvPr>
            <p:cNvSpPr/>
            <p:nvPr/>
          </p:nvSpPr>
          <p:spPr>
            <a:xfrm>
              <a:off x="6044394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id="{48C8BC46-318A-4AD0-98E6-9D08DDC40D48}"/>
                </a:ext>
              </a:extLst>
            </p:cNvPr>
            <p:cNvSpPr/>
            <p:nvPr/>
          </p:nvSpPr>
          <p:spPr>
            <a:xfrm>
              <a:off x="695171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4C929158-B853-46DA-ACAC-0EAEF98E59C3}"/>
                </a:ext>
              </a:extLst>
            </p:cNvPr>
            <p:cNvSpPr/>
            <p:nvPr/>
          </p:nvSpPr>
          <p:spPr>
            <a:xfrm>
              <a:off x="785903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Teardrop 6">
              <a:extLst>
                <a:ext uri="{FF2B5EF4-FFF2-40B4-BE49-F238E27FC236}">
                  <a16:creationId xmlns:a16="http://schemas.microsoft.com/office/drawing/2014/main" id="{C5641553-E57C-4BA6-9E60-345735DE338E}"/>
                </a:ext>
              </a:extLst>
            </p:cNvPr>
            <p:cNvSpPr/>
            <p:nvPr/>
          </p:nvSpPr>
          <p:spPr>
            <a:xfrm rot="8100000">
              <a:off x="11057693" y="3690402"/>
              <a:ext cx="417475" cy="41747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Donut 24">
              <a:extLst>
                <a:ext uri="{FF2B5EF4-FFF2-40B4-BE49-F238E27FC236}">
                  <a16:creationId xmlns:a16="http://schemas.microsoft.com/office/drawing/2014/main" id="{240D8A46-42D1-4597-97AA-D820EAD1FEDF}"/>
                </a:ext>
              </a:extLst>
            </p:cNvPr>
            <p:cNvSpPr/>
            <p:nvPr/>
          </p:nvSpPr>
          <p:spPr>
            <a:xfrm>
              <a:off x="5773604" y="2544635"/>
              <a:ext cx="617508" cy="622535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hord 38">
              <a:extLst>
                <a:ext uri="{FF2B5EF4-FFF2-40B4-BE49-F238E27FC236}">
                  <a16:creationId xmlns:a16="http://schemas.microsoft.com/office/drawing/2014/main" id="{C81A03AB-923D-4E44-AE66-2D55F88525FB}"/>
                </a:ext>
              </a:extLst>
            </p:cNvPr>
            <p:cNvSpPr/>
            <p:nvPr/>
          </p:nvSpPr>
          <p:spPr>
            <a:xfrm>
              <a:off x="6733448" y="2544108"/>
              <a:ext cx="484927" cy="623588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Heart 38">
              <a:extLst>
                <a:ext uri="{FF2B5EF4-FFF2-40B4-BE49-F238E27FC236}">
                  <a16:creationId xmlns:a16="http://schemas.microsoft.com/office/drawing/2014/main" id="{E6AD9865-682D-4E07-B2BD-2E55657A2190}"/>
                </a:ext>
              </a:extLst>
            </p:cNvPr>
            <p:cNvSpPr/>
            <p:nvPr/>
          </p:nvSpPr>
          <p:spPr>
            <a:xfrm>
              <a:off x="7436317" y="1509092"/>
              <a:ext cx="544275" cy="544275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ED34003E-7CAC-4AD7-B596-48DD8D1B6456}"/>
                </a:ext>
              </a:extLst>
            </p:cNvPr>
            <p:cNvSpPr/>
            <p:nvPr/>
          </p:nvSpPr>
          <p:spPr>
            <a:xfrm>
              <a:off x="10301960" y="5685084"/>
              <a:ext cx="411706" cy="508675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1DD6E360-CEC1-47F8-A437-63477AB73A78}"/>
                </a:ext>
              </a:extLst>
            </p:cNvPr>
            <p:cNvSpPr/>
            <p:nvPr/>
          </p:nvSpPr>
          <p:spPr>
            <a:xfrm>
              <a:off x="4242330" y="5739982"/>
              <a:ext cx="678102" cy="398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B0FF68E3-F48A-486F-9189-2DE5FBCDBA81}"/>
                </a:ext>
              </a:extLst>
            </p:cNvPr>
            <p:cNvSpPr/>
            <p:nvPr/>
          </p:nvSpPr>
          <p:spPr>
            <a:xfrm>
              <a:off x="8665030" y="5684794"/>
              <a:ext cx="504505" cy="509254"/>
            </a:xfrm>
            <a:custGeom>
              <a:avLst/>
              <a:gdLst/>
              <a:ahLst/>
              <a:cxnLst/>
              <a:rect l="l" t="t" r="r" b="b"/>
              <a:pathLst>
                <a:path w="3187187" h="3217189">
                  <a:moveTo>
                    <a:pt x="2136560" y="2669280"/>
                  </a:moveTo>
                  <a:cubicBezTo>
                    <a:pt x="2154235" y="2662847"/>
                    <a:pt x="2173778" y="2671961"/>
                    <a:pt x="2180211" y="2689635"/>
                  </a:cubicBezTo>
                  <a:lnTo>
                    <a:pt x="2338628" y="3124881"/>
                  </a:lnTo>
                  <a:cubicBezTo>
                    <a:pt x="2345061" y="3142556"/>
                    <a:pt x="2335948" y="3162099"/>
                    <a:pt x="2318273" y="3168533"/>
                  </a:cubicBezTo>
                  <a:lnTo>
                    <a:pt x="2190259" y="3215126"/>
                  </a:lnTo>
                  <a:cubicBezTo>
                    <a:pt x="2172585" y="3221559"/>
                    <a:pt x="2153041" y="3212445"/>
                    <a:pt x="2146608" y="3194771"/>
                  </a:cubicBezTo>
                  <a:lnTo>
                    <a:pt x="1988192" y="2759525"/>
                  </a:lnTo>
                  <a:cubicBezTo>
                    <a:pt x="1981759" y="2741850"/>
                    <a:pt x="1990872" y="2722307"/>
                    <a:pt x="2008547" y="2715873"/>
                  </a:cubicBezTo>
                  <a:close/>
                  <a:moveTo>
                    <a:pt x="1050626" y="2669280"/>
                  </a:moveTo>
                  <a:lnTo>
                    <a:pt x="1178640" y="2715873"/>
                  </a:lnTo>
                  <a:cubicBezTo>
                    <a:pt x="1196314" y="2722307"/>
                    <a:pt x="1205428" y="2741850"/>
                    <a:pt x="1198995" y="2759525"/>
                  </a:cubicBezTo>
                  <a:lnTo>
                    <a:pt x="1040578" y="3194771"/>
                  </a:lnTo>
                  <a:cubicBezTo>
                    <a:pt x="1034145" y="3212445"/>
                    <a:pt x="1014601" y="3221559"/>
                    <a:pt x="996927" y="3215126"/>
                  </a:cubicBezTo>
                  <a:lnTo>
                    <a:pt x="868913" y="3168533"/>
                  </a:lnTo>
                  <a:cubicBezTo>
                    <a:pt x="851239" y="3162099"/>
                    <a:pt x="842125" y="3142556"/>
                    <a:pt x="848558" y="3124881"/>
                  </a:cubicBezTo>
                  <a:lnTo>
                    <a:pt x="1006975" y="2689635"/>
                  </a:lnTo>
                  <a:cubicBezTo>
                    <a:pt x="1013408" y="2671961"/>
                    <a:pt x="1032952" y="2662847"/>
                    <a:pt x="1050626" y="2669280"/>
                  </a:cubicBezTo>
                  <a:close/>
                  <a:moveTo>
                    <a:pt x="2647909" y="2029882"/>
                  </a:moveTo>
                  <a:cubicBezTo>
                    <a:pt x="2656328" y="2027626"/>
                    <a:pt x="2665608" y="2028582"/>
                    <a:pt x="2673752" y="2033284"/>
                  </a:cubicBezTo>
                  <a:lnTo>
                    <a:pt x="3074877" y="2264874"/>
                  </a:lnTo>
                  <a:cubicBezTo>
                    <a:pt x="3091166" y="2274278"/>
                    <a:pt x="3096747" y="2295107"/>
                    <a:pt x="3087343" y="2311396"/>
                  </a:cubicBezTo>
                  <a:lnTo>
                    <a:pt x="3019228" y="2429374"/>
                  </a:lnTo>
                  <a:cubicBezTo>
                    <a:pt x="3009824" y="2445663"/>
                    <a:pt x="2988995" y="2451244"/>
                    <a:pt x="2972706" y="2441840"/>
                  </a:cubicBezTo>
                  <a:lnTo>
                    <a:pt x="2571581" y="2210250"/>
                  </a:lnTo>
                  <a:cubicBezTo>
                    <a:pt x="2555292" y="2200846"/>
                    <a:pt x="2549710" y="2180017"/>
                    <a:pt x="2559115" y="2163728"/>
                  </a:cubicBezTo>
                  <a:lnTo>
                    <a:pt x="2627229" y="2045750"/>
                  </a:lnTo>
                  <a:cubicBezTo>
                    <a:pt x="2631932" y="2037605"/>
                    <a:pt x="2639490" y="2032138"/>
                    <a:pt x="2647909" y="2029882"/>
                  </a:cubicBezTo>
                  <a:close/>
                  <a:moveTo>
                    <a:pt x="539277" y="2029882"/>
                  </a:moveTo>
                  <a:cubicBezTo>
                    <a:pt x="547696" y="2032138"/>
                    <a:pt x="555255" y="2037605"/>
                    <a:pt x="559957" y="2045750"/>
                  </a:cubicBezTo>
                  <a:lnTo>
                    <a:pt x="628071" y="2163728"/>
                  </a:lnTo>
                  <a:cubicBezTo>
                    <a:pt x="637476" y="2180017"/>
                    <a:pt x="631895" y="2200846"/>
                    <a:pt x="615606" y="2210250"/>
                  </a:cubicBezTo>
                  <a:lnTo>
                    <a:pt x="214481" y="2441840"/>
                  </a:lnTo>
                  <a:cubicBezTo>
                    <a:pt x="198192" y="2451244"/>
                    <a:pt x="177363" y="2445663"/>
                    <a:pt x="167958" y="2429374"/>
                  </a:cubicBezTo>
                  <a:lnTo>
                    <a:pt x="99844" y="2311396"/>
                  </a:lnTo>
                  <a:cubicBezTo>
                    <a:pt x="90439" y="2295107"/>
                    <a:pt x="96020" y="2274278"/>
                    <a:pt x="112309" y="2264874"/>
                  </a:cubicBezTo>
                  <a:lnTo>
                    <a:pt x="513434" y="2033284"/>
                  </a:lnTo>
                  <a:cubicBezTo>
                    <a:pt x="521579" y="2028582"/>
                    <a:pt x="530858" y="2027626"/>
                    <a:pt x="539277" y="2029882"/>
                  </a:cubicBezTo>
                  <a:close/>
                  <a:moveTo>
                    <a:pt x="3094879" y="918289"/>
                  </a:moveTo>
                  <a:cubicBezTo>
                    <a:pt x="3112554" y="911856"/>
                    <a:pt x="3132097" y="920969"/>
                    <a:pt x="3138531" y="938644"/>
                  </a:cubicBezTo>
                  <a:lnTo>
                    <a:pt x="3185124" y="1066657"/>
                  </a:lnTo>
                  <a:cubicBezTo>
                    <a:pt x="3191557" y="1084332"/>
                    <a:pt x="3182443" y="1103875"/>
                    <a:pt x="3164769" y="1110308"/>
                  </a:cubicBezTo>
                  <a:lnTo>
                    <a:pt x="2729523" y="1268725"/>
                  </a:lnTo>
                  <a:cubicBezTo>
                    <a:pt x="2711848" y="1275158"/>
                    <a:pt x="2692304" y="1266045"/>
                    <a:pt x="2685871" y="1248370"/>
                  </a:cubicBezTo>
                  <a:lnTo>
                    <a:pt x="2639278" y="1120357"/>
                  </a:lnTo>
                  <a:cubicBezTo>
                    <a:pt x="2632845" y="1102682"/>
                    <a:pt x="2641959" y="1083138"/>
                    <a:pt x="2659633" y="1076705"/>
                  </a:cubicBezTo>
                  <a:close/>
                  <a:moveTo>
                    <a:pt x="92307" y="918289"/>
                  </a:moveTo>
                  <a:lnTo>
                    <a:pt x="527553" y="1076705"/>
                  </a:lnTo>
                  <a:cubicBezTo>
                    <a:pt x="545228" y="1083138"/>
                    <a:pt x="554341" y="1102682"/>
                    <a:pt x="547908" y="1120357"/>
                  </a:cubicBezTo>
                  <a:lnTo>
                    <a:pt x="501315" y="1248370"/>
                  </a:lnTo>
                  <a:cubicBezTo>
                    <a:pt x="494882" y="1266045"/>
                    <a:pt x="475338" y="1275158"/>
                    <a:pt x="457664" y="1268725"/>
                  </a:cubicBezTo>
                  <a:lnTo>
                    <a:pt x="22418" y="1110308"/>
                  </a:lnTo>
                  <a:cubicBezTo>
                    <a:pt x="4743" y="1103875"/>
                    <a:pt x="-4370" y="1084332"/>
                    <a:pt x="2063" y="1066657"/>
                  </a:cubicBezTo>
                  <a:lnTo>
                    <a:pt x="48656" y="938644"/>
                  </a:lnTo>
                  <a:cubicBezTo>
                    <a:pt x="55089" y="920969"/>
                    <a:pt x="74633" y="911856"/>
                    <a:pt x="92307" y="918289"/>
                  </a:cubicBezTo>
                  <a:close/>
                  <a:moveTo>
                    <a:pt x="1593593" y="658644"/>
                  </a:moveTo>
                  <a:cubicBezTo>
                    <a:pt x="2116495" y="658644"/>
                    <a:pt x="2540391" y="1082540"/>
                    <a:pt x="2540391" y="1605442"/>
                  </a:cubicBezTo>
                  <a:cubicBezTo>
                    <a:pt x="2540391" y="2128344"/>
                    <a:pt x="2116495" y="2552240"/>
                    <a:pt x="1593593" y="2552240"/>
                  </a:cubicBezTo>
                  <a:cubicBezTo>
                    <a:pt x="1070691" y="2552240"/>
                    <a:pt x="646795" y="2128344"/>
                    <a:pt x="646795" y="1605442"/>
                  </a:cubicBezTo>
                  <a:cubicBezTo>
                    <a:pt x="646795" y="1082540"/>
                    <a:pt x="1070691" y="658644"/>
                    <a:pt x="1593593" y="658644"/>
                  </a:cubicBezTo>
                  <a:close/>
                  <a:moveTo>
                    <a:pt x="2246117" y="1165"/>
                  </a:moveTo>
                  <a:cubicBezTo>
                    <a:pt x="2254536" y="-1090"/>
                    <a:pt x="2263815" y="-135"/>
                    <a:pt x="2271960" y="4568"/>
                  </a:cubicBezTo>
                  <a:lnTo>
                    <a:pt x="2389938" y="72682"/>
                  </a:lnTo>
                  <a:cubicBezTo>
                    <a:pt x="2406227" y="82087"/>
                    <a:pt x="2411808" y="102916"/>
                    <a:pt x="2402403" y="119205"/>
                  </a:cubicBezTo>
                  <a:lnTo>
                    <a:pt x="2170814" y="520330"/>
                  </a:lnTo>
                  <a:cubicBezTo>
                    <a:pt x="2161409" y="536619"/>
                    <a:pt x="2140580" y="542200"/>
                    <a:pt x="2124291" y="532795"/>
                  </a:cubicBezTo>
                  <a:lnTo>
                    <a:pt x="2006313" y="464681"/>
                  </a:lnTo>
                  <a:cubicBezTo>
                    <a:pt x="1990024" y="455276"/>
                    <a:pt x="1984443" y="434447"/>
                    <a:pt x="1993848" y="418158"/>
                  </a:cubicBezTo>
                  <a:lnTo>
                    <a:pt x="2225437" y="17033"/>
                  </a:lnTo>
                  <a:cubicBezTo>
                    <a:pt x="2230139" y="8889"/>
                    <a:pt x="2237698" y="3421"/>
                    <a:pt x="2246117" y="1165"/>
                  </a:cubicBezTo>
                  <a:close/>
                  <a:moveTo>
                    <a:pt x="941069" y="1165"/>
                  </a:moveTo>
                  <a:cubicBezTo>
                    <a:pt x="949488" y="3421"/>
                    <a:pt x="957047" y="8889"/>
                    <a:pt x="961749" y="17033"/>
                  </a:cubicBezTo>
                  <a:lnTo>
                    <a:pt x="1193338" y="418158"/>
                  </a:lnTo>
                  <a:cubicBezTo>
                    <a:pt x="1202743" y="434447"/>
                    <a:pt x="1197162" y="455276"/>
                    <a:pt x="1180873" y="464681"/>
                  </a:cubicBezTo>
                  <a:lnTo>
                    <a:pt x="1062895" y="532795"/>
                  </a:lnTo>
                  <a:cubicBezTo>
                    <a:pt x="1046606" y="542200"/>
                    <a:pt x="1025777" y="536619"/>
                    <a:pt x="1016372" y="520330"/>
                  </a:cubicBezTo>
                  <a:lnTo>
                    <a:pt x="784783" y="119205"/>
                  </a:lnTo>
                  <a:cubicBezTo>
                    <a:pt x="775378" y="102916"/>
                    <a:pt x="780959" y="82087"/>
                    <a:pt x="797248" y="72682"/>
                  </a:cubicBezTo>
                  <a:lnTo>
                    <a:pt x="915226" y="4568"/>
                  </a:lnTo>
                  <a:cubicBezTo>
                    <a:pt x="923371" y="-135"/>
                    <a:pt x="932650" y="-1090"/>
                    <a:pt x="941069" y="1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76F49E42-B170-44C1-84DB-E2C530A9BE54}"/>
                </a:ext>
              </a:extLst>
            </p:cNvPr>
            <p:cNvSpPr/>
            <p:nvPr/>
          </p:nvSpPr>
          <p:spPr>
            <a:xfrm>
              <a:off x="5963174" y="5716474"/>
              <a:ext cx="691882" cy="445892"/>
            </a:xfrm>
            <a:custGeom>
              <a:avLst/>
              <a:gdLst/>
              <a:ahLst/>
              <a:cxnLst/>
              <a:rect l="l" t="t" r="r" b="b"/>
              <a:pathLst>
                <a:path w="3224845" h="2078296">
                  <a:moveTo>
                    <a:pt x="1153236" y="427959"/>
                  </a:moveTo>
                  <a:cubicBezTo>
                    <a:pt x="1348431" y="427959"/>
                    <a:pt x="1521080" y="524490"/>
                    <a:pt x="1617434" y="678532"/>
                  </a:cubicBezTo>
                  <a:cubicBezTo>
                    <a:pt x="1678138" y="623092"/>
                    <a:pt x="1759417" y="592820"/>
                    <a:pt x="1847771" y="592820"/>
                  </a:cubicBezTo>
                  <a:cubicBezTo>
                    <a:pt x="2039655" y="592820"/>
                    <a:pt x="2198190" y="735609"/>
                    <a:pt x="2216233" y="921620"/>
                  </a:cubicBezTo>
                  <a:cubicBezTo>
                    <a:pt x="2219548" y="919625"/>
                    <a:pt x="2222903" y="919594"/>
                    <a:pt x="2226267" y="919594"/>
                  </a:cubicBezTo>
                  <a:cubicBezTo>
                    <a:pt x="2546231" y="919594"/>
                    <a:pt x="2805617" y="1178981"/>
                    <a:pt x="2805617" y="1498945"/>
                  </a:cubicBezTo>
                  <a:cubicBezTo>
                    <a:pt x="2805617" y="1801051"/>
                    <a:pt x="2574378" y="2049153"/>
                    <a:pt x="2279216" y="2075622"/>
                  </a:cubicBezTo>
                  <a:lnTo>
                    <a:pt x="2279216" y="2078296"/>
                  </a:lnTo>
                  <a:lnTo>
                    <a:pt x="2226267" y="2078296"/>
                  </a:lnTo>
                  <a:lnTo>
                    <a:pt x="646561" y="2078296"/>
                  </a:lnTo>
                  <a:lnTo>
                    <a:pt x="646561" y="2073975"/>
                  </a:lnTo>
                  <a:cubicBezTo>
                    <a:pt x="624550" y="2076984"/>
                    <a:pt x="602103" y="2078296"/>
                    <a:pt x="579350" y="2078296"/>
                  </a:cubicBezTo>
                  <a:cubicBezTo>
                    <a:pt x="259386" y="2078296"/>
                    <a:pt x="0" y="1818910"/>
                    <a:pt x="0" y="1498945"/>
                  </a:cubicBezTo>
                  <a:cubicBezTo>
                    <a:pt x="0" y="1178981"/>
                    <a:pt x="259386" y="919594"/>
                    <a:pt x="579350" y="919594"/>
                  </a:cubicBezTo>
                  <a:lnTo>
                    <a:pt x="591118" y="921972"/>
                  </a:lnTo>
                  <a:cubicBezTo>
                    <a:pt x="622324" y="641639"/>
                    <a:pt x="862826" y="427959"/>
                    <a:pt x="1153236" y="427959"/>
                  </a:cubicBezTo>
                  <a:close/>
                  <a:moveTo>
                    <a:pt x="1844671" y="0"/>
                  </a:moveTo>
                  <a:cubicBezTo>
                    <a:pt x="2007709" y="0"/>
                    <a:pt x="2151917" y="80629"/>
                    <a:pt x="2232398" y="209295"/>
                  </a:cubicBezTo>
                  <a:cubicBezTo>
                    <a:pt x="2283102" y="162988"/>
                    <a:pt x="2350992" y="137703"/>
                    <a:pt x="2424790" y="137703"/>
                  </a:cubicBezTo>
                  <a:cubicBezTo>
                    <a:pt x="2585064" y="137703"/>
                    <a:pt x="2717483" y="256969"/>
                    <a:pt x="2732554" y="412337"/>
                  </a:cubicBezTo>
                  <a:cubicBezTo>
                    <a:pt x="2735322" y="410671"/>
                    <a:pt x="2738125" y="410646"/>
                    <a:pt x="2740934" y="410646"/>
                  </a:cubicBezTo>
                  <a:cubicBezTo>
                    <a:pt x="3008189" y="410646"/>
                    <a:pt x="3224845" y="627302"/>
                    <a:pt x="3224845" y="894557"/>
                  </a:cubicBezTo>
                  <a:cubicBezTo>
                    <a:pt x="3224845" y="1096996"/>
                    <a:pt x="3100535" y="1270403"/>
                    <a:pt x="2923312" y="1340619"/>
                  </a:cubicBezTo>
                  <a:cubicBezTo>
                    <a:pt x="2866347" y="1049229"/>
                    <a:pt x="2609521" y="829523"/>
                    <a:pt x="2301383" y="829523"/>
                  </a:cubicBezTo>
                  <a:cubicBezTo>
                    <a:pt x="2297701" y="829523"/>
                    <a:pt x="2294026" y="829557"/>
                    <a:pt x="2290397" y="831741"/>
                  </a:cubicBezTo>
                  <a:cubicBezTo>
                    <a:pt x="2270640" y="628070"/>
                    <a:pt x="2097054" y="471725"/>
                    <a:pt x="1886953" y="471725"/>
                  </a:cubicBezTo>
                  <a:cubicBezTo>
                    <a:pt x="1790211" y="471725"/>
                    <a:pt x="1701214" y="504871"/>
                    <a:pt x="1634747" y="565575"/>
                  </a:cubicBezTo>
                  <a:cubicBezTo>
                    <a:pt x="1575570" y="470966"/>
                    <a:pt x="1490108" y="396171"/>
                    <a:pt x="1388252" y="349790"/>
                  </a:cubicBezTo>
                  <a:cubicBezTo>
                    <a:pt x="1438607" y="147092"/>
                    <a:pt x="1624461" y="0"/>
                    <a:pt x="1844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89B63ABB-3D0D-40E3-A61F-CCE82EB9EA66}"/>
                </a:ext>
              </a:extLst>
            </p:cNvPr>
            <p:cNvSpPr/>
            <p:nvPr/>
          </p:nvSpPr>
          <p:spPr>
            <a:xfrm>
              <a:off x="6939606" y="5653380"/>
              <a:ext cx="579873" cy="572083"/>
            </a:xfrm>
            <a:custGeom>
              <a:avLst/>
              <a:gdLst/>
              <a:ahLst/>
              <a:cxnLst/>
              <a:rect l="l" t="t" r="r" b="b"/>
              <a:pathLst>
                <a:path w="3240076" h="3196551">
                  <a:moveTo>
                    <a:pt x="2810300" y="1617710"/>
                  </a:moveTo>
                  <a:cubicBezTo>
                    <a:pt x="2817009" y="1615912"/>
                    <a:pt x="2824405" y="1616674"/>
                    <a:pt x="2830895" y="1620421"/>
                  </a:cubicBezTo>
                  <a:lnTo>
                    <a:pt x="3150571" y="1804986"/>
                  </a:lnTo>
                  <a:cubicBezTo>
                    <a:pt x="3163552" y="1812480"/>
                    <a:pt x="3168000" y="1829080"/>
                    <a:pt x="3160506" y="1842062"/>
                  </a:cubicBezTo>
                  <a:lnTo>
                    <a:pt x="3106222" y="1936084"/>
                  </a:lnTo>
                  <a:cubicBezTo>
                    <a:pt x="3098727" y="1949065"/>
                    <a:pt x="3082128" y="1953513"/>
                    <a:pt x="3069146" y="1946019"/>
                  </a:cubicBezTo>
                  <a:lnTo>
                    <a:pt x="2749470" y="1761453"/>
                  </a:lnTo>
                  <a:cubicBezTo>
                    <a:pt x="2736489" y="1753959"/>
                    <a:pt x="2732040" y="1737359"/>
                    <a:pt x="2739536" y="1724378"/>
                  </a:cubicBezTo>
                  <a:lnTo>
                    <a:pt x="2793819" y="1630356"/>
                  </a:lnTo>
                  <a:cubicBezTo>
                    <a:pt x="2797567" y="1623864"/>
                    <a:pt x="2803590" y="1619508"/>
                    <a:pt x="2810300" y="1617710"/>
                  </a:cubicBezTo>
                  <a:close/>
                  <a:moveTo>
                    <a:pt x="1308278" y="1324343"/>
                  </a:moveTo>
                  <a:cubicBezTo>
                    <a:pt x="1529714" y="1324343"/>
                    <a:pt x="1725574" y="1433852"/>
                    <a:pt x="1834882" y="1608603"/>
                  </a:cubicBezTo>
                  <a:cubicBezTo>
                    <a:pt x="1903747" y="1545710"/>
                    <a:pt x="1995954" y="1511368"/>
                    <a:pt x="2096186" y="1511368"/>
                  </a:cubicBezTo>
                  <a:cubicBezTo>
                    <a:pt x="2313867" y="1511368"/>
                    <a:pt x="2493715" y="1673353"/>
                    <a:pt x="2514185" y="1884371"/>
                  </a:cubicBezTo>
                  <a:cubicBezTo>
                    <a:pt x="2517944" y="1882108"/>
                    <a:pt x="2521751" y="1882074"/>
                    <a:pt x="2525567" y="1882074"/>
                  </a:cubicBezTo>
                  <a:cubicBezTo>
                    <a:pt x="2888547" y="1882074"/>
                    <a:pt x="3182805" y="2176332"/>
                    <a:pt x="3182805" y="2539312"/>
                  </a:cubicBezTo>
                  <a:cubicBezTo>
                    <a:pt x="3182805" y="2882034"/>
                    <a:pt x="2920478" y="3163490"/>
                    <a:pt x="2585635" y="3193518"/>
                  </a:cubicBezTo>
                  <a:lnTo>
                    <a:pt x="2585635" y="3196551"/>
                  </a:lnTo>
                  <a:lnTo>
                    <a:pt x="2525567" y="3196551"/>
                  </a:lnTo>
                  <a:lnTo>
                    <a:pt x="733485" y="3196551"/>
                  </a:lnTo>
                  <a:lnTo>
                    <a:pt x="733485" y="3191649"/>
                  </a:lnTo>
                  <a:cubicBezTo>
                    <a:pt x="708515" y="3195063"/>
                    <a:pt x="683050" y="3196551"/>
                    <a:pt x="657239" y="3196551"/>
                  </a:cubicBezTo>
                  <a:cubicBezTo>
                    <a:pt x="294258" y="3196551"/>
                    <a:pt x="0" y="2902293"/>
                    <a:pt x="0" y="2539312"/>
                  </a:cubicBezTo>
                  <a:cubicBezTo>
                    <a:pt x="0" y="2176332"/>
                    <a:pt x="294258" y="1882074"/>
                    <a:pt x="657239" y="1882074"/>
                  </a:cubicBezTo>
                  <a:lnTo>
                    <a:pt x="670588" y="1884770"/>
                  </a:lnTo>
                  <a:cubicBezTo>
                    <a:pt x="705989" y="1566750"/>
                    <a:pt x="978825" y="1324343"/>
                    <a:pt x="1308278" y="1324343"/>
                  </a:cubicBezTo>
                  <a:close/>
                  <a:moveTo>
                    <a:pt x="3166512" y="731828"/>
                  </a:moveTo>
                  <a:cubicBezTo>
                    <a:pt x="3180598" y="726701"/>
                    <a:pt x="3196172" y="733964"/>
                    <a:pt x="3201300" y="748050"/>
                  </a:cubicBezTo>
                  <a:lnTo>
                    <a:pt x="3238432" y="850070"/>
                  </a:lnTo>
                  <a:cubicBezTo>
                    <a:pt x="3243559" y="864156"/>
                    <a:pt x="3236295" y="879731"/>
                    <a:pt x="3222210" y="884857"/>
                  </a:cubicBezTo>
                  <a:lnTo>
                    <a:pt x="2875342" y="1011107"/>
                  </a:lnTo>
                  <a:cubicBezTo>
                    <a:pt x="2861256" y="1016234"/>
                    <a:pt x="2845680" y="1008972"/>
                    <a:pt x="2840554" y="994886"/>
                  </a:cubicBezTo>
                  <a:lnTo>
                    <a:pt x="2803421" y="892866"/>
                  </a:lnTo>
                  <a:cubicBezTo>
                    <a:pt x="2798295" y="878780"/>
                    <a:pt x="2805558" y="863204"/>
                    <a:pt x="2819643" y="858077"/>
                  </a:cubicBezTo>
                  <a:close/>
                  <a:moveTo>
                    <a:pt x="773619" y="731828"/>
                  </a:moveTo>
                  <a:lnTo>
                    <a:pt x="1120487" y="858077"/>
                  </a:lnTo>
                  <a:cubicBezTo>
                    <a:pt x="1134573" y="863204"/>
                    <a:pt x="1141836" y="878780"/>
                    <a:pt x="1136709" y="892866"/>
                  </a:cubicBezTo>
                  <a:lnTo>
                    <a:pt x="1099577" y="994886"/>
                  </a:lnTo>
                  <a:cubicBezTo>
                    <a:pt x="1094450" y="1008972"/>
                    <a:pt x="1078875" y="1016234"/>
                    <a:pt x="1064789" y="1011107"/>
                  </a:cubicBezTo>
                  <a:lnTo>
                    <a:pt x="717921" y="884857"/>
                  </a:lnTo>
                  <a:cubicBezTo>
                    <a:pt x="703835" y="879731"/>
                    <a:pt x="696572" y="864156"/>
                    <a:pt x="701699" y="850070"/>
                  </a:cubicBezTo>
                  <a:lnTo>
                    <a:pt x="738831" y="748050"/>
                  </a:lnTo>
                  <a:cubicBezTo>
                    <a:pt x="743958" y="733964"/>
                    <a:pt x="759534" y="726701"/>
                    <a:pt x="773619" y="731828"/>
                  </a:cubicBezTo>
                  <a:close/>
                  <a:moveTo>
                    <a:pt x="1970065" y="524905"/>
                  </a:moveTo>
                  <a:cubicBezTo>
                    <a:pt x="2386791" y="524905"/>
                    <a:pt x="2724614" y="862728"/>
                    <a:pt x="2724614" y="1279453"/>
                  </a:cubicBezTo>
                  <a:cubicBezTo>
                    <a:pt x="2724614" y="1453368"/>
                    <a:pt x="2665775" y="1613540"/>
                    <a:pt x="2564463" y="1739247"/>
                  </a:cubicBezTo>
                  <a:cubicBezTo>
                    <a:pt x="2529951" y="1545877"/>
                    <a:pt x="2358485" y="1402176"/>
                    <a:pt x="2153457" y="1402176"/>
                  </a:cubicBezTo>
                  <a:cubicBezTo>
                    <a:pt x="2053225" y="1402176"/>
                    <a:pt x="1961018" y="1436518"/>
                    <a:pt x="1892153" y="1499411"/>
                  </a:cubicBezTo>
                  <a:cubicBezTo>
                    <a:pt x="1782845" y="1324660"/>
                    <a:pt x="1586985" y="1215151"/>
                    <a:pt x="1365549" y="1215151"/>
                  </a:cubicBezTo>
                  <a:cubicBezTo>
                    <a:pt x="1314582" y="1215151"/>
                    <a:pt x="1264970" y="1220953"/>
                    <a:pt x="1217820" y="1233835"/>
                  </a:cubicBezTo>
                  <a:cubicBezTo>
                    <a:pt x="1240489" y="838320"/>
                    <a:pt x="1568676" y="524905"/>
                    <a:pt x="1970065" y="524905"/>
                  </a:cubicBezTo>
                  <a:close/>
                  <a:moveTo>
                    <a:pt x="2490093" y="928"/>
                  </a:moveTo>
                  <a:cubicBezTo>
                    <a:pt x="2496802" y="-869"/>
                    <a:pt x="2504197" y="-108"/>
                    <a:pt x="2510688" y="3640"/>
                  </a:cubicBezTo>
                  <a:lnTo>
                    <a:pt x="2604711" y="57924"/>
                  </a:lnTo>
                  <a:cubicBezTo>
                    <a:pt x="2617692" y="65419"/>
                    <a:pt x="2622140" y="82019"/>
                    <a:pt x="2614644" y="95000"/>
                  </a:cubicBezTo>
                  <a:lnTo>
                    <a:pt x="2430080" y="414676"/>
                  </a:lnTo>
                  <a:cubicBezTo>
                    <a:pt x="2422585" y="427657"/>
                    <a:pt x="2405985" y="432105"/>
                    <a:pt x="2393004" y="424610"/>
                  </a:cubicBezTo>
                  <a:lnTo>
                    <a:pt x="2298982" y="370326"/>
                  </a:lnTo>
                  <a:cubicBezTo>
                    <a:pt x="2286000" y="362831"/>
                    <a:pt x="2281552" y="346232"/>
                    <a:pt x="2289048" y="333250"/>
                  </a:cubicBezTo>
                  <a:lnTo>
                    <a:pt x="2473612" y="13574"/>
                  </a:lnTo>
                  <a:cubicBezTo>
                    <a:pt x="2477359" y="7084"/>
                    <a:pt x="2483383" y="2726"/>
                    <a:pt x="2490093" y="928"/>
                  </a:cubicBezTo>
                  <a:close/>
                  <a:moveTo>
                    <a:pt x="1450038" y="928"/>
                  </a:moveTo>
                  <a:cubicBezTo>
                    <a:pt x="1456747" y="2726"/>
                    <a:pt x="1462771" y="7084"/>
                    <a:pt x="1466519" y="13574"/>
                  </a:cubicBezTo>
                  <a:lnTo>
                    <a:pt x="1651083" y="333250"/>
                  </a:lnTo>
                  <a:cubicBezTo>
                    <a:pt x="1658578" y="346232"/>
                    <a:pt x="1654131" y="362831"/>
                    <a:pt x="1641149" y="370326"/>
                  </a:cubicBezTo>
                  <a:lnTo>
                    <a:pt x="1547127" y="424610"/>
                  </a:lnTo>
                  <a:cubicBezTo>
                    <a:pt x="1534145" y="432105"/>
                    <a:pt x="1517546" y="427657"/>
                    <a:pt x="1510050" y="414676"/>
                  </a:cubicBezTo>
                  <a:lnTo>
                    <a:pt x="1325486" y="95000"/>
                  </a:lnTo>
                  <a:cubicBezTo>
                    <a:pt x="1317991" y="82019"/>
                    <a:pt x="1322439" y="65419"/>
                    <a:pt x="1335420" y="57924"/>
                  </a:cubicBezTo>
                  <a:lnTo>
                    <a:pt x="1429442" y="3640"/>
                  </a:lnTo>
                  <a:cubicBezTo>
                    <a:pt x="1435933" y="-108"/>
                    <a:pt x="1443328" y="-869"/>
                    <a:pt x="1450038" y="9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ardrop 17">
              <a:extLst>
                <a:ext uri="{FF2B5EF4-FFF2-40B4-BE49-F238E27FC236}">
                  <a16:creationId xmlns:a16="http://schemas.microsoft.com/office/drawing/2014/main" id="{CBD1568D-6FAE-43E9-836B-03D6F1A320D2}"/>
                </a:ext>
              </a:extLst>
            </p:cNvPr>
            <p:cNvSpPr/>
            <p:nvPr/>
          </p:nvSpPr>
          <p:spPr>
            <a:xfrm rot="18900000">
              <a:off x="5204982" y="5698880"/>
              <a:ext cx="473640" cy="481082"/>
            </a:xfrm>
            <a:custGeom>
              <a:avLst/>
              <a:gdLst/>
              <a:ahLst/>
              <a:cxnLst/>
              <a:rect l="l" t="t" r="r" b="b"/>
              <a:pathLst>
                <a:path w="2646489" h="2688071">
                  <a:moveTo>
                    <a:pt x="306023" y="2382048"/>
                  </a:moveTo>
                  <a:cubicBezTo>
                    <a:pt x="271732" y="2441625"/>
                    <a:pt x="254586" y="2501201"/>
                    <a:pt x="254586" y="2560778"/>
                  </a:cubicBezTo>
                  <a:cubicBezTo>
                    <a:pt x="254586" y="2631080"/>
                    <a:pt x="197595" y="2688071"/>
                    <a:pt x="127293" y="2688071"/>
                  </a:cubicBezTo>
                  <a:cubicBezTo>
                    <a:pt x="56991" y="2688071"/>
                    <a:pt x="0" y="2631081"/>
                    <a:pt x="0" y="2560778"/>
                  </a:cubicBezTo>
                  <a:cubicBezTo>
                    <a:pt x="0" y="2490477"/>
                    <a:pt x="56991" y="2433485"/>
                    <a:pt x="127293" y="2433485"/>
                  </a:cubicBezTo>
                  <a:cubicBezTo>
                    <a:pt x="186870" y="2433486"/>
                    <a:pt x="246446" y="2416340"/>
                    <a:pt x="306023" y="2382048"/>
                  </a:cubicBezTo>
                  <a:close/>
                  <a:moveTo>
                    <a:pt x="812224" y="2334103"/>
                  </a:moveTo>
                  <a:cubicBezTo>
                    <a:pt x="777933" y="2393681"/>
                    <a:pt x="760787" y="2453256"/>
                    <a:pt x="760787" y="2512834"/>
                  </a:cubicBezTo>
                  <a:cubicBezTo>
                    <a:pt x="760787" y="2583136"/>
                    <a:pt x="703796" y="2640127"/>
                    <a:pt x="633494" y="2640127"/>
                  </a:cubicBezTo>
                  <a:cubicBezTo>
                    <a:pt x="563192" y="2640127"/>
                    <a:pt x="506201" y="2583136"/>
                    <a:pt x="506201" y="2512834"/>
                  </a:cubicBezTo>
                  <a:cubicBezTo>
                    <a:pt x="506201" y="2442532"/>
                    <a:pt x="563192" y="2385541"/>
                    <a:pt x="633494" y="2385541"/>
                  </a:cubicBezTo>
                  <a:cubicBezTo>
                    <a:pt x="693071" y="2385540"/>
                    <a:pt x="752647" y="2368395"/>
                    <a:pt x="812224" y="2334103"/>
                  </a:cubicBezTo>
                  <a:close/>
                  <a:moveTo>
                    <a:pt x="353968" y="1875848"/>
                  </a:moveTo>
                  <a:cubicBezTo>
                    <a:pt x="319677" y="1935424"/>
                    <a:pt x="302531" y="1995001"/>
                    <a:pt x="302530" y="2054578"/>
                  </a:cubicBezTo>
                  <a:cubicBezTo>
                    <a:pt x="302530" y="2124880"/>
                    <a:pt x="245539" y="2181871"/>
                    <a:pt x="175237" y="2181871"/>
                  </a:cubicBezTo>
                  <a:cubicBezTo>
                    <a:pt x="104935" y="2181871"/>
                    <a:pt x="47945" y="2124880"/>
                    <a:pt x="47944" y="2054578"/>
                  </a:cubicBezTo>
                  <a:cubicBezTo>
                    <a:pt x="47944" y="1984276"/>
                    <a:pt x="104935" y="1927285"/>
                    <a:pt x="175237" y="1927285"/>
                  </a:cubicBezTo>
                  <a:cubicBezTo>
                    <a:pt x="234815" y="1927285"/>
                    <a:pt x="294391" y="1910139"/>
                    <a:pt x="353968" y="1875848"/>
                  </a:cubicBezTo>
                  <a:close/>
                  <a:moveTo>
                    <a:pt x="401912" y="1369646"/>
                  </a:moveTo>
                  <a:cubicBezTo>
                    <a:pt x="367621" y="1429223"/>
                    <a:pt x="350475" y="1488799"/>
                    <a:pt x="350475" y="1548377"/>
                  </a:cubicBezTo>
                  <a:cubicBezTo>
                    <a:pt x="350475" y="1618679"/>
                    <a:pt x="293484" y="1675670"/>
                    <a:pt x="223182" y="1675670"/>
                  </a:cubicBezTo>
                  <a:cubicBezTo>
                    <a:pt x="152880" y="1675670"/>
                    <a:pt x="95889" y="1618679"/>
                    <a:pt x="95889" y="1548377"/>
                  </a:cubicBezTo>
                  <a:cubicBezTo>
                    <a:pt x="95889" y="1478075"/>
                    <a:pt x="152880" y="1421084"/>
                    <a:pt x="223182" y="1421084"/>
                  </a:cubicBezTo>
                  <a:cubicBezTo>
                    <a:pt x="282759" y="1421084"/>
                    <a:pt x="342335" y="1403938"/>
                    <a:pt x="401912" y="1369646"/>
                  </a:cubicBezTo>
                  <a:close/>
                  <a:moveTo>
                    <a:pt x="1318425" y="2286158"/>
                  </a:moveTo>
                  <a:cubicBezTo>
                    <a:pt x="1284134" y="2345735"/>
                    <a:pt x="1266988" y="2405312"/>
                    <a:pt x="1266987" y="2464888"/>
                  </a:cubicBezTo>
                  <a:cubicBezTo>
                    <a:pt x="1266987" y="2535190"/>
                    <a:pt x="1209996" y="2592182"/>
                    <a:pt x="1139694" y="2592182"/>
                  </a:cubicBezTo>
                  <a:cubicBezTo>
                    <a:pt x="1069392" y="2592182"/>
                    <a:pt x="1012402" y="2535191"/>
                    <a:pt x="1012401" y="2464888"/>
                  </a:cubicBezTo>
                  <a:cubicBezTo>
                    <a:pt x="1012401" y="2394586"/>
                    <a:pt x="1069392" y="2337595"/>
                    <a:pt x="1139694" y="2337595"/>
                  </a:cubicBezTo>
                  <a:cubicBezTo>
                    <a:pt x="1199271" y="2337596"/>
                    <a:pt x="1258848" y="2320449"/>
                    <a:pt x="1318425" y="2286158"/>
                  </a:cubicBezTo>
                  <a:close/>
                  <a:moveTo>
                    <a:pt x="860169" y="1827902"/>
                  </a:moveTo>
                  <a:cubicBezTo>
                    <a:pt x="825878" y="1887479"/>
                    <a:pt x="808731" y="1947056"/>
                    <a:pt x="808731" y="2006633"/>
                  </a:cubicBezTo>
                  <a:cubicBezTo>
                    <a:pt x="808731" y="2076935"/>
                    <a:pt x="751740" y="2133926"/>
                    <a:pt x="681438" y="2133926"/>
                  </a:cubicBezTo>
                  <a:cubicBezTo>
                    <a:pt x="611136" y="2133926"/>
                    <a:pt x="554146" y="2076935"/>
                    <a:pt x="554145" y="2006633"/>
                  </a:cubicBezTo>
                  <a:cubicBezTo>
                    <a:pt x="554145" y="1936331"/>
                    <a:pt x="611136" y="1879340"/>
                    <a:pt x="681438" y="1879340"/>
                  </a:cubicBezTo>
                  <a:cubicBezTo>
                    <a:pt x="741015" y="1879340"/>
                    <a:pt x="800591" y="1862193"/>
                    <a:pt x="860169" y="1827902"/>
                  </a:cubicBezTo>
                  <a:close/>
                  <a:moveTo>
                    <a:pt x="2096803" y="190871"/>
                  </a:moveTo>
                  <a:cubicBezTo>
                    <a:pt x="2253382" y="347450"/>
                    <a:pt x="2314442" y="563378"/>
                    <a:pt x="2268166" y="764238"/>
                  </a:cubicBezTo>
                  <a:cubicBezTo>
                    <a:pt x="2361334" y="768461"/>
                    <a:pt x="2450817" y="809378"/>
                    <a:pt x="2521691" y="880252"/>
                  </a:cubicBezTo>
                  <a:cubicBezTo>
                    <a:pt x="2675615" y="1034176"/>
                    <a:pt x="2688247" y="1275888"/>
                    <a:pt x="2553508" y="1439575"/>
                  </a:cubicBezTo>
                  <a:cubicBezTo>
                    <a:pt x="2557767" y="1440633"/>
                    <a:pt x="2560483" y="1443301"/>
                    <a:pt x="2563181" y="1445999"/>
                  </a:cubicBezTo>
                  <a:cubicBezTo>
                    <a:pt x="2819847" y="1702665"/>
                    <a:pt x="2819847" y="2118808"/>
                    <a:pt x="2563181" y="2375474"/>
                  </a:cubicBezTo>
                  <a:cubicBezTo>
                    <a:pt x="2320841" y="2617815"/>
                    <a:pt x="1936328" y="2631341"/>
                    <a:pt x="1678325" y="2415804"/>
                  </a:cubicBezTo>
                  <a:lnTo>
                    <a:pt x="1676180" y="2417949"/>
                  </a:lnTo>
                  <a:lnTo>
                    <a:pt x="1633705" y="2375475"/>
                  </a:lnTo>
                  <a:lnTo>
                    <a:pt x="366513" y="1108282"/>
                  </a:lnTo>
                  <a:lnTo>
                    <a:pt x="369979" y="1104815"/>
                  </a:lnTo>
                  <a:cubicBezTo>
                    <a:pt x="349908" y="1089573"/>
                    <a:pt x="330850" y="1072619"/>
                    <a:pt x="312598" y="1054367"/>
                  </a:cubicBezTo>
                  <a:cubicBezTo>
                    <a:pt x="55932" y="797701"/>
                    <a:pt x="55932" y="381558"/>
                    <a:pt x="312598" y="124891"/>
                  </a:cubicBezTo>
                  <a:cubicBezTo>
                    <a:pt x="569264" y="-131775"/>
                    <a:pt x="985408" y="-131775"/>
                    <a:pt x="1242074" y="124891"/>
                  </a:cubicBezTo>
                  <a:lnTo>
                    <a:pt x="1249606" y="136238"/>
                  </a:lnTo>
                  <a:cubicBezTo>
                    <a:pt x="1499513" y="-63604"/>
                    <a:pt x="1863845" y="-42087"/>
                    <a:pt x="2096803" y="190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A9AFCF13-037C-4BAE-ACC5-F6326D844E0C}"/>
                </a:ext>
              </a:extLst>
            </p:cNvPr>
            <p:cNvSpPr/>
            <p:nvPr/>
          </p:nvSpPr>
          <p:spPr>
            <a:xfrm>
              <a:off x="7804030" y="5649492"/>
              <a:ext cx="576449" cy="579858"/>
            </a:xfrm>
            <a:custGeom>
              <a:avLst/>
              <a:gdLst/>
              <a:ahLst/>
              <a:cxnLst/>
              <a:rect l="l" t="t" r="r" b="b"/>
              <a:pathLst>
                <a:path w="3220951" h="3240001">
                  <a:moveTo>
                    <a:pt x="1308278" y="1367793"/>
                  </a:moveTo>
                  <a:cubicBezTo>
                    <a:pt x="1529714" y="1367793"/>
                    <a:pt x="1725574" y="1477302"/>
                    <a:pt x="1834882" y="1652053"/>
                  </a:cubicBezTo>
                  <a:cubicBezTo>
                    <a:pt x="1903747" y="1589160"/>
                    <a:pt x="1995954" y="1554818"/>
                    <a:pt x="2096186" y="1554818"/>
                  </a:cubicBezTo>
                  <a:cubicBezTo>
                    <a:pt x="2313867" y="1554818"/>
                    <a:pt x="2493715" y="1716803"/>
                    <a:pt x="2514185" y="1927821"/>
                  </a:cubicBezTo>
                  <a:cubicBezTo>
                    <a:pt x="2517944" y="1925558"/>
                    <a:pt x="2521751" y="1925524"/>
                    <a:pt x="2525567" y="1925524"/>
                  </a:cubicBezTo>
                  <a:cubicBezTo>
                    <a:pt x="2888547" y="1925524"/>
                    <a:pt x="3182805" y="2219782"/>
                    <a:pt x="3182805" y="2582762"/>
                  </a:cubicBezTo>
                  <a:cubicBezTo>
                    <a:pt x="3182805" y="2925484"/>
                    <a:pt x="2920478" y="3206940"/>
                    <a:pt x="2585635" y="3236968"/>
                  </a:cubicBezTo>
                  <a:lnTo>
                    <a:pt x="2585635" y="3240001"/>
                  </a:lnTo>
                  <a:lnTo>
                    <a:pt x="2525567" y="3240001"/>
                  </a:lnTo>
                  <a:lnTo>
                    <a:pt x="733485" y="3240001"/>
                  </a:lnTo>
                  <a:lnTo>
                    <a:pt x="733485" y="3235099"/>
                  </a:lnTo>
                  <a:cubicBezTo>
                    <a:pt x="708515" y="3238513"/>
                    <a:pt x="683051" y="3240001"/>
                    <a:pt x="657239" y="3240001"/>
                  </a:cubicBezTo>
                  <a:cubicBezTo>
                    <a:pt x="294258" y="3240001"/>
                    <a:pt x="0" y="2945743"/>
                    <a:pt x="0" y="2582762"/>
                  </a:cubicBezTo>
                  <a:cubicBezTo>
                    <a:pt x="0" y="2219782"/>
                    <a:pt x="294258" y="1925524"/>
                    <a:pt x="657239" y="1925524"/>
                  </a:cubicBezTo>
                  <a:lnTo>
                    <a:pt x="670588" y="1928221"/>
                  </a:lnTo>
                  <a:cubicBezTo>
                    <a:pt x="705989" y="1610200"/>
                    <a:pt x="978825" y="1367793"/>
                    <a:pt x="1308278" y="1367793"/>
                  </a:cubicBezTo>
                  <a:close/>
                  <a:moveTo>
                    <a:pt x="1589786" y="0"/>
                  </a:moveTo>
                  <a:cubicBezTo>
                    <a:pt x="1520182" y="453314"/>
                    <a:pt x="1668069" y="912942"/>
                    <a:pt x="1988957" y="1240613"/>
                  </a:cubicBezTo>
                  <a:cubicBezTo>
                    <a:pt x="2309845" y="1568285"/>
                    <a:pt x="2766281" y="1725754"/>
                    <a:pt x="3220951" y="1665645"/>
                  </a:cubicBezTo>
                  <a:cubicBezTo>
                    <a:pt x="3108976" y="1775302"/>
                    <a:pt x="2980523" y="1857805"/>
                    <a:pt x="2843553" y="1912752"/>
                  </a:cubicBezTo>
                  <a:cubicBezTo>
                    <a:pt x="2756367" y="1866073"/>
                    <a:pt x="2656598" y="1841175"/>
                    <a:pt x="2551012" y="1841175"/>
                  </a:cubicBezTo>
                  <a:cubicBezTo>
                    <a:pt x="2547197" y="1841176"/>
                    <a:pt x="2543390" y="1841210"/>
                    <a:pt x="2539631" y="1843473"/>
                  </a:cubicBezTo>
                  <a:cubicBezTo>
                    <a:pt x="2519161" y="1632454"/>
                    <a:pt x="2339312" y="1470470"/>
                    <a:pt x="2121631" y="1470470"/>
                  </a:cubicBezTo>
                  <a:cubicBezTo>
                    <a:pt x="2021400" y="1470470"/>
                    <a:pt x="1929192" y="1504812"/>
                    <a:pt x="1860327" y="1567705"/>
                  </a:cubicBezTo>
                  <a:cubicBezTo>
                    <a:pt x="1751020" y="1392954"/>
                    <a:pt x="1555160" y="1283445"/>
                    <a:pt x="1333723" y="1283445"/>
                  </a:cubicBezTo>
                  <a:lnTo>
                    <a:pt x="1331160" y="1283679"/>
                  </a:lnTo>
                  <a:cubicBezTo>
                    <a:pt x="1150898" y="856385"/>
                    <a:pt x="1238290" y="344219"/>
                    <a:pt x="1589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988C75A3-46D3-4050-A223-ECA3C568EB19}"/>
                </a:ext>
              </a:extLst>
            </p:cNvPr>
            <p:cNvSpPr/>
            <p:nvPr/>
          </p:nvSpPr>
          <p:spPr>
            <a:xfrm>
              <a:off x="4455730" y="1450295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 Same Side Corner Rectangle 20">
              <a:extLst>
                <a:ext uri="{FF2B5EF4-FFF2-40B4-BE49-F238E27FC236}">
                  <a16:creationId xmlns:a16="http://schemas.microsoft.com/office/drawing/2014/main" id="{BECF6F91-22DC-4EDA-A94B-165E1E166E25}"/>
                </a:ext>
              </a:extLst>
            </p:cNvPr>
            <p:cNvSpPr/>
            <p:nvPr/>
          </p:nvSpPr>
          <p:spPr>
            <a:xfrm rot="10800000">
              <a:off x="5042893" y="1447239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Donut 87">
              <a:extLst>
                <a:ext uri="{FF2B5EF4-FFF2-40B4-BE49-F238E27FC236}">
                  <a16:creationId xmlns:a16="http://schemas.microsoft.com/office/drawing/2014/main" id="{9D410093-EEB5-4714-8383-89F0B79DD022}"/>
                </a:ext>
              </a:extLst>
            </p:cNvPr>
            <p:cNvSpPr/>
            <p:nvPr/>
          </p:nvSpPr>
          <p:spPr>
            <a:xfrm>
              <a:off x="5691893" y="1539942"/>
              <a:ext cx="507661" cy="521714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Donut 90">
              <a:extLst>
                <a:ext uri="{FF2B5EF4-FFF2-40B4-BE49-F238E27FC236}">
                  <a16:creationId xmlns:a16="http://schemas.microsoft.com/office/drawing/2014/main" id="{9C46C1E6-7D10-495B-A790-88B6C77715D5}"/>
                </a:ext>
              </a:extLst>
            </p:cNvPr>
            <p:cNvSpPr/>
            <p:nvPr/>
          </p:nvSpPr>
          <p:spPr>
            <a:xfrm>
              <a:off x="6568402" y="1501877"/>
              <a:ext cx="532052" cy="54375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C8E50F84-FFA3-423A-9E0C-A972140EDE5C}"/>
                </a:ext>
              </a:extLst>
            </p:cNvPr>
            <p:cNvSpPr/>
            <p:nvPr/>
          </p:nvSpPr>
          <p:spPr>
            <a:xfrm>
              <a:off x="7560710" y="2604583"/>
              <a:ext cx="507960" cy="502639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Block Arc 25">
              <a:extLst>
                <a:ext uri="{FF2B5EF4-FFF2-40B4-BE49-F238E27FC236}">
                  <a16:creationId xmlns:a16="http://schemas.microsoft.com/office/drawing/2014/main" id="{30FCD1F2-EFA9-4B2B-ADF7-FC6287C6F495}"/>
                </a:ext>
              </a:extLst>
            </p:cNvPr>
            <p:cNvSpPr/>
            <p:nvPr/>
          </p:nvSpPr>
          <p:spPr>
            <a:xfrm>
              <a:off x="5081797" y="2603460"/>
              <a:ext cx="349473" cy="504884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Block Arc 31">
              <a:extLst>
                <a:ext uri="{FF2B5EF4-FFF2-40B4-BE49-F238E27FC236}">
                  <a16:creationId xmlns:a16="http://schemas.microsoft.com/office/drawing/2014/main" id="{E86BC421-5422-4DC1-B9AD-1BD83D426196}"/>
                </a:ext>
              </a:extLst>
            </p:cNvPr>
            <p:cNvSpPr/>
            <p:nvPr/>
          </p:nvSpPr>
          <p:spPr>
            <a:xfrm>
              <a:off x="8411005" y="2603460"/>
              <a:ext cx="455959" cy="504884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352215FD-D248-435F-83A6-A2FCDB3559D7}"/>
                </a:ext>
              </a:extLst>
            </p:cNvPr>
            <p:cNvSpPr/>
            <p:nvPr/>
          </p:nvSpPr>
          <p:spPr>
            <a:xfrm>
              <a:off x="10130939" y="2599748"/>
              <a:ext cx="499664" cy="5123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Block Arc 10">
              <a:extLst>
                <a:ext uri="{FF2B5EF4-FFF2-40B4-BE49-F238E27FC236}">
                  <a16:creationId xmlns:a16="http://schemas.microsoft.com/office/drawing/2014/main" id="{AB6D8565-5CD7-4E81-8FC9-BC5A64456C1F}"/>
                </a:ext>
              </a:extLst>
            </p:cNvPr>
            <p:cNvSpPr/>
            <p:nvPr/>
          </p:nvSpPr>
          <p:spPr>
            <a:xfrm>
              <a:off x="10959168" y="4745774"/>
              <a:ext cx="614525" cy="416246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5D7F0517-B42C-4CDE-AD22-2C7604DDD295}"/>
                </a:ext>
              </a:extLst>
            </p:cNvPr>
            <p:cNvSpPr/>
            <p:nvPr/>
          </p:nvSpPr>
          <p:spPr>
            <a:xfrm>
              <a:off x="4423300" y="2468550"/>
              <a:ext cx="316162" cy="77470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 Same Side Corner Rectangle 36">
              <a:extLst>
                <a:ext uri="{FF2B5EF4-FFF2-40B4-BE49-F238E27FC236}">
                  <a16:creationId xmlns:a16="http://schemas.microsoft.com/office/drawing/2014/main" id="{1B996665-B4FF-4F1B-86FA-3DCCD3C71A57}"/>
                </a:ext>
              </a:extLst>
            </p:cNvPr>
            <p:cNvSpPr/>
            <p:nvPr/>
          </p:nvSpPr>
          <p:spPr>
            <a:xfrm>
              <a:off x="9209300" y="2626898"/>
              <a:ext cx="579306" cy="458009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EE09E24E-C184-47F0-B9B1-9FAC2A19E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2100" y="4713438"/>
              <a:ext cx="476931" cy="48091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32">
              <a:extLst>
                <a:ext uri="{FF2B5EF4-FFF2-40B4-BE49-F238E27FC236}">
                  <a16:creationId xmlns:a16="http://schemas.microsoft.com/office/drawing/2014/main" id="{E2F971C3-0228-448B-A231-411FCAE5C986}"/>
                </a:ext>
              </a:extLst>
            </p:cNvPr>
            <p:cNvSpPr/>
            <p:nvPr/>
          </p:nvSpPr>
          <p:spPr>
            <a:xfrm>
              <a:off x="9307908" y="4680733"/>
              <a:ext cx="454128" cy="546324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58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1D1F34-9AA6-488A-9696-2376C765B645}"/>
              </a:ext>
            </a:extLst>
          </p:cNvPr>
          <p:cNvGrpSpPr/>
          <p:nvPr/>
        </p:nvGrpSpPr>
        <p:grpSpPr>
          <a:xfrm>
            <a:off x="971600" y="2504311"/>
            <a:ext cx="7416824" cy="1630043"/>
            <a:chOff x="1007303" y="3520439"/>
            <a:chExt cx="10287349" cy="2260917"/>
          </a:xfrm>
        </p:grpSpPr>
        <p:grpSp>
          <p:nvGrpSpPr>
            <p:cNvPr id="250" name="组合 90">
              <a:extLst>
                <a:ext uri="{FF2B5EF4-FFF2-40B4-BE49-F238E27FC236}">
                  <a16:creationId xmlns:a16="http://schemas.microsoft.com/office/drawing/2014/main" id="{0CADF50E-2232-4A55-B6C8-08AFB2B84FE4}"/>
                </a:ext>
              </a:extLst>
            </p:cNvPr>
            <p:cNvGrpSpPr/>
            <p:nvPr/>
          </p:nvGrpSpPr>
          <p:grpSpPr>
            <a:xfrm>
              <a:off x="1091824" y="3520439"/>
              <a:ext cx="2319424" cy="449048"/>
              <a:chOff x="552075" y="2865457"/>
              <a:chExt cx="1859685" cy="360040"/>
            </a:xfrm>
          </p:grpSpPr>
          <p:sp>
            <p:nvSpPr>
              <p:cNvPr id="251" name="矩形 91">
                <a:extLst>
                  <a:ext uri="{FF2B5EF4-FFF2-40B4-BE49-F238E27FC236}">
                    <a16:creationId xmlns:a16="http://schemas.microsoft.com/office/drawing/2014/main" id="{C412DF02-55C3-4DB3-9F0D-A3BD81DB8C64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4C5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2" name="TextBox 92">
                <a:extLst>
                  <a:ext uri="{FF2B5EF4-FFF2-40B4-BE49-F238E27FC236}">
                    <a16:creationId xmlns:a16="http://schemas.microsoft.com/office/drawing/2014/main" id="{5351D844-EF1B-4F2F-8864-6065307727FB}"/>
                  </a:ext>
                </a:extLst>
              </p:cNvPr>
              <p:cNvSpPr txBox="1"/>
              <p:nvPr/>
            </p:nvSpPr>
            <p:spPr>
              <a:xfrm>
                <a:off x="841272" y="2906183"/>
                <a:ext cx="915163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3" name="TextBox 93">
              <a:extLst>
                <a:ext uri="{FF2B5EF4-FFF2-40B4-BE49-F238E27FC236}">
                  <a16:creationId xmlns:a16="http://schemas.microsoft.com/office/drawing/2014/main" id="{0CCFFFDE-A937-4C09-BB11-2C5BA2C0D51E}"/>
                </a:ext>
              </a:extLst>
            </p:cNvPr>
            <p:cNvSpPr txBox="1"/>
            <p:nvPr/>
          </p:nvSpPr>
          <p:spPr>
            <a:xfrm>
              <a:off x="1007303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55" name="组合 95">
              <a:extLst>
                <a:ext uri="{FF2B5EF4-FFF2-40B4-BE49-F238E27FC236}">
                  <a16:creationId xmlns:a16="http://schemas.microsoft.com/office/drawing/2014/main" id="{0FED0FD9-A470-4FF2-B260-2FB9F604FD44}"/>
                </a:ext>
              </a:extLst>
            </p:cNvPr>
            <p:cNvGrpSpPr/>
            <p:nvPr/>
          </p:nvGrpSpPr>
          <p:grpSpPr>
            <a:xfrm>
              <a:off x="3679882" y="3520440"/>
              <a:ext cx="2319426" cy="449048"/>
              <a:chOff x="552075" y="2865457"/>
              <a:chExt cx="1859685" cy="360040"/>
            </a:xfrm>
          </p:grpSpPr>
          <p:sp>
            <p:nvSpPr>
              <p:cNvPr id="256" name="矩形 96">
                <a:extLst>
                  <a:ext uri="{FF2B5EF4-FFF2-40B4-BE49-F238E27FC236}">
                    <a16:creationId xmlns:a16="http://schemas.microsoft.com/office/drawing/2014/main" id="{1796AF82-3131-43CE-8C8A-4970B5B3B4DA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8EC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" name="TextBox 97">
                <a:extLst>
                  <a:ext uri="{FF2B5EF4-FFF2-40B4-BE49-F238E27FC236}">
                    <a16:creationId xmlns:a16="http://schemas.microsoft.com/office/drawing/2014/main" id="{8C86EEEE-5355-4854-8748-D0C33114B632}"/>
                  </a:ext>
                </a:extLst>
              </p:cNvPr>
              <p:cNvSpPr txBox="1"/>
              <p:nvPr/>
            </p:nvSpPr>
            <p:spPr>
              <a:xfrm>
                <a:off x="805970" y="2902994"/>
                <a:ext cx="915162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8" name="TextBox 98">
              <a:extLst>
                <a:ext uri="{FF2B5EF4-FFF2-40B4-BE49-F238E27FC236}">
                  <a16:creationId xmlns:a16="http://schemas.microsoft.com/office/drawing/2014/main" id="{85140ECD-FA94-4D8F-B33E-61ED522BB2AB}"/>
                </a:ext>
              </a:extLst>
            </p:cNvPr>
            <p:cNvSpPr txBox="1"/>
            <p:nvPr/>
          </p:nvSpPr>
          <p:spPr>
            <a:xfrm>
              <a:off x="3595362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60" name="组合 100">
              <a:extLst>
                <a:ext uri="{FF2B5EF4-FFF2-40B4-BE49-F238E27FC236}">
                  <a16:creationId xmlns:a16="http://schemas.microsoft.com/office/drawing/2014/main" id="{35524D9B-F5B1-4DDB-880C-2FF995D8A0F3}"/>
                </a:ext>
              </a:extLst>
            </p:cNvPr>
            <p:cNvGrpSpPr/>
            <p:nvPr/>
          </p:nvGrpSpPr>
          <p:grpSpPr>
            <a:xfrm>
              <a:off x="6274202" y="3520445"/>
              <a:ext cx="2319426" cy="449049"/>
              <a:chOff x="552075" y="2865457"/>
              <a:chExt cx="1859685" cy="360040"/>
            </a:xfrm>
          </p:grpSpPr>
          <p:sp>
            <p:nvSpPr>
              <p:cNvPr id="261" name="矩形 101">
                <a:extLst>
                  <a:ext uri="{FF2B5EF4-FFF2-40B4-BE49-F238E27FC236}">
                    <a16:creationId xmlns:a16="http://schemas.microsoft.com/office/drawing/2014/main" id="{9AC45C71-05A4-4DB7-8B10-E7B608A79E19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F39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2" name="TextBox 102">
                <a:extLst>
                  <a:ext uri="{FF2B5EF4-FFF2-40B4-BE49-F238E27FC236}">
                    <a16:creationId xmlns:a16="http://schemas.microsoft.com/office/drawing/2014/main" id="{84A57B2A-B2C8-449E-A41F-926192286515}"/>
                  </a:ext>
                </a:extLst>
              </p:cNvPr>
              <p:cNvSpPr txBox="1"/>
              <p:nvPr/>
            </p:nvSpPr>
            <p:spPr>
              <a:xfrm>
                <a:off x="840691" y="2892812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3" name="TextBox 103">
              <a:extLst>
                <a:ext uri="{FF2B5EF4-FFF2-40B4-BE49-F238E27FC236}">
                  <a16:creationId xmlns:a16="http://schemas.microsoft.com/office/drawing/2014/main" id="{5E31128F-6FCA-4345-AB1F-7DAAB442E6DD}"/>
                </a:ext>
              </a:extLst>
            </p:cNvPr>
            <p:cNvSpPr txBox="1"/>
            <p:nvPr/>
          </p:nvSpPr>
          <p:spPr>
            <a:xfrm>
              <a:off x="6189681" y="4156147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65" name="组合 105">
              <a:extLst>
                <a:ext uri="{FF2B5EF4-FFF2-40B4-BE49-F238E27FC236}">
                  <a16:creationId xmlns:a16="http://schemas.microsoft.com/office/drawing/2014/main" id="{90385B8E-BFED-497A-81FE-E86B4913C0E9}"/>
                </a:ext>
              </a:extLst>
            </p:cNvPr>
            <p:cNvGrpSpPr/>
            <p:nvPr/>
          </p:nvGrpSpPr>
          <p:grpSpPr>
            <a:xfrm>
              <a:off x="8864507" y="3520446"/>
              <a:ext cx="2319426" cy="449049"/>
              <a:chOff x="552075" y="2865457"/>
              <a:chExt cx="1859685" cy="360040"/>
            </a:xfrm>
          </p:grpSpPr>
          <p:sp>
            <p:nvSpPr>
              <p:cNvPr id="266" name="矩形 106">
                <a:extLst>
                  <a:ext uri="{FF2B5EF4-FFF2-40B4-BE49-F238E27FC236}">
                    <a16:creationId xmlns:a16="http://schemas.microsoft.com/office/drawing/2014/main" id="{00B577F0-B6FA-41EF-B7DF-DDACEFC4BF8F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7" name="TextBox 107">
                <a:extLst>
                  <a:ext uri="{FF2B5EF4-FFF2-40B4-BE49-F238E27FC236}">
                    <a16:creationId xmlns:a16="http://schemas.microsoft.com/office/drawing/2014/main" id="{80AB07BC-859F-4DD8-8238-35EEB71C08C3}"/>
                  </a:ext>
                </a:extLst>
              </p:cNvPr>
              <p:cNvSpPr txBox="1"/>
              <p:nvPr/>
            </p:nvSpPr>
            <p:spPr>
              <a:xfrm>
                <a:off x="805390" y="2917975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8" name="TextBox 108">
              <a:extLst>
                <a:ext uri="{FF2B5EF4-FFF2-40B4-BE49-F238E27FC236}">
                  <a16:creationId xmlns:a16="http://schemas.microsoft.com/office/drawing/2014/main" id="{E6E1AF4C-7835-454D-B943-8B4659C67244}"/>
                </a:ext>
              </a:extLst>
            </p:cNvPr>
            <p:cNvSpPr txBox="1"/>
            <p:nvPr/>
          </p:nvSpPr>
          <p:spPr>
            <a:xfrm>
              <a:off x="8779987" y="4156147"/>
              <a:ext cx="2514665" cy="1625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</p:grpSp>
      <p:sp>
        <p:nvSpPr>
          <p:cNvPr id="269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6844" y="4771018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3F5A37-EE96-4E3D-BA04-623690CE093B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718" y="1422789"/>
            <a:ext cx="1068750" cy="92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744" y="1117995"/>
            <a:ext cx="922500" cy="123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716" y="1356260"/>
            <a:ext cx="1192500" cy="77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486" y="12242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6EDCF-089A-44DF-AC9B-146747FA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4266AF-A98A-4C06-A2CD-B722AAE6CF92}"/>
              </a:ext>
            </a:extLst>
          </p:cNvPr>
          <p:cNvGrpSpPr/>
          <p:nvPr/>
        </p:nvGrpSpPr>
        <p:grpSpPr>
          <a:xfrm>
            <a:off x="2567814" y="1015559"/>
            <a:ext cx="6197935" cy="3114474"/>
            <a:chOff x="3539939" y="1583460"/>
            <a:chExt cx="7735666" cy="3887186"/>
          </a:xfrm>
        </p:grpSpPr>
        <p:sp>
          <p:nvSpPr>
            <p:cNvPr id="21" name="透明">
              <a:extLst>
                <a:ext uri="{FF2B5EF4-FFF2-40B4-BE49-F238E27FC236}">
                  <a16:creationId xmlns:a16="http://schemas.microsoft.com/office/drawing/2014/main" id="{19C2AF4D-0F9C-4BF8-AB6A-6DCCDC47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939" y="1734907"/>
              <a:ext cx="2318250" cy="2901564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FF37BE8E-C5BD-4ED3-98EA-268CD1D77F0A}"/>
                </a:ext>
              </a:extLst>
            </p:cNvPr>
            <p:cNvSpPr txBox="1"/>
            <p:nvPr/>
          </p:nvSpPr>
          <p:spPr>
            <a:xfrm>
              <a:off x="7567142" y="1583460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4E65245A-B1ED-4A71-802B-CAF6BB474B39}"/>
                </a:ext>
              </a:extLst>
            </p:cNvPr>
            <p:cNvSpPr txBox="1"/>
            <p:nvPr/>
          </p:nvSpPr>
          <p:spPr>
            <a:xfrm>
              <a:off x="7569678" y="2960665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69984E7E-A8CC-487C-820D-5377D532E4FA}"/>
                </a:ext>
              </a:extLst>
            </p:cNvPr>
            <p:cNvSpPr txBox="1"/>
            <p:nvPr/>
          </p:nvSpPr>
          <p:spPr>
            <a:xfrm>
              <a:off x="7569678" y="4272538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cxnSp>
          <p:nvCxnSpPr>
            <p:cNvPr id="8" name="直接连接符 26">
              <a:extLst>
                <a:ext uri="{FF2B5EF4-FFF2-40B4-BE49-F238E27FC236}">
                  <a16:creationId xmlns:a16="http://schemas.microsoft.com/office/drawing/2014/main" id="{93D260C6-AE3E-4CF9-A6B0-423E596B38FD}"/>
                </a:ext>
              </a:extLst>
            </p:cNvPr>
            <p:cNvCxnSpPr/>
            <p:nvPr/>
          </p:nvCxnSpPr>
          <p:spPr>
            <a:xfrm>
              <a:off x="6662114" y="2717512"/>
              <a:ext cx="4424997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cxnSp>
          <p:nvCxnSpPr>
            <p:cNvPr id="9" name="直接连接符 27">
              <a:extLst>
                <a:ext uri="{FF2B5EF4-FFF2-40B4-BE49-F238E27FC236}">
                  <a16:creationId xmlns:a16="http://schemas.microsoft.com/office/drawing/2014/main" id="{8BCACCD4-180C-45F6-BFD9-0845E25A0231}"/>
                </a:ext>
              </a:extLst>
            </p:cNvPr>
            <p:cNvCxnSpPr/>
            <p:nvPr/>
          </p:nvCxnSpPr>
          <p:spPr>
            <a:xfrm>
              <a:off x="6661299" y="4157484"/>
              <a:ext cx="442581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grpSp>
          <p:nvGrpSpPr>
            <p:cNvPr id="10" name="组合 2">
              <a:extLst>
                <a:ext uri="{FF2B5EF4-FFF2-40B4-BE49-F238E27FC236}">
                  <a16:creationId xmlns:a16="http://schemas.microsoft.com/office/drawing/2014/main" id="{4E5C5ED6-4EF5-4499-9371-201018549885}"/>
                </a:ext>
              </a:extLst>
            </p:cNvPr>
            <p:cNvGrpSpPr/>
            <p:nvPr/>
          </p:nvGrpSpPr>
          <p:grpSpPr>
            <a:xfrm>
              <a:off x="6606371" y="1712114"/>
              <a:ext cx="799160" cy="799160"/>
              <a:chOff x="4955424" y="1457564"/>
              <a:chExt cx="599448" cy="599448"/>
            </a:xfrm>
          </p:grpSpPr>
          <p:sp>
            <p:nvSpPr>
              <p:cNvPr id="17" name="椭圆 32">
                <a:extLst>
                  <a:ext uri="{FF2B5EF4-FFF2-40B4-BE49-F238E27FC236}">
                    <a16:creationId xmlns:a16="http://schemas.microsoft.com/office/drawing/2014/main" id="{898FA7D4-2FDD-4207-9503-F054F1064F6A}"/>
                  </a:ext>
                </a:extLst>
              </p:cNvPr>
              <p:cNvSpPr/>
              <p:nvPr/>
            </p:nvSpPr>
            <p:spPr>
              <a:xfrm>
                <a:off x="4955424" y="1457564"/>
                <a:ext cx="599448" cy="599448"/>
              </a:xfrm>
              <a:prstGeom prst="ellipse">
                <a:avLst/>
              </a:prstGeom>
              <a:solidFill>
                <a:srgbClr val="4C5D86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B9374D4-82AE-4C47-9D84-13EC6E41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1644432"/>
                <a:ext cx="289613" cy="227488"/>
              </a:xfrm>
              <a:custGeom>
                <a:avLst/>
                <a:gdLst>
                  <a:gd name="T0" fmla="*/ 282 w 766"/>
                  <a:gd name="T1" fmla="*/ 304 h 600"/>
                  <a:gd name="T2" fmla="*/ 391 w 766"/>
                  <a:gd name="T3" fmla="*/ 248 h 600"/>
                  <a:gd name="T4" fmla="*/ 596 w 766"/>
                  <a:gd name="T5" fmla="*/ 213 h 600"/>
                  <a:gd name="T6" fmla="*/ 652 w 766"/>
                  <a:gd name="T7" fmla="*/ 129 h 600"/>
                  <a:gd name="T8" fmla="*/ 570 w 766"/>
                  <a:gd name="T9" fmla="*/ 186 h 600"/>
                  <a:gd name="T10" fmla="*/ 391 w 766"/>
                  <a:gd name="T11" fmla="*/ 195 h 600"/>
                  <a:gd name="T12" fmla="*/ 766 w 766"/>
                  <a:gd name="T13" fmla="*/ 80 h 600"/>
                  <a:gd name="T14" fmla="*/ 465 w 766"/>
                  <a:gd name="T15" fmla="*/ 32 h 600"/>
                  <a:gd name="T16" fmla="*/ 437 w 766"/>
                  <a:gd name="T17" fmla="*/ 0 h 600"/>
                  <a:gd name="T18" fmla="*/ 154 w 766"/>
                  <a:gd name="T19" fmla="*/ 32 h 600"/>
                  <a:gd name="T20" fmla="*/ 175 w 766"/>
                  <a:gd name="T21" fmla="*/ 80 h 600"/>
                  <a:gd name="T22" fmla="*/ 216 w 766"/>
                  <a:gd name="T23" fmla="*/ 135 h 600"/>
                  <a:gd name="T24" fmla="*/ 706 w 766"/>
                  <a:gd name="T25" fmla="*/ 80 h 600"/>
                  <a:gd name="T26" fmla="*/ 355 w 766"/>
                  <a:gd name="T27" fmla="*/ 394 h 600"/>
                  <a:gd name="T28" fmla="*/ 706 w 766"/>
                  <a:gd name="T29" fmla="*/ 410 h 600"/>
                  <a:gd name="T30" fmla="*/ 361 w 766"/>
                  <a:gd name="T31" fmla="*/ 427 h 600"/>
                  <a:gd name="T32" fmla="*/ 362 w 766"/>
                  <a:gd name="T33" fmla="*/ 478 h 600"/>
                  <a:gd name="T34" fmla="*/ 437 w 766"/>
                  <a:gd name="T35" fmla="*/ 595 h 600"/>
                  <a:gd name="T36" fmla="*/ 465 w 766"/>
                  <a:gd name="T37" fmla="*/ 478 h 600"/>
                  <a:gd name="T38" fmla="*/ 603 w 766"/>
                  <a:gd name="T39" fmla="*/ 592 h 600"/>
                  <a:gd name="T40" fmla="*/ 591 w 766"/>
                  <a:gd name="T41" fmla="*/ 478 h 600"/>
                  <a:gd name="T42" fmla="*/ 766 w 766"/>
                  <a:gd name="T43" fmla="*/ 427 h 600"/>
                  <a:gd name="T44" fmla="*/ 747 w 766"/>
                  <a:gd name="T45" fmla="*/ 80 h 600"/>
                  <a:gd name="T46" fmla="*/ 161 w 766"/>
                  <a:gd name="T47" fmla="*/ 310 h 600"/>
                  <a:gd name="T48" fmla="*/ 235 w 766"/>
                  <a:gd name="T49" fmla="*/ 236 h 600"/>
                  <a:gd name="T50" fmla="*/ 86 w 766"/>
                  <a:gd name="T51" fmla="*/ 236 h 600"/>
                  <a:gd name="T52" fmla="*/ 208 w 766"/>
                  <a:gd name="T53" fmla="*/ 325 h 600"/>
                  <a:gd name="T54" fmla="*/ 181 w 766"/>
                  <a:gd name="T55" fmla="*/ 325 h 600"/>
                  <a:gd name="T56" fmla="*/ 188 w 766"/>
                  <a:gd name="T57" fmla="*/ 339 h 600"/>
                  <a:gd name="T58" fmla="*/ 196 w 766"/>
                  <a:gd name="T59" fmla="*/ 510 h 600"/>
                  <a:gd name="T60" fmla="*/ 129 w 766"/>
                  <a:gd name="T61" fmla="*/ 510 h 600"/>
                  <a:gd name="T62" fmla="*/ 137 w 766"/>
                  <a:gd name="T63" fmla="*/ 339 h 600"/>
                  <a:gd name="T64" fmla="*/ 145 w 766"/>
                  <a:gd name="T65" fmla="*/ 325 h 600"/>
                  <a:gd name="T66" fmla="*/ 0 w 766"/>
                  <a:gd name="T67" fmla="*/ 438 h 600"/>
                  <a:gd name="T68" fmla="*/ 66 w 766"/>
                  <a:gd name="T69" fmla="*/ 600 h 600"/>
                  <a:gd name="T70" fmla="*/ 89 w 766"/>
                  <a:gd name="T71" fmla="*/ 432 h 600"/>
                  <a:gd name="T72" fmla="*/ 230 w 766"/>
                  <a:gd name="T73" fmla="*/ 600 h 600"/>
                  <a:gd name="T74" fmla="*/ 253 w 766"/>
                  <a:gd name="T75" fmla="*/ 432 h 600"/>
                  <a:gd name="T76" fmla="*/ 321 w 766"/>
                  <a:gd name="T77" fmla="*/ 600 h 600"/>
                  <a:gd name="T78" fmla="*/ 208 w 766"/>
                  <a:gd name="T79" fmla="*/ 32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6" h="600">
                    <a:moveTo>
                      <a:pt x="391" y="195"/>
                    </a:moveTo>
                    <a:lnTo>
                      <a:pt x="282" y="304"/>
                    </a:lnTo>
                    <a:cubicBezTo>
                      <a:pt x="293" y="310"/>
                      <a:pt x="303" y="317"/>
                      <a:pt x="312" y="326"/>
                    </a:cubicBezTo>
                    <a:lnTo>
                      <a:pt x="391" y="248"/>
                    </a:lnTo>
                    <a:lnTo>
                      <a:pt x="476" y="333"/>
                    </a:lnTo>
                    <a:lnTo>
                      <a:pt x="596" y="213"/>
                    </a:lnTo>
                    <a:lnTo>
                      <a:pt x="614" y="259"/>
                    </a:lnTo>
                    <a:lnTo>
                      <a:pt x="652" y="129"/>
                    </a:lnTo>
                    <a:lnTo>
                      <a:pt x="522" y="167"/>
                    </a:lnTo>
                    <a:lnTo>
                      <a:pt x="570" y="186"/>
                    </a:lnTo>
                    <a:lnTo>
                      <a:pt x="476" y="280"/>
                    </a:lnTo>
                    <a:lnTo>
                      <a:pt x="391" y="195"/>
                    </a:lnTo>
                    <a:close/>
                    <a:moveTo>
                      <a:pt x="766" y="80"/>
                    </a:moveTo>
                    <a:lnTo>
                      <a:pt x="766" y="80"/>
                    </a:lnTo>
                    <a:lnTo>
                      <a:pt x="766" y="32"/>
                    </a:lnTo>
                    <a:lnTo>
                      <a:pt x="465" y="32"/>
                    </a:lnTo>
                    <a:lnTo>
                      <a:pt x="465" y="0"/>
                    </a:lnTo>
                    <a:lnTo>
                      <a:pt x="437" y="0"/>
                    </a:lnTo>
                    <a:lnTo>
                      <a:pt x="437" y="32"/>
                    </a:lnTo>
                    <a:lnTo>
                      <a:pt x="154" y="32"/>
                    </a:lnTo>
                    <a:lnTo>
                      <a:pt x="154" y="80"/>
                    </a:lnTo>
                    <a:lnTo>
                      <a:pt x="175" y="80"/>
                    </a:lnTo>
                    <a:lnTo>
                      <a:pt x="175" y="122"/>
                    </a:lnTo>
                    <a:cubicBezTo>
                      <a:pt x="190" y="124"/>
                      <a:pt x="203" y="128"/>
                      <a:pt x="216" y="135"/>
                    </a:cubicBezTo>
                    <a:lnTo>
                      <a:pt x="216" y="80"/>
                    </a:lnTo>
                    <a:lnTo>
                      <a:pt x="706" y="80"/>
                    </a:lnTo>
                    <a:lnTo>
                      <a:pt x="706" y="394"/>
                    </a:lnTo>
                    <a:lnTo>
                      <a:pt x="355" y="394"/>
                    </a:lnTo>
                    <a:cubicBezTo>
                      <a:pt x="356" y="399"/>
                      <a:pt x="358" y="404"/>
                      <a:pt x="359" y="410"/>
                    </a:cubicBezTo>
                    <a:lnTo>
                      <a:pt x="706" y="410"/>
                    </a:lnTo>
                    <a:lnTo>
                      <a:pt x="706" y="427"/>
                    </a:lnTo>
                    <a:lnTo>
                      <a:pt x="361" y="427"/>
                    </a:lnTo>
                    <a:cubicBezTo>
                      <a:pt x="361" y="430"/>
                      <a:pt x="362" y="434"/>
                      <a:pt x="362" y="438"/>
                    </a:cubicBezTo>
                    <a:lnTo>
                      <a:pt x="362" y="478"/>
                    </a:lnTo>
                    <a:lnTo>
                      <a:pt x="437" y="478"/>
                    </a:lnTo>
                    <a:lnTo>
                      <a:pt x="437" y="595"/>
                    </a:lnTo>
                    <a:lnTo>
                      <a:pt x="465" y="595"/>
                    </a:lnTo>
                    <a:lnTo>
                      <a:pt x="465" y="478"/>
                    </a:lnTo>
                    <a:lnTo>
                      <a:pt x="560" y="478"/>
                    </a:lnTo>
                    <a:lnTo>
                      <a:pt x="603" y="592"/>
                    </a:lnTo>
                    <a:lnTo>
                      <a:pt x="631" y="585"/>
                    </a:lnTo>
                    <a:lnTo>
                      <a:pt x="591" y="478"/>
                    </a:lnTo>
                    <a:lnTo>
                      <a:pt x="766" y="478"/>
                    </a:lnTo>
                    <a:lnTo>
                      <a:pt x="766" y="427"/>
                    </a:lnTo>
                    <a:lnTo>
                      <a:pt x="747" y="427"/>
                    </a:lnTo>
                    <a:lnTo>
                      <a:pt x="747" y="80"/>
                    </a:lnTo>
                    <a:lnTo>
                      <a:pt x="766" y="80"/>
                    </a:lnTo>
                    <a:close/>
                    <a:moveTo>
                      <a:pt x="161" y="310"/>
                    </a:moveTo>
                    <a:lnTo>
                      <a:pt x="161" y="310"/>
                    </a:lnTo>
                    <a:cubicBezTo>
                      <a:pt x="202" y="310"/>
                      <a:pt x="235" y="277"/>
                      <a:pt x="235" y="236"/>
                    </a:cubicBezTo>
                    <a:cubicBezTo>
                      <a:pt x="235" y="194"/>
                      <a:pt x="202" y="161"/>
                      <a:pt x="161" y="161"/>
                    </a:cubicBezTo>
                    <a:cubicBezTo>
                      <a:pt x="119" y="161"/>
                      <a:pt x="86" y="194"/>
                      <a:pt x="86" y="236"/>
                    </a:cubicBezTo>
                    <a:cubicBezTo>
                      <a:pt x="86" y="277"/>
                      <a:pt x="119" y="310"/>
                      <a:pt x="161" y="310"/>
                    </a:cubicBezTo>
                    <a:close/>
                    <a:moveTo>
                      <a:pt x="208" y="325"/>
                    </a:moveTo>
                    <a:lnTo>
                      <a:pt x="208" y="325"/>
                    </a:lnTo>
                    <a:lnTo>
                      <a:pt x="181" y="325"/>
                    </a:lnTo>
                    <a:lnTo>
                      <a:pt x="185" y="328"/>
                    </a:lnTo>
                    <a:cubicBezTo>
                      <a:pt x="188" y="331"/>
                      <a:pt x="190" y="336"/>
                      <a:pt x="188" y="339"/>
                    </a:cubicBezTo>
                    <a:lnTo>
                      <a:pt x="178" y="365"/>
                    </a:lnTo>
                    <a:lnTo>
                      <a:pt x="196" y="510"/>
                    </a:lnTo>
                    <a:lnTo>
                      <a:pt x="163" y="540"/>
                    </a:lnTo>
                    <a:lnTo>
                      <a:pt x="129" y="510"/>
                    </a:lnTo>
                    <a:lnTo>
                      <a:pt x="147" y="365"/>
                    </a:lnTo>
                    <a:lnTo>
                      <a:pt x="137" y="339"/>
                    </a:lnTo>
                    <a:cubicBezTo>
                      <a:pt x="135" y="336"/>
                      <a:pt x="137" y="331"/>
                      <a:pt x="140" y="328"/>
                    </a:cubicBezTo>
                    <a:lnTo>
                      <a:pt x="145" y="325"/>
                    </a:lnTo>
                    <a:lnTo>
                      <a:pt x="112" y="325"/>
                    </a:lnTo>
                    <a:cubicBezTo>
                      <a:pt x="50" y="325"/>
                      <a:pt x="0" y="376"/>
                      <a:pt x="0" y="438"/>
                    </a:cubicBezTo>
                    <a:lnTo>
                      <a:pt x="0" y="600"/>
                    </a:lnTo>
                    <a:lnTo>
                      <a:pt x="66" y="600"/>
                    </a:lnTo>
                    <a:lnTo>
                      <a:pt x="66" y="432"/>
                    </a:lnTo>
                    <a:lnTo>
                      <a:pt x="89" y="432"/>
                    </a:lnTo>
                    <a:lnTo>
                      <a:pt x="89" y="600"/>
                    </a:lnTo>
                    <a:lnTo>
                      <a:pt x="230" y="600"/>
                    </a:lnTo>
                    <a:lnTo>
                      <a:pt x="230" y="432"/>
                    </a:lnTo>
                    <a:lnTo>
                      <a:pt x="253" y="432"/>
                    </a:lnTo>
                    <a:lnTo>
                      <a:pt x="253" y="600"/>
                    </a:lnTo>
                    <a:lnTo>
                      <a:pt x="321" y="600"/>
                    </a:lnTo>
                    <a:lnTo>
                      <a:pt x="321" y="438"/>
                    </a:lnTo>
                    <a:cubicBezTo>
                      <a:pt x="321" y="376"/>
                      <a:pt x="271" y="325"/>
                      <a:pt x="208" y="3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F948319-3E79-4511-A549-0BCADFFC65FA}"/>
                </a:ext>
              </a:extLst>
            </p:cNvPr>
            <p:cNvGrpSpPr/>
            <p:nvPr/>
          </p:nvGrpSpPr>
          <p:grpSpPr>
            <a:xfrm>
              <a:off x="6626942" y="3038736"/>
              <a:ext cx="799160" cy="799160"/>
              <a:chOff x="4970854" y="2513407"/>
              <a:chExt cx="599448" cy="599448"/>
            </a:xfrm>
          </p:grpSpPr>
          <p:sp>
            <p:nvSpPr>
              <p:cNvPr id="15" name="椭圆 34">
                <a:extLst>
                  <a:ext uri="{FF2B5EF4-FFF2-40B4-BE49-F238E27FC236}">
                    <a16:creationId xmlns:a16="http://schemas.microsoft.com/office/drawing/2014/main" id="{F842251B-3015-4E4A-A639-AE8DB3B5DFD8}"/>
                  </a:ext>
                </a:extLst>
              </p:cNvPr>
              <p:cNvSpPr/>
              <p:nvPr/>
            </p:nvSpPr>
            <p:spPr>
              <a:xfrm>
                <a:off x="4970854" y="2513407"/>
                <a:ext cx="599448" cy="599448"/>
              </a:xfrm>
              <a:prstGeom prst="ellipse">
                <a:avLst/>
              </a:prstGeom>
              <a:solidFill>
                <a:srgbClr val="C1392B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47891CD5-80EE-4DFC-8949-054DFDF07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2641777"/>
                <a:ext cx="289614" cy="309707"/>
              </a:xfrm>
              <a:custGeom>
                <a:avLst/>
                <a:gdLst>
                  <a:gd name="T0" fmla="*/ 224 w 593"/>
                  <a:gd name="T1" fmla="*/ 394 h 633"/>
                  <a:gd name="T2" fmla="*/ 213 w 593"/>
                  <a:gd name="T3" fmla="*/ 358 h 633"/>
                  <a:gd name="T4" fmla="*/ 259 w 593"/>
                  <a:gd name="T5" fmla="*/ 173 h 633"/>
                  <a:gd name="T6" fmla="*/ 307 w 593"/>
                  <a:gd name="T7" fmla="*/ 323 h 633"/>
                  <a:gd name="T8" fmla="*/ 367 w 593"/>
                  <a:gd name="T9" fmla="*/ 149 h 633"/>
                  <a:gd name="T10" fmla="*/ 234 w 593"/>
                  <a:gd name="T11" fmla="*/ 296 h 633"/>
                  <a:gd name="T12" fmla="*/ 223 w 593"/>
                  <a:gd name="T13" fmla="*/ 315 h 633"/>
                  <a:gd name="T14" fmla="*/ 304 w 593"/>
                  <a:gd name="T15" fmla="*/ 363 h 633"/>
                  <a:gd name="T16" fmla="*/ 391 w 593"/>
                  <a:gd name="T17" fmla="*/ 127 h 633"/>
                  <a:gd name="T18" fmla="*/ 395 w 593"/>
                  <a:gd name="T19" fmla="*/ 81 h 633"/>
                  <a:gd name="T20" fmla="*/ 391 w 593"/>
                  <a:gd name="T21" fmla="*/ 127 h 633"/>
                  <a:gd name="T22" fmla="*/ 463 w 593"/>
                  <a:gd name="T23" fmla="*/ 149 h 633"/>
                  <a:gd name="T24" fmla="*/ 417 w 593"/>
                  <a:gd name="T25" fmla="*/ 154 h 633"/>
                  <a:gd name="T26" fmla="*/ 338 w 593"/>
                  <a:gd name="T27" fmla="*/ 107 h 633"/>
                  <a:gd name="T28" fmla="*/ 319 w 593"/>
                  <a:gd name="T29" fmla="*/ 65 h 633"/>
                  <a:gd name="T30" fmla="*/ 338 w 593"/>
                  <a:gd name="T31" fmla="*/ 107 h 633"/>
                  <a:gd name="T32" fmla="*/ 261 w 593"/>
                  <a:gd name="T33" fmla="*/ 79 h 633"/>
                  <a:gd name="T34" fmla="*/ 266 w 593"/>
                  <a:gd name="T35" fmla="*/ 125 h 633"/>
                  <a:gd name="T36" fmla="*/ 435 w 593"/>
                  <a:gd name="T37" fmla="*/ 226 h 633"/>
                  <a:gd name="T38" fmla="*/ 477 w 593"/>
                  <a:gd name="T39" fmla="*/ 207 h 633"/>
                  <a:gd name="T40" fmla="*/ 435 w 593"/>
                  <a:gd name="T41" fmla="*/ 226 h 633"/>
                  <a:gd name="T42" fmla="*/ 218 w 593"/>
                  <a:gd name="T43" fmla="*/ 324 h 633"/>
                  <a:gd name="T44" fmla="*/ 206 w 593"/>
                  <a:gd name="T45" fmla="*/ 344 h 633"/>
                  <a:gd name="T46" fmla="*/ 288 w 593"/>
                  <a:gd name="T47" fmla="*/ 391 h 633"/>
                  <a:gd name="T48" fmla="*/ 216 w 593"/>
                  <a:gd name="T49" fmla="*/ 633 h 633"/>
                  <a:gd name="T50" fmla="*/ 231 w 593"/>
                  <a:gd name="T51" fmla="*/ 37 h 633"/>
                  <a:gd name="T52" fmla="*/ 564 w 593"/>
                  <a:gd name="T53" fmla="*/ 180 h 633"/>
                  <a:gd name="T54" fmla="*/ 569 w 593"/>
                  <a:gd name="T55" fmla="*/ 276 h 633"/>
                  <a:gd name="T56" fmla="*/ 586 w 593"/>
                  <a:gd name="T57" fmla="*/ 396 h 633"/>
                  <a:gd name="T58" fmla="*/ 565 w 593"/>
                  <a:gd name="T59" fmla="*/ 498 h 633"/>
                  <a:gd name="T60" fmla="*/ 442 w 593"/>
                  <a:gd name="T61" fmla="*/ 526 h 633"/>
                  <a:gd name="T62" fmla="*/ 216 w 593"/>
                  <a:gd name="T63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633">
                    <a:moveTo>
                      <a:pt x="213" y="358"/>
                    </a:moveTo>
                    <a:cubicBezTo>
                      <a:pt x="207" y="371"/>
                      <a:pt x="212" y="387"/>
                      <a:pt x="224" y="394"/>
                    </a:cubicBezTo>
                    <a:cubicBezTo>
                      <a:pt x="235" y="400"/>
                      <a:pt x="248" y="398"/>
                      <a:pt x="257" y="391"/>
                    </a:cubicBezTo>
                    <a:lnTo>
                      <a:pt x="213" y="358"/>
                    </a:lnTo>
                    <a:close/>
                    <a:moveTo>
                      <a:pt x="367" y="149"/>
                    </a:moveTo>
                    <a:cubicBezTo>
                      <a:pt x="328" y="126"/>
                      <a:pt x="279" y="137"/>
                      <a:pt x="259" y="173"/>
                    </a:cubicBezTo>
                    <a:cubicBezTo>
                      <a:pt x="238" y="210"/>
                      <a:pt x="265" y="250"/>
                      <a:pt x="246" y="288"/>
                    </a:cubicBezTo>
                    <a:lnTo>
                      <a:pt x="307" y="323"/>
                    </a:lnTo>
                    <a:cubicBezTo>
                      <a:pt x="330" y="288"/>
                      <a:pt x="380" y="291"/>
                      <a:pt x="401" y="255"/>
                    </a:cubicBezTo>
                    <a:cubicBezTo>
                      <a:pt x="421" y="219"/>
                      <a:pt x="406" y="172"/>
                      <a:pt x="367" y="149"/>
                    </a:cubicBezTo>
                    <a:close/>
                    <a:moveTo>
                      <a:pt x="301" y="346"/>
                    </a:moveTo>
                    <a:lnTo>
                      <a:pt x="234" y="296"/>
                    </a:lnTo>
                    <a:cubicBezTo>
                      <a:pt x="229" y="292"/>
                      <a:pt x="223" y="293"/>
                      <a:pt x="219" y="299"/>
                    </a:cubicBezTo>
                    <a:cubicBezTo>
                      <a:pt x="216" y="304"/>
                      <a:pt x="218" y="312"/>
                      <a:pt x="223" y="315"/>
                    </a:cubicBezTo>
                    <a:lnTo>
                      <a:pt x="289" y="366"/>
                    </a:lnTo>
                    <a:cubicBezTo>
                      <a:pt x="295" y="370"/>
                      <a:pt x="301" y="368"/>
                      <a:pt x="304" y="363"/>
                    </a:cubicBezTo>
                    <a:cubicBezTo>
                      <a:pt x="307" y="357"/>
                      <a:pt x="306" y="350"/>
                      <a:pt x="301" y="346"/>
                    </a:cubicBezTo>
                    <a:close/>
                    <a:moveTo>
                      <a:pt x="391" y="127"/>
                    </a:moveTo>
                    <a:lnTo>
                      <a:pt x="412" y="90"/>
                    </a:lnTo>
                    <a:lnTo>
                      <a:pt x="395" y="81"/>
                    </a:lnTo>
                    <a:lnTo>
                      <a:pt x="374" y="117"/>
                    </a:lnTo>
                    <a:lnTo>
                      <a:pt x="391" y="127"/>
                    </a:lnTo>
                    <a:close/>
                    <a:moveTo>
                      <a:pt x="426" y="170"/>
                    </a:moveTo>
                    <a:lnTo>
                      <a:pt x="463" y="149"/>
                    </a:lnTo>
                    <a:lnTo>
                      <a:pt x="453" y="133"/>
                    </a:lnTo>
                    <a:lnTo>
                      <a:pt x="417" y="154"/>
                    </a:lnTo>
                    <a:lnTo>
                      <a:pt x="426" y="170"/>
                    </a:lnTo>
                    <a:close/>
                    <a:moveTo>
                      <a:pt x="338" y="107"/>
                    </a:moveTo>
                    <a:lnTo>
                      <a:pt x="338" y="65"/>
                    </a:lnTo>
                    <a:lnTo>
                      <a:pt x="319" y="65"/>
                    </a:lnTo>
                    <a:lnTo>
                      <a:pt x="319" y="107"/>
                    </a:lnTo>
                    <a:lnTo>
                      <a:pt x="338" y="107"/>
                    </a:lnTo>
                    <a:close/>
                    <a:moveTo>
                      <a:pt x="282" y="116"/>
                    </a:moveTo>
                    <a:lnTo>
                      <a:pt x="261" y="79"/>
                    </a:lnTo>
                    <a:lnTo>
                      <a:pt x="245" y="89"/>
                    </a:lnTo>
                    <a:lnTo>
                      <a:pt x="266" y="125"/>
                    </a:lnTo>
                    <a:lnTo>
                      <a:pt x="282" y="116"/>
                    </a:lnTo>
                    <a:close/>
                    <a:moveTo>
                      <a:pt x="435" y="226"/>
                    </a:moveTo>
                    <a:lnTo>
                      <a:pt x="477" y="226"/>
                    </a:lnTo>
                    <a:lnTo>
                      <a:pt x="477" y="207"/>
                    </a:lnTo>
                    <a:lnTo>
                      <a:pt x="436" y="207"/>
                    </a:lnTo>
                    <a:lnTo>
                      <a:pt x="435" y="226"/>
                    </a:lnTo>
                    <a:close/>
                    <a:moveTo>
                      <a:pt x="284" y="375"/>
                    </a:moveTo>
                    <a:lnTo>
                      <a:pt x="218" y="324"/>
                    </a:lnTo>
                    <a:cubicBezTo>
                      <a:pt x="213" y="320"/>
                      <a:pt x="206" y="322"/>
                      <a:pt x="203" y="327"/>
                    </a:cubicBezTo>
                    <a:cubicBezTo>
                      <a:pt x="200" y="333"/>
                      <a:pt x="201" y="340"/>
                      <a:pt x="206" y="344"/>
                    </a:cubicBezTo>
                    <a:lnTo>
                      <a:pt x="273" y="394"/>
                    </a:lnTo>
                    <a:cubicBezTo>
                      <a:pt x="278" y="398"/>
                      <a:pt x="285" y="397"/>
                      <a:pt x="288" y="391"/>
                    </a:cubicBezTo>
                    <a:cubicBezTo>
                      <a:pt x="291" y="386"/>
                      <a:pt x="289" y="378"/>
                      <a:pt x="284" y="375"/>
                    </a:cubicBezTo>
                    <a:close/>
                    <a:moveTo>
                      <a:pt x="216" y="633"/>
                    </a:moveTo>
                    <a:cubicBezTo>
                      <a:pt x="223" y="583"/>
                      <a:pt x="223" y="530"/>
                      <a:pt x="210" y="483"/>
                    </a:cubicBezTo>
                    <a:cubicBezTo>
                      <a:pt x="0" y="365"/>
                      <a:pt x="55" y="92"/>
                      <a:pt x="231" y="37"/>
                    </a:cubicBezTo>
                    <a:cubicBezTo>
                      <a:pt x="324" y="0"/>
                      <a:pt x="450" y="22"/>
                      <a:pt x="533" y="105"/>
                    </a:cubicBezTo>
                    <a:cubicBezTo>
                      <a:pt x="593" y="165"/>
                      <a:pt x="564" y="180"/>
                      <a:pt x="564" y="180"/>
                    </a:cubicBezTo>
                    <a:lnTo>
                      <a:pt x="551" y="187"/>
                    </a:lnTo>
                    <a:cubicBezTo>
                      <a:pt x="558" y="216"/>
                      <a:pt x="571" y="268"/>
                      <a:pt x="569" y="276"/>
                    </a:cubicBezTo>
                    <a:cubicBezTo>
                      <a:pt x="567" y="285"/>
                      <a:pt x="556" y="295"/>
                      <a:pt x="556" y="295"/>
                    </a:cubicBezTo>
                    <a:lnTo>
                      <a:pt x="586" y="396"/>
                    </a:lnTo>
                    <a:lnTo>
                      <a:pt x="559" y="407"/>
                    </a:lnTo>
                    <a:cubicBezTo>
                      <a:pt x="565" y="439"/>
                      <a:pt x="568" y="466"/>
                      <a:pt x="565" y="498"/>
                    </a:cubicBezTo>
                    <a:cubicBezTo>
                      <a:pt x="565" y="503"/>
                      <a:pt x="547" y="519"/>
                      <a:pt x="532" y="520"/>
                    </a:cubicBezTo>
                    <a:lnTo>
                      <a:pt x="442" y="526"/>
                    </a:lnTo>
                    <a:lnTo>
                      <a:pt x="448" y="633"/>
                    </a:lnTo>
                    <a:lnTo>
                      <a:pt x="216" y="6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2" name="组合 4">
              <a:extLst>
                <a:ext uri="{FF2B5EF4-FFF2-40B4-BE49-F238E27FC236}">
                  <a16:creationId xmlns:a16="http://schemas.microsoft.com/office/drawing/2014/main" id="{57674D44-7146-4E0E-9070-AE2E47127683}"/>
                </a:ext>
              </a:extLst>
            </p:cNvPr>
            <p:cNvGrpSpPr/>
            <p:nvPr/>
          </p:nvGrpSpPr>
          <p:grpSpPr>
            <a:xfrm>
              <a:off x="6650612" y="4322688"/>
              <a:ext cx="799160" cy="799160"/>
              <a:chOff x="4988609" y="3551062"/>
              <a:chExt cx="599448" cy="599448"/>
            </a:xfrm>
          </p:grpSpPr>
          <p:sp>
            <p:nvSpPr>
              <p:cNvPr id="13" name="椭圆 36">
                <a:extLst>
                  <a:ext uri="{FF2B5EF4-FFF2-40B4-BE49-F238E27FC236}">
                    <a16:creationId xmlns:a16="http://schemas.microsoft.com/office/drawing/2014/main" id="{8D21CD27-12C3-49D2-A139-F0B102CB5E37}"/>
                  </a:ext>
                </a:extLst>
              </p:cNvPr>
              <p:cNvSpPr/>
              <p:nvPr/>
            </p:nvSpPr>
            <p:spPr>
              <a:xfrm>
                <a:off x="4988609" y="3551062"/>
                <a:ext cx="599448" cy="599448"/>
              </a:xfrm>
              <a:prstGeom prst="ellipse">
                <a:avLst/>
              </a:prstGeom>
              <a:solidFill>
                <a:srgbClr val="8EC142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C3382CDC-B85C-4F12-B7F2-EC4CA1515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570" y="3710860"/>
                <a:ext cx="295526" cy="279852"/>
              </a:xfrm>
              <a:custGeom>
                <a:avLst/>
                <a:gdLst>
                  <a:gd name="T0" fmla="*/ 522 w 638"/>
                  <a:gd name="T1" fmla="*/ 59 h 603"/>
                  <a:gd name="T2" fmla="*/ 520 w 638"/>
                  <a:gd name="T3" fmla="*/ 186 h 603"/>
                  <a:gd name="T4" fmla="*/ 301 w 638"/>
                  <a:gd name="T5" fmla="*/ 186 h 603"/>
                  <a:gd name="T6" fmla="*/ 299 w 638"/>
                  <a:gd name="T7" fmla="*/ 129 h 603"/>
                  <a:gd name="T8" fmla="*/ 299 w 638"/>
                  <a:gd name="T9" fmla="*/ 119 h 603"/>
                  <a:gd name="T10" fmla="*/ 301 w 638"/>
                  <a:gd name="T11" fmla="*/ 54 h 603"/>
                  <a:gd name="T12" fmla="*/ 305 w 638"/>
                  <a:gd name="T13" fmla="*/ 27 h 603"/>
                  <a:gd name="T14" fmla="*/ 273 w 638"/>
                  <a:gd name="T15" fmla="*/ 59 h 603"/>
                  <a:gd name="T16" fmla="*/ 263 w 638"/>
                  <a:gd name="T17" fmla="*/ 113 h 603"/>
                  <a:gd name="T18" fmla="*/ 111 w 638"/>
                  <a:gd name="T19" fmla="*/ 94 h 603"/>
                  <a:gd name="T20" fmla="*/ 112 w 638"/>
                  <a:gd name="T21" fmla="*/ 207 h 603"/>
                  <a:gd name="T22" fmla="*/ 117 w 638"/>
                  <a:gd name="T23" fmla="*/ 207 h 603"/>
                  <a:gd name="T24" fmla="*/ 148 w 638"/>
                  <a:gd name="T25" fmla="*/ 339 h 603"/>
                  <a:gd name="T26" fmla="*/ 155 w 638"/>
                  <a:gd name="T27" fmla="*/ 339 h 603"/>
                  <a:gd name="T28" fmla="*/ 185 w 638"/>
                  <a:gd name="T29" fmla="*/ 223 h 603"/>
                  <a:gd name="T30" fmla="*/ 185 w 638"/>
                  <a:gd name="T31" fmla="*/ 127 h 603"/>
                  <a:gd name="T32" fmla="*/ 263 w 638"/>
                  <a:gd name="T33" fmla="*/ 136 h 603"/>
                  <a:gd name="T34" fmla="*/ 282 w 638"/>
                  <a:gd name="T35" fmla="*/ 204 h 603"/>
                  <a:gd name="T36" fmla="*/ 305 w 638"/>
                  <a:gd name="T37" fmla="*/ 214 h 603"/>
                  <a:gd name="T38" fmla="*/ 539 w 638"/>
                  <a:gd name="T39" fmla="*/ 204 h 603"/>
                  <a:gd name="T40" fmla="*/ 539 w 638"/>
                  <a:gd name="T41" fmla="*/ 36 h 603"/>
                  <a:gd name="T42" fmla="*/ 520 w 638"/>
                  <a:gd name="T43" fmla="*/ 221 h 603"/>
                  <a:gd name="T44" fmla="*/ 523 w 638"/>
                  <a:gd name="T45" fmla="*/ 341 h 603"/>
                  <a:gd name="T46" fmla="*/ 367 w 638"/>
                  <a:gd name="T47" fmla="*/ 249 h 603"/>
                  <a:gd name="T48" fmla="*/ 334 w 638"/>
                  <a:gd name="T49" fmla="*/ 249 h 603"/>
                  <a:gd name="T50" fmla="*/ 520 w 638"/>
                  <a:gd name="T51" fmla="*/ 221 h 603"/>
                  <a:gd name="T52" fmla="*/ 158 w 638"/>
                  <a:gd name="T53" fmla="*/ 438 h 603"/>
                  <a:gd name="T54" fmla="*/ 113 w 638"/>
                  <a:gd name="T55" fmla="*/ 373 h 603"/>
                  <a:gd name="T56" fmla="*/ 361 w 638"/>
                  <a:gd name="T57" fmla="*/ 438 h 603"/>
                  <a:gd name="T58" fmla="*/ 316 w 638"/>
                  <a:gd name="T59" fmla="*/ 373 h 603"/>
                  <a:gd name="T60" fmla="*/ 567 w 638"/>
                  <a:gd name="T61" fmla="*/ 438 h 603"/>
                  <a:gd name="T62" fmla="*/ 522 w 638"/>
                  <a:gd name="T63" fmla="*/ 373 h 603"/>
                  <a:gd name="T64" fmla="*/ 200 w 638"/>
                  <a:gd name="T65" fmla="*/ 487 h 603"/>
                  <a:gd name="T66" fmla="*/ 221 w 638"/>
                  <a:gd name="T67" fmla="*/ 527 h 603"/>
                  <a:gd name="T68" fmla="*/ 265 w 638"/>
                  <a:gd name="T69" fmla="*/ 448 h 603"/>
                  <a:gd name="T70" fmla="*/ 403 w 638"/>
                  <a:gd name="T71" fmla="*/ 527 h 603"/>
                  <a:gd name="T72" fmla="*/ 433 w 638"/>
                  <a:gd name="T73" fmla="*/ 527 h 603"/>
                  <a:gd name="T74" fmla="*/ 570 w 638"/>
                  <a:gd name="T75" fmla="*/ 448 h 603"/>
                  <a:gd name="T76" fmla="*/ 614 w 638"/>
                  <a:gd name="T77" fmla="*/ 527 h 603"/>
                  <a:gd name="T78" fmla="*/ 638 w 638"/>
                  <a:gd name="T79" fmla="*/ 549 h 603"/>
                  <a:gd name="T80" fmla="*/ 608 w 638"/>
                  <a:gd name="T81" fmla="*/ 549 h 603"/>
                  <a:gd name="T82" fmla="*/ 433 w 638"/>
                  <a:gd name="T83" fmla="*/ 549 h 603"/>
                  <a:gd name="T84" fmla="*/ 403 w 638"/>
                  <a:gd name="T85" fmla="*/ 549 h 603"/>
                  <a:gd name="T86" fmla="*/ 227 w 638"/>
                  <a:gd name="T87" fmla="*/ 549 h 603"/>
                  <a:gd name="T88" fmla="*/ 200 w 638"/>
                  <a:gd name="T89" fmla="*/ 549 h 603"/>
                  <a:gd name="T90" fmla="*/ 24 w 638"/>
                  <a:gd name="T91" fmla="*/ 549 h 603"/>
                  <a:gd name="T92" fmla="*/ 24 w 638"/>
                  <a:gd name="T93" fmla="*/ 527 h 603"/>
                  <a:gd name="T94" fmla="*/ 152 w 638"/>
                  <a:gd name="T95" fmla="*/ 0 h 603"/>
                  <a:gd name="T96" fmla="*/ 108 w 638"/>
                  <a:gd name="T97" fmla="*/ 44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8" h="603">
                    <a:moveTo>
                      <a:pt x="516" y="53"/>
                    </a:moveTo>
                    <a:cubicBezTo>
                      <a:pt x="517" y="53"/>
                      <a:pt x="519" y="53"/>
                      <a:pt x="520" y="54"/>
                    </a:cubicBezTo>
                    <a:cubicBezTo>
                      <a:pt x="522" y="56"/>
                      <a:pt x="522" y="57"/>
                      <a:pt x="522" y="59"/>
                    </a:cubicBezTo>
                    <a:lnTo>
                      <a:pt x="522" y="181"/>
                    </a:lnTo>
                    <a:cubicBezTo>
                      <a:pt x="522" y="183"/>
                      <a:pt x="522" y="185"/>
                      <a:pt x="520" y="186"/>
                    </a:cubicBezTo>
                    <a:lnTo>
                      <a:pt x="520" y="186"/>
                    </a:lnTo>
                    <a:cubicBezTo>
                      <a:pt x="519" y="187"/>
                      <a:pt x="517" y="188"/>
                      <a:pt x="516" y="188"/>
                    </a:cubicBezTo>
                    <a:lnTo>
                      <a:pt x="305" y="188"/>
                    </a:lnTo>
                    <a:cubicBezTo>
                      <a:pt x="303" y="188"/>
                      <a:pt x="302" y="187"/>
                      <a:pt x="301" y="186"/>
                    </a:cubicBezTo>
                    <a:lnTo>
                      <a:pt x="300" y="186"/>
                    </a:lnTo>
                    <a:cubicBezTo>
                      <a:pt x="299" y="185"/>
                      <a:pt x="299" y="183"/>
                      <a:pt x="299" y="181"/>
                    </a:cubicBezTo>
                    <a:lnTo>
                      <a:pt x="299" y="129"/>
                    </a:lnTo>
                    <a:lnTo>
                      <a:pt x="403" y="107"/>
                    </a:lnTo>
                    <a:lnTo>
                      <a:pt x="403" y="105"/>
                    </a:lnTo>
                    <a:lnTo>
                      <a:pt x="299" y="119"/>
                    </a:lnTo>
                    <a:lnTo>
                      <a:pt x="299" y="59"/>
                    </a:lnTo>
                    <a:cubicBezTo>
                      <a:pt x="299" y="57"/>
                      <a:pt x="299" y="56"/>
                      <a:pt x="300" y="54"/>
                    </a:cubicBezTo>
                    <a:lnTo>
                      <a:pt x="301" y="54"/>
                    </a:lnTo>
                    <a:cubicBezTo>
                      <a:pt x="302" y="53"/>
                      <a:pt x="303" y="53"/>
                      <a:pt x="305" y="53"/>
                    </a:cubicBezTo>
                    <a:lnTo>
                      <a:pt x="516" y="53"/>
                    </a:lnTo>
                    <a:close/>
                    <a:moveTo>
                      <a:pt x="305" y="27"/>
                    </a:moveTo>
                    <a:cubicBezTo>
                      <a:pt x="296" y="27"/>
                      <a:pt x="288" y="30"/>
                      <a:pt x="282" y="36"/>
                    </a:cubicBezTo>
                    <a:lnTo>
                      <a:pt x="282" y="36"/>
                    </a:lnTo>
                    <a:cubicBezTo>
                      <a:pt x="276" y="42"/>
                      <a:pt x="273" y="50"/>
                      <a:pt x="273" y="59"/>
                    </a:cubicBezTo>
                    <a:lnTo>
                      <a:pt x="273" y="122"/>
                    </a:lnTo>
                    <a:lnTo>
                      <a:pt x="263" y="124"/>
                    </a:lnTo>
                    <a:lnTo>
                      <a:pt x="263" y="113"/>
                    </a:lnTo>
                    <a:lnTo>
                      <a:pt x="217" y="113"/>
                    </a:lnTo>
                    <a:lnTo>
                      <a:pt x="185" y="94"/>
                    </a:lnTo>
                    <a:lnTo>
                      <a:pt x="111" y="94"/>
                    </a:lnTo>
                    <a:cubicBezTo>
                      <a:pt x="96" y="94"/>
                      <a:pt x="84" y="106"/>
                      <a:pt x="84" y="121"/>
                    </a:cubicBezTo>
                    <a:lnTo>
                      <a:pt x="84" y="207"/>
                    </a:lnTo>
                    <a:lnTo>
                      <a:pt x="112" y="207"/>
                    </a:lnTo>
                    <a:lnTo>
                      <a:pt x="112" y="144"/>
                    </a:lnTo>
                    <a:lnTo>
                      <a:pt x="117" y="144"/>
                    </a:lnTo>
                    <a:lnTo>
                      <a:pt x="117" y="207"/>
                    </a:lnTo>
                    <a:lnTo>
                      <a:pt x="117" y="223"/>
                    </a:lnTo>
                    <a:lnTo>
                      <a:pt x="117" y="339"/>
                    </a:lnTo>
                    <a:lnTo>
                      <a:pt x="148" y="339"/>
                    </a:lnTo>
                    <a:lnTo>
                      <a:pt x="148" y="243"/>
                    </a:lnTo>
                    <a:lnTo>
                      <a:pt x="155" y="243"/>
                    </a:lnTo>
                    <a:lnTo>
                      <a:pt x="155" y="339"/>
                    </a:lnTo>
                    <a:lnTo>
                      <a:pt x="185" y="339"/>
                    </a:lnTo>
                    <a:lnTo>
                      <a:pt x="185" y="322"/>
                    </a:lnTo>
                    <a:lnTo>
                      <a:pt x="185" y="223"/>
                    </a:lnTo>
                    <a:lnTo>
                      <a:pt x="185" y="207"/>
                    </a:lnTo>
                    <a:lnTo>
                      <a:pt x="185" y="144"/>
                    </a:lnTo>
                    <a:lnTo>
                      <a:pt x="185" y="127"/>
                    </a:lnTo>
                    <a:lnTo>
                      <a:pt x="217" y="144"/>
                    </a:lnTo>
                    <a:lnTo>
                      <a:pt x="263" y="144"/>
                    </a:lnTo>
                    <a:lnTo>
                      <a:pt x="263" y="136"/>
                    </a:lnTo>
                    <a:lnTo>
                      <a:pt x="273" y="134"/>
                    </a:lnTo>
                    <a:lnTo>
                      <a:pt x="273" y="181"/>
                    </a:lnTo>
                    <a:cubicBezTo>
                      <a:pt x="273" y="190"/>
                      <a:pt x="276" y="198"/>
                      <a:pt x="282" y="204"/>
                    </a:cubicBezTo>
                    <a:lnTo>
                      <a:pt x="282" y="204"/>
                    </a:lnTo>
                    <a:lnTo>
                      <a:pt x="282" y="204"/>
                    </a:lnTo>
                    <a:cubicBezTo>
                      <a:pt x="288" y="210"/>
                      <a:pt x="296" y="214"/>
                      <a:pt x="305" y="214"/>
                    </a:cubicBezTo>
                    <a:lnTo>
                      <a:pt x="516" y="214"/>
                    </a:lnTo>
                    <a:cubicBezTo>
                      <a:pt x="525" y="214"/>
                      <a:pt x="533" y="210"/>
                      <a:pt x="539" y="204"/>
                    </a:cubicBezTo>
                    <a:lnTo>
                      <a:pt x="539" y="204"/>
                    </a:lnTo>
                    <a:cubicBezTo>
                      <a:pt x="545" y="198"/>
                      <a:pt x="548" y="190"/>
                      <a:pt x="548" y="181"/>
                    </a:cubicBezTo>
                    <a:lnTo>
                      <a:pt x="548" y="59"/>
                    </a:lnTo>
                    <a:cubicBezTo>
                      <a:pt x="548" y="50"/>
                      <a:pt x="545" y="42"/>
                      <a:pt x="539" y="36"/>
                    </a:cubicBezTo>
                    <a:cubicBezTo>
                      <a:pt x="533" y="30"/>
                      <a:pt x="525" y="27"/>
                      <a:pt x="516" y="27"/>
                    </a:cubicBezTo>
                    <a:lnTo>
                      <a:pt x="305" y="27"/>
                    </a:lnTo>
                    <a:close/>
                    <a:moveTo>
                      <a:pt x="520" y="221"/>
                    </a:moveTo>
                    <a:lnTo>
                      <a:pt x="520" y="249"/>
                    </a:lnTo>
                    <a:lnTo>
                      <a:pt x="497" y="249"/>
                    </a:lnTo>
                    <a:lnTo>
                      <a:pt x="523" y="341"/>
                    </a:lnTo>
                    <a:lnTo>
                      <a:pt x="490" y="341"/>
                    </a:lnTo>
                    <a:lnTo>
                      <a:pt x="464" y="249"/>
                    </a:lnTo>
                    <a:lnTo>
                      <a:pt x="367" y="249"/>
                    </a:lnTo>
                    <a:lnTo>
                      <a:pt x="341" y="341"/>
                    </a:lnTo>
                    <a:lnTo>
                      <a:pt x="308" y="341"/>
                    </a:lnTo>
                    <a:lnTo>
                      <a:pt x="334" y="249"/>
                    </a:lnTo>
                    <a:lnTo>
                      <a:pt x="306" y="249"/>
                    </a:lnTo>
                    <a:lnTo>
                      <a:pt x="306" y="221"/>
                    </a:lnTo>
                    <a:lnTo>
                      <a:pt x="520" y="221"/>
                    </a:lnTo>
                    <a:close/>
                    <a:moveTo>
                      <a:pt x="113" y="373"/>
                    </a:moveTo>
                    <a:cubicBezTo>
                      <a:pt x="139" y="373"/>
                      <a:pt x="161" y="394"/>
                      <a:pt x="161" y="421"/>
                    </a:cubicBezTo>
                    <a:cubicBezTo>
                      <a:pt x="161" y="427"/>
                      <a:pt x="160" y="433"/>
                      <a:pt x="158" y="438"/>
                    </a:cubicBezTo>
                    <a:lnTo>
                      <a:pt x="68" y="438"/>
                    </a:lnTo>
                    <a:cubicBezTo>
                      <a:pt x="66" y="433"/>
                      <a:pt x="65" y="427"/>
                      <a:pt x="65" y="421"/>
                    </a:cubicBezTo>
                    <a:cubicBezTo>
                      <a:pt x="65" y="394"/>
                      <a:pt x="86" y="373"/>
                      <a:pt x="113" y="373"/>
                    </a:cubicBezTo>
                    <a:close/>
                    <a:moveTo>
                      <a:pt x="316" y="373"/>
                    </a:moveTo>
                    <a:cubicBezTo>
                      <a:pt x="342" y="373"/>
                      <a:pt x="364" y="394"/>
                      <a:pt x="364" y="421"/>
                    </a:cubicBezTo>
                    <a:cubicBezTo>
                      <a:pt x="364" y="427"/>
                      <a:pt x="363" y="433"/>
                      <a:pt x="361" y="438"/>
                    </a:cubicBezTo>
                    <a:lnTo>
                      <a:pt x="271" y="438"/>
                    </a:lnTo>
                    <a:cubicBezTo>
                      <a:pt x="269" y="433"/>
                      <a:pt x="268" y="427"/>
                      <a:pt x="268" y="421"/>
                    </a:cubicBezTo>
                    <a:cubicBezTo>
                      <a:pt x="268" y="394"/>
                      <a:pt x="289" y="373"/>
                      <a:pt x="316" y="373"/>
                    </a:cubicBezTo>
                    <a:close/>
                    <a:moveTo>
                      <a:pt x="522" y="373"/>
                    </a:moveTo>
                    <a:cubicBezTo>
                      <a:pt x="548" y="373"/>
                      <a:pt x="570" y="394"/>
                      <a:pt x="570" y="421"/>
                    </a:cubicBezTo>
                    <a:cubicBezTo>
                      <a:pt x="570" y="427"/>
                      <a:pt x="569" y="433"/>
                      <a:pt x="567" y="438"/>
                    </a:cubicBezTo>
                    <a:lnTo>
                      <a:pt x="477" y="438"/>
                    </a:lnTo>
                    <a:cubicBezTo>
                      <a:pt x="475" y="433"/>
                      <a:pt x="474" y="427"/>
                      <a:pt x="474" y="421"/>
                    </a:cubicBezTo>
                    <a:cubicBezTo>
                      <a:pt x="474" y="394"/>
                      <a:pt x="495" y="373"/>
                      <a:pt x="522" y="373"/>
                    </a:cubicBezTo>
                    <a:close/>
                    <a:moveTo>
                      <a:pt x="62" y="448"/>
                    </a:moveTo>
                    <a:lnTo>
                      <a:pt x="161" y="448"/>
                    </a:lnTo>
                    <a:cubicBezTo>
                      <a:pt x="182" y="448"/>
                      <a:pt x="200" y="466"/>
                      <a:pt x="200" y="487"/>
                    </a:cubicBezTo>
                    <a:lnTo>
                      <a:pt x="200" y="527"/>
                    </a:lnTo>
                    <a:lnTo>
                      <a:pt x="203" y="527"/>
                    </a:lnTo>
                    <a:lnTo>
                      <a:pt x="221" y="527"/>
                    </a:lnTo>
                    <a:lnTo>
                      <a:pt x="227" y="527"/>
                    </a:lnTo>
                    <a:lnTo>
                      <a:pt x="227" y="487"/>
                    </a:lnTo>
                    <a:cubicBezTo>
                      <a:pt x="227" y="466"/>
                      <a:pt x="244" y="448"/>
                      <a:pt x="265" y="448"/>
                    </a:cubicBezTo>
                    <a:lnTo>
                      <a:pt x="364" y="448"/>
                    </a:lnTo>
                    <a:cubicBezTo>
                      <a:pt x="385" y="448"/>
                      <a:pt x="403" y="466"/>
                      <a:pt x="403" y="487"/>
                    </a:cubicBezTo>
                    <a:lnTo>
                      <a:pt x="403" y="527"/>
                    </a:lnTo>
                    <a:lnTo>
                      <a:pt x="409" y="527"/>
                    </a:lnTo>
                    <a:lnTo>
                      <a:pt x="424" y="527"/>
                    </a:lnTo>
                    <a:lnTo>
                      <a:pt x="433" y="527"/>
                    </a:lnTo>
                    <a:lnTo>
                      <a:pt x="433" y="487"/>
                    </a:lnTo>
                    <a:cubicBezTo>
                      <a:pt x="433" y="466"/>
                      <a:pt x="450" y="448"/>
                      <a:pt x="471" y="448"/>
                    </a:cubicBezTo>
                    <a:lnTo>
                      <a:pt x="570" y="448"/>
                    </a:lnTo>
                    <a:cubicBezTo>
                      <a:pt x="591" y="448"/>
                      <a:pt x="608" y="466"/>
                      <a:pt x="608" y="487"/>
                    </a:cubicBezTo>
                    <a:lnTo>
                      <a:pt x="608" y="527"/>
                    </a:lnTo>
                    <a:lnTo>
                      <a:pt x="614" y="527"/>
                    </a:lnTo>
                    <a:lnTo>
                      <a:pt x="630" y="527"/>
                    </a:lnTo>
                    <a:lnTo>
                      <a:pt x="638" y="527"/>
                    </a:lnTo>
                    <a:lnTo>
                      <a:pt x="638" y="549"/>
                    </a:lnTo>
                    <a:lnTo>
                      <a:pt x="630" y="549"/>
                    </a:lnTo>
                    <a:lnTo>
                      <a:pt x="614" y="549"/>
                    </a:lnTo>
                    <a:lnTo>
                      <a:pt x="608" y="549"/>
                    </a:lnTo>
                    <a:lnTo>
                      <a:pt x="608" y="603"/>
                    </a:lnTo>
                    <a:lnTo>
                      <a:pt x="433" y="603"/>
                    </a:lnTo>
                    <a:lnTo>
                      <a:pt x="433" y="549"/>
                    </a:lnTo>
                    <a:lnTo>
                      <a:pt x="424" y="549"/>
                    </a:lnTo>
                    <a:lnTo>
                      <a:pt x="409" y="549"/>
                    </a:lnTo>
                    <a:lnTo>
                      <a:pt x="403" y="549"/>
                    </a:lnTo>
                    <a:lnTo>
                      <a:pt x="403" y="603"/>
                    </a:lnTo>
                    <a:lnTo>
                      <a:pt x="227" y="603"/>
                    </a:lnTo>
                    <a:lnTo>
                      <a:pt x="227" y="549"/>
                    </a:lnTo>
                    <a:lnTo>
                      <a:pt x="221" y="549"/>
                    </a:lnTo>
                    <a:lnTo>
                      <a:pt x="203" y="549"/>
                    </a:lnTo>
                    <a:lnTo>
                      <a:pt x="200" y="549"/>
                    </a:lnTo>
                    <a:lnTo>
                      <a:pt x="200" y="603"/>
                    </a:lnTo>
                    <a:lnTo>
                      <a:pt x="24" y="603"/>
                    </a:lnTo>
                    <a:lnTo>
                      <a:pt x="24" y="549"/>
                    </a:lnTo>
                    <a:lnTo>
                      <a:pt x="0" y="549"/>
                    </a:lnTo>
                    <a:lnTo>
                      <a:pt x="0" y="527"/>
                    </a:lnTo>
                    <a:lnTo>
                      <a:pt x="24" y="527"/>
                    </a:lnTo>
                    <a:lnTo>
                      <a:pt x="24" y="487"/>
                    </a:lnTo>
                    <a:cubicBezTo>
                      <a:pt x="24" y="466"/>
                      <a:pt x="41" y="448"/>
                      <a:pt x="62" y="448"/>
                    </a:cubicBezTo>
                    <a:close/>
                    <a:moveTo>
                      <a:pt x="152" y="0"/>
                    </a:moveTo>
                    <a:cubicBezTo>
                      <a:pt x="176" y="0"/>
                      <a:pt x="196" y="20"/>
                      <a:pt x="196" y="44"/>
                    </a:cubicBezTo>
                    <a:cubicBezTo>
                      <a:pt x="196" y="69"/>
                      <a:pt x="176" y="88"/>
                      <a:pt x="152" y="88"/>
                    </a:cubicBezTo>
                    <a:cubicBezTo>
                      <a:pt x="127" y="88"/>
                      <a:pt x="108" y="69"/>
                      <a:pt x="108" y="44"/>
                    </a:cubicBezTo>
                    <a:cubicBezTo>
                      <a:pt x="108" y="20"/>
                      <a:pt x="127" y="0"/>
                      <a:pt x="15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9" y="1318242"/>
            <a:ext cx="3016966" cy="2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A964D6-FD1D-4C12-93C7-61472D13BAE8}"/>
              </a:ext>
            </a:extLst>
          </p:cNvPr>
          <p:cNvGrpSpPr/>
          <p:nvPr/>
        </p:nvGrpSpPr>
        <p:grpSpPr>
          <a:xfrm>
            <a:off x="324521" y="1524837"/>
            <a:ext cx="8501263" cy="2315709"/>
            <a:chOff x="0" y="1628800"/>
            <a:chExt cx="12190413" cy="3320618"/>
          </a:xfrm>
        </p:grpSpPr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6918C8C-756E-484E-933C-4C863993C617}"/>
                </a:ext>
              </a:extLst>
            </p:cNvPr>
            <p:cNvSpPr/>
            <p:nvPr/>
          </p:nvSpPr>
          <p:spPr>
            <a:xfrm>
              <a:off x="0" y="1628800"/>
              <a:ext cx="12190413" cy="33206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eaLnBrk="1" hangingPunct="1"/>
              <a:endParaRPr lang="zh-CN" altLang="zh-CN" sz="2400">
                <a:solidFill>
                  <a:srgbClr val="FFFFFF"/>
                </a:solidFill>
              </a:endParaRPr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31D6AB40-7349-45EA-AC9A-A83894C26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6" y="3120855"/>
              <a:ext cx="707396" cy="764740"/>
              <a:chOff x="4459441" y="3503594"/>
              <a:chExt cx="707454" cy="764880"/>
            </a:xfrm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C8246D60-BA12-487D-BFB0-4C02D7CC77D6}"/>
                  </a:ext>
                </a:extLst>
              </p:cNvPr>
              <p:cNvSpPr/>
              <p:nvPr/>
            </p:nvSpPr>
            <p:spPr>
              <a:xfrm>
                <a:off x="4459441" y="3521057"/>
                <a:ext cx="701642" cy="747753"/>
              </a:xfrm>
              <a:prstGeom prst="rect">
                <a:avLst/>
              </a:prstGeom>
              <a:solidFill>
                <a:srgbClr val="4055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0" name="Oval 19">
                <a:extLst>
                  <a:ext uri="{FF2B5EF4-FFF2-40B4-BE49-F238E27FC236}">
                    <a16:creationId xmlns:a16="http://schemas.microsoft.com/office/drawing/2014/main" id="{ED1020C1-6E52-481E-9DFA-7A2A5EFF831B}"/>
                  </a:ext>
                </a:extLst>
              </p:cNvPr>
              <p:cNvSpPr/>
              <p:nvPr/>
            </p:nvSpPr>
            <p:spPr>
              <a:xfrm>
                <a:off x="4464203" y="3503594"/>
                <a:ext cx="703230" cy="760453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1</a:t>
                </a:r>
                <a:endParaRPr lang="en-US" altLang="zh-CN" sz="3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4EC93C4C-0F6E-46D1-AD35-F06E4D59D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6" y="4065630"/>
              <a:ext cx="707396" cy="764740"/>
              <a:chOff x="5400121" y="3503594"/>
              <a:chExt cx="707454" cy="764880"/>
            </a:xfrm>
          </p:grpSpPr>
          <p:sp>
            <p:nvSpPr>
              <p:cNvPr id="62" name="Rectangle 16">
                <a:extLst>
                  <a:ext uri="{FF2B5EF4-FFF2-40B4-BE49-F238E27FC236}">
                    <a16:creationId xmlns:a16="http://schemas.microsoft.com/office/drawing/2014/main" id="{AAD55C0B-EDFD-4593-81EE-715C8D1EF0A6}"/>
                  </a:ext>
                </a:extLst>
              </p:cNvPr>
              <p:cNvSpPr/>
              <p:nvPr/>
            </p:nvSpPr>
            <p:spPr>
              <a:xfrm>
                <a:off x="5400121" y="3520722"/>
                <a:ext cx="701642" cy="747752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3" name="Oval 17">
                <a:extLst>
                  <a:ext uri="{FF2B5EF4-FFF2-40B4-BE49-F238E27FC236}">
                    <a16:creationId xmlns:a16="http://schemas.microsoft.com/office/drawing/2014/main" id="{977DA41E-AFE1-4497-8687-C12EC70F5D0A}"/>
                  </a:ext>
                </a:extLst>
              </p:cNvPr>
              <p:cNvSpPr/>
              <p:nvPr/>
            </p:nvSpPr>
            <p:spPr>
              <a:xfrm>
                <a:off x="5404883" y="3503258"/>
                <a:ext cx="703230" cy="760454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9B7C697C-FC52-4B9F-B746-02F63D70C1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60285" y="1728219"/>
              <a:ext cx="5423554" cy="9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772A8E92-0457-47E5-A0BE-D1EEFA81A8D3}"/>
                </a:ext>
              </a:extLst>
            </p:cNvPr>
            <p:cNvSpPr txBox="1"/>
            <p:nvPr/>
          </p:nvSpPr>
          <p:spPr>
            <a:xfrm>
              <a:off x="7068220" y="2860738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600ED5E4-BB75-4AB2-88AD-C9BD50DF5FAC}"/>
                </a:ext>
              </a:extLst>
            </p:cNvPr>
            <p:cNvSpPr txBox="1"/>
            <p:nvPr/>
          </p:nvSpPr>
          <p:spPr>
            <a:xfrm>
              <a:off x="7068219" y="3174712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AEDCC5AA-3A3F-4272-A5A4-D482A7D77A7B}"/>
                </a:ext>
              </a:extLst>
            </p:cNvPr>
            <p:cNvSpPr txBox="1"/>
            <p:nvPr/>
          </p:nvSpPr>
          <p:spPr>
            <a:xfrm>
              <a:off x="7068220" y="3789299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7596963A-0F98-434E-84E1-2C5CBA87DB52}"/>
                </a:ext>
              </a:extLst>
            </p:cNvPr>
            <p:cNvSpPr txBox="1"/>
            <p:nvPr/>
          </p:nvSpPr>
          <p:spPr>
            <a:xfrm>
              <a:off x="7068219" y="4103274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8D46802-A700-4653-A482-2178439A9B5E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622" y="1524837"/>
            <a:ext cx="2395125" cy="23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097197" y="1765244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A8443D-02A9-49BE-9D04-D7FB8D93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3" name="矩形 44">
            <a:extLst>
              <a:ext uri="{FF2B5EF4-FFF2-40B4-BE49-F238E27FC236}">
                <a16:creationId xmlns:a16="http://schemas.microsoft.com/office/drawing/2014/main" id="{D8D6DFF0-C1B6-4527-BD33-D3761490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直接连接符 45">
            <a:extLst>
              <a:ext uri="{FF2B5EF4-FFF2-40B4-BE49-F238E27FC236}">
                <a16:creationId xmlns:a16="http://schemas.microsoft.com/office/drawing/2014/main" id="{E5813EE6-1444-4078-9057-08297C88E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625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5" name="矩形 46">
            <a:extLst>
              <a:ext uri="{FF2B5EF4-FFF2-40B4-BE49-F238E27FC236}">
                <a16:creationId xmlns:a16="http://schemas.microsoft.com/office/drawing/2014/main" id="{9496F6E6-8B8C-4A16-8D16-05DFB01F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直接连接符 47">
            <a:extLst>
              <a:ext uri="{FF2B5EF4-FFF2-40B4-BE49-F238E27FC236}">
                <a16:creationId xmlns:a16="http://schemas.microsoft.com/office/drawing/2014/main" id="{5CFCF472-44CB-47E3-B47A-37A0EE31D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33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7" name="矩形 48">
            <a:extLst>
              <a:ext uri="{FF2B5EF4-FFF2-40B4-BE49-F238E27FC236}">
                <a16:creationId xmlns:a16="http://schemas.microsoft.com/office/drawing/2014/main" id="{84139BB5-98E2-4859-ADBD-A1663B35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直接连接符 49">
            <a:extLst>
              <a:ext uri="{FF2B5EF4-FFF2-40B4-BE49-F238E27FC236}">
                <a16:creationId xmlns:a16="http://schemas.microsoft.com/office/drawing/2014/main" id="{70EE67EE-739D-48FD-92C0-71EE14C9B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625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9" name="矩形 50">
            <a:extLst>
              <a:ext uri="{FF2B5EF4-FFF2-40B4-BE49-F238E27FC236}">
                <a16:creationId xmlns:a16="http://schemas.microsoft.com/office/drawing/2014/main" id="{D0C07EB7-8BAE-4D95-975F-F22164B8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直接连接符 51">
            <a:extLst>
              <a:ext uri="{FF2B5EF4-FFF2-40B4-BE49-F238E27FC236}">
                <a16:creationId xmlns:a16="http://schemas.microsoft.com/office/drawing/2014/main" id="{24C106C3-0D33-4ADC-A3D9-B763DF960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33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11" name="矩形 52">
            <a:extLst>
              <a:ext uri="{FF2B5EF4-FFF2-40B4-BE49-F238E27FC236}">
                <a16:creationId xmlns:a16="http://schemas.microsoft.com/office/drawing/2014/main" id="{C963B229-5114-424D-83E0-68500D2F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矩形 53">
            <a:extLst>
              <a:ext uri="{FF2B5EF4-FFF2-40B4-BE49-F238E27FC236}">
                <a16:creationId xmlns:a16="http://schemas.microsoft.com/office/drawing/2014/main" id="{F58B465A-A675-44F9-B5E2-707287D5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3" name="组合 54">
            <a:extLst>
              <a:ext uri="{FF2B5EF4-FFF2-40B4-BE49-F238E27FC236}">
                <a16:creationId xmlns:a16="http://schemas.microsoft.com/office/drawing/2014/main" id="{2BEE1E5D-72DD-4F57-A5EA-184E95357607}"/>
              </a:ext>
            </a:extLst>
          </p:cNvPr>
          <p:cNvGrpSpPr/>
          <p:nvPr/>
        </p:nvGrpSpPr>
        <p:grpSpPr>
          <a:xfrm>
            <a:off x="4860783" y="963702"/>
            <a:ext cx="987044" cy="987044"/>
            <a:chOff x="4711700" y="1321854"/>
            <a:chExt cx="952500" cy="952500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DA312EB-773A-4524-904F-E81A6D264D8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9 h 254"/>
                <a:gd name="T14" fmla="*/ 225 w 254"/>
                <a:gd name="T15" fmla="*/ 127 h 254"/>
                <a:gd name="T16" fmla="*/ 127 w 254"/>
                <a:gd name="T17" fmla="*/ 226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72" y="226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978CAA5-468C-4BAD-8581-5DC4056E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9 h 254"/>
                <a:gd name="T10" fmla="*/ 225 w 254"/>
                <a:gd name="T11" fmla="*/ 127 h 254"/>
                <a:gd name="T12" fmla="*/ 127 w 254"/>
                <a:gd name="T13" fmla="*/ 226 h 254"/>
                <a:gd name="T14" fmla="*/ 86 w 254"/>
                <a:gd name="T15" fmla="*/ 217 h 254"/>
                <a:gd name="T16" fmla="*/ 75 w 254"/>
                <a:gd name="T17" fmla="*/ 243 h 254"/>
                <a:gd name="T18" fmla="*/ 127 w 254"/>
                <a:gd name="T19" fmla="*/ 254 h 254"/>
                <a:gd name="T20" fmla="*/ 254 w 254"/>
                <a:gd name="T21" fmla="*/ 127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254"/>
                <a:gd name="T35" fmla="*/ 254 w 254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113" y="226"/>
                    <a:pt x="99" y="223"/>
                    <a:pt x="86" y="217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91" y="250"/>
                    <a:pt x="109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8EC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" name="TextBox 682">
              <a:extLst>
                <a:ext uri="{FF2B5EF4-FFF2-40B4-BE49-F238E27FC236}">
                  <a16:creationId xmlns:a16="http://schemas.microsoft.com/office/drawing/2014/main" id="{C76BD068-84A5-4950-BA9A-522D1E96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82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17" name="组合 58">
            <a:extLst>
              <a:ext uri="{FF2B5EF4-FFF2-40B4-BE49-F238E27FC236}">
                <a16:creationId xmlns:a16="http://schemas.microsoft.com/office/drawing/2014/main" id="{234AEB0F-5095-4E68-AE71-1594FAC33125}"/>
              </a:ext>
            </a:extLst>
          </p:cNvPr>
          <p:cNvGrpSpPr/>
          <p:nvPr/>
        </p:nvGrpSpPr>
        <p:grpSpPr>
          <a:xfrm>
            <a:off x="3579273" y="963702"/>
            <a:ext cx="987044" cy="987044"/>
            <a:chOff x="3475037" y="1321854"/>
            <a:chExt cx="952500" cy="9525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B58FE5F-6A07-4D70-9E36-58DE4A31B1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1"/>
                    <a:pt x="182" y="226"/>
                    <a:pt x="127" y="226"/>
                  </a:cubicBezTo>
                  <a:cubicBezTo>
                    <a:pt x="73" y="226"/>
                    <a:pt x="29" y="181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12D9871-43E7-4739-8F67-43E27A0D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1321854"/>
              <a:ext cx="952500" cy="476250"/>
            </a:xfrm>
            <a:custGeom>
              <a:avLst/>
              <a:gdLst>
                <a:gd name="T0" fmla="*/ 254 w 254"/>
                <a:gd name="T1" fmla="*/ 127 h 127"/>
                <a:gd name="T2" fmla="*/ 127 w 254"/>
                <a:gd name="T3" fmla="*/ 0 h 127"/>
                <a:gd name="T4" fmla="*/ 0 w 254"/>
                <a:gd name="T5" fmla="*/ 127 h 127"/>
                <a:gd name="T6" fmla="*/ 29 w 254"/>
                <a:gd name="T7" fmla="*/ 127 h 127"/>
                <a:gd name="T8" fmla="*/ 127 w 254"/>
                <a:gd name="T9" fmla="*/ 29 h 127"/>
                <a:gd name="T10" fmla="*/ 226 w 254"/>
                <a:gd name="T11" fmla="*/ 127 h 127"/>
                <a:gd name="T12" fmla="*/ 254 w 254"/>
                <a:gd name="T13" fmla="*/ 127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127"/>
                <a:gd name="T23" fmla="*/ 254 w 25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127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0" name="TextBox 682">
              <a:extLst>
                <a:ext uri="{FF2B5EF4-FFF2-40B4-BE49-F238E27FC236}">
                  <a16:creationId xmlns:a16="http://schemas.microsoft.com/office/drawing/2014/main" id="{AD557342-77D1-4C7C-93C4-66A769058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50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1" name="组合 62">
            <a:extLst>
              <a:ext uri="{FF2B5EF4-FFF2-40B4-BE49-F238E27FC236}">
                <a16:creationId xmlns:a16="http://schemas.microsoft.com/office/drawing/2014/main" id="{D18F275E-92E9-47AE-B03F-18DAC49F3794}"/>
              </a:ext>
            </a:extLst>
          </p:cNvPr>
          <p:cNvGrpSpPr/>
          <p:nvPr/>
        </p:nvGrpSpPr>
        <p:grpSpPr>
          <a:xfrm>
            <a:off x="4860783" y="2044514"/>
            <a:ext cx="987044" cy="987044"/>
            <a:chOff x="4711700" y="2364841"/>
            <a:chExt cx="952500" cy="952500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8C5FADE-9C01-4C4D-AA0F-DB7EA051B26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8 h 254"/>
                <a:gd name="T14" fmla="*/ 225 w 254"/>
                <a:gd name="T15" fmla="*/ 127 h 254"/>
                <a:gd name="T16" fmla="*/ 127 w 254"/>
                <a:gd name="T17" fmla="*/ 225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72" y="225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466A949-3551-4181-8020-0AECD308D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8 h 254"/>
                <a:gd name="T10" fmla="*/ 225 w 254"/>
                <a:gd name="T11" fmla="*/ 127 h 254"/>
                <a:gd name="T12" fmla="*/ 127 w 254"/>
                <a:gd name="T13" fmla="*/ 225 h 254"/>
                <a:gd name="T14" fmla="*/ 127 w 254"/>
                <a:gd name="T15" fmla="*/ 254 h 254"/>
                <a:gd name="T16" fmla="*/ 254 w 254"/>
                <a:gd name="T17" fmla="*/ 127 h 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54"/>
                <a:gd name="T29" fmla="*/ 254 w 254"/>
                <a:gd name="T30" fmla="*/ 254 h 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4" name="TextBox 682">
              <a:extLst>
                <a:ext uri="{FF2B5EF4-FFF2-40B4-BE49-F238E27FC236}">
                  <a16:creationId xmlns:a16="http://schemas.microsoft.com/office/drawing/2014/main" id="{D168C8DE-DC1D-4C01-8495-7A2AFF64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2556929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75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5" name="组合 66">
            <a:extLst>
              <a:ext uri="{FF2B5EF4-FFF2-40B4-BE49-F238E27FC236}">
                <a16:creationId xmlns:a16="http://schemas.microsoft.com/office/drawing/2014/main" id="{63E3D4B5-5DCD-4681-AD72-C71D32DC5DD8}"/>
              </a:ext>
            </a:extLst>
          </p:cNvPr>
          <p:cNvGrpSpPr/>
          <p:nvPr/>
        </p:nvGrpSpPr>
        <p:grpSpPr>
          <a:xfrm>
            <a:off x="3579273" y="2041224"/>
            <a:ext cx="987044" cy="990333"/>
            <a:chOff x="3475037" y="2361666"/>
            <a:chExt cx="952500" cy="955675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0612B4-E853-4505-A6E8-0E31DF446F4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2361666"/>
              <a:ext cx="952500" cy="955675"/>
            </a:xfrm>
            <a:custGeom>
              <a:avLst/>
              <a:gdLst>
                <a:gd name="T0" fmla="*/ 254 w 254"/>
                <a:gd name="T1" fmla="*/ 128 h 255"/>
                <a:gd name="T2" fmla="*/ 127 w 254"/>
                <a:gd name="T3" fmla="*/ 0 h 255"/>
                <a:gd name="T4" fmla="*/ 0 w 254"/>
                <a:gd name="T5" fmla="*/ 128 h 255"/>
                <a:gd name="T6" fmla="*/ 127 w 254"/>
                <a:gd name="T7" fmla="*/ 255 h 255"/>
                <a:gd name="T8" fmla="*/ 254 w 254"/>
                <a:gd name="T9" fmla="*/ 128 h 255"/>
                <a:gd name="T10" fmla="*/ 29 w 254"/>
                <a:gd name="T11" fmla="*/ 128 h 255"/>
                <a:gd name="T12" fmla="*/ 127 w 254"/>
                <a:gd name="T13" fmla="*/ 29 h 255"/>
                <a:gd name="T14" fmla="*/ 226 w 254"/>
                <a:gd name="T15" fmla="*/ 128 h 255"/>
                <a:gd name="T16" fmla="*/ 127 w 254"/>
                <a:gd name="T17" fmla="*/ 226 h 255"/>
                <a:gd name="T18" fmla="*/ 29 w 254"/>
                <a:gd name="T19" fmla="*/ 128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5"/>
                <a:gd name="T32" fmla="*/ 254 w 25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5">
                  <a:moveTo>
                    <a:pt x="254" y="128"/>
                  </a:moveTo>
                  <a:cubicBezTo>
                    <a:pt x="254" y="58"/>
                    <a:pt x="197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7" y="255"/>
                    <a:pt x="254" y="198"/>
                    <a:pt x="254" y="128"/>
                  </a:cubicBezTo>
                  <a:close/>
                  <a:moveTo>
                    <a:pt x="29" y="128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8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DDC5CFE-2B44-4F00-8B62-F5BF5D1D0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2361666"/>
              <a:ext cx="831850" cy="479425"/>
            </a:xfrm>
            <a:custGeom>
              <a:avLst/>
              <a:gdLst>
                <a:gd name="T0" fmla="*/ 222 w 222"/>
                <a:gd name="T1" fmla="*/ 43 h 128"/>
                <a:gd name="T2" fmla="*/ 127 w 222"/>
                <a:gd name="T3" fmla="*/ 0 h 128"/>
                <a:gd name="T4" fmla="*/ 0 w 222"/>
                <a:gd name="T5" fmla="*/ 128 h 128"/>
                <a:gd name="T6" fmla="*/ 29 w 222"/>
                <a:gd name="T7" fmla="*/ 128 h 128"/>
                <a:gd name="T8" fmla="*/ 127 w 222"/>
                <a:gd name="T9" fmla="*/ 29 h 128"/>
                <a:gd name="T10" fmla="*/ 201 w 222"/>
                <a:gd name="T11" fmla="*/ 62 h 128"/>
                <a:gd name="T12" fmla="*/ 222 w 222"/>
                <a:gd name="T13" fmla="*/ 43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128"/>
                <a:gd name="T23" fmla="*/ 222 w 22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128">
                  <a:moveTo>
                    <a:pt x="222" y="43"/>
                  </a:moveTo>
                  <a:cubicBezTo>
                    <a:pt x="198" y="16"/>
                    <a:pt x="163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8" y="73"/>
                    <a:pt x="73" y="29"/>
                    <a:pt x="127" y="29"/>
                  </a:cubicBezTo>
                  <a:cubicBezTo>
                    <a:pt x="155" y="29"/>
                    <a:pt x="182" y="41"/>
                    <a:pt x="201" y="62"/>
                  </a:cubicBezTo>
                  <a:lnTo>
                    <a:pt x="222" y="43"/>
                  </a:lnTo>
                  <a:close/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 dirty="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8" name="TextBox 682">
              <a:extLst>
                <a:ext uri="{FF2B5EF4-FFF2-40B4-BE49-F238E27FC236}">
                  <a16:creationId xmlns:a16="http://schemas.microsoft.com/office/drawing/2014/main" id="{2B0A7238-EB81-4216-92B5-36C63DF3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2556929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28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9" name="组合 70">
            <a:extLst>
              <a:ext uri="{FF2B5EF4-FFF2-40B4-BE49-F238E27FC236}">
                <a16:creationId xmlns:a16="http://schemas.microsoft.com/office/drawing/2014/main" id="{156CCB11-D86A-4546-A818-809E8ED050CB}"/>
              </a:ext>
            </a:extLst>
          </p:cNvPr>
          <p:cNvGrpSpPr/>
          <p:nvPr/>
        </p:nvGrpSpPr>
        <p:grpSpPr>
          <a:xfrm>
            <a:off x="4806495" y="3066105"/>
            <a:ext cx="1095618" cy="1095618"/>
            <a:chOff x="4659312" y="3350679"/>
            <a:chExt cx="1057275" cy="1057275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0073C4B-166F-4443-9A08-63BE3F0E029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59312" y="3350679"/>
              <a:ext cx="1057275" cy="1057275"/>
            </a:xfrm>
            <a:custGeom>
              <a:avLst/>
              <a:gdLst>
                <a:gd name="T0" fmla="*/ 47 w 282"/>
                <a:gd name="T1" fmla="*/ 56 h 282"/>
                <a:gd name="T2" fmla="*/ 55 w 282"/>
                <a:gd name="T3" fmla="*/ 235 h 282"/>
                <a:gd name="T4" fmla="*/ 235 w 282"/>
                <a:gd name="T5" fmla="*/ 227 h 282"/>
                <a:gd name="T6" fmla="*/ 226 w 282"/>
                <a:gd name="T7" fmla="*/ 47 h 282"/>
                <a:gd name="T8" fmla="*/ 47 w 282"/>
                <a:gd name="T9" fmla="*/ 56 h 282"/>
                <a:gd name="T10" fmla="*/ 214 w 282"/>
                <a:gd name="T11" fmla="*/ 208 h 282"/>
                <a:gd name="T12" fmla="*/ 75 w 282"/>
                <a:gd name="T13" fmla="*/ 214 h 282"/>
                <a:gd name="T14" fmla="*/ 68 w 282"/>
                <a:gd name="T15" fmla="*/ 75 h 282"/>
                <a:gd name="T16" fmla="*/ 207 w 282"/>
                <a:gd name="T17" fmla="*/ 68 h 282"/>
                <a:gd name="T18" fmla="*/ 214 w 282"/>
                <a:gd name="T19" fmla="*/ 208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282"/>
                <a:gd name="T32" fmla="*/ 282 w 282"/>
                <a:gd name="T33" fmla="*/ 282 h 2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282">
                  <a:moveTo>
                    <a:pt x="47" y="56"/>
                  </a:moveTo>
                  <a:cubicBezTo>
                    <a:pt x="0" y="107"/>
                    <a:pt x="3" y="188"/>
                    <a:pt x="55" y="235"/>
                  </a:cubicBezTo>
                  <a:cubicBezTo>
                    <a:pt x="107" y="282"/>
                    <a:pt x="188" y="279"/>
                    <a:pt x="235" y="227"/>
                  </a:cubicBezTo>
                  <a:cubicBezTo>
                    <a:pt x="282" y="175"/>
                    <a:pt x="278" y="95"/>
                    <a:pt x="226" y="47"/>
                  </a:cubicBezTo>
                  <a:cubicBezTo>
                    <a:pt x="175" y="0"/>
                    <a:pt x="94" y="4"/>
                    <a:pt x="47" y="56"/>
                  </a:cubicBezTo>
                  <a:moveTo>
                    <a:pt x="214" y="208"/>
                  </a:moveTo>
                  <a:cubicBezTo>
                    <a:pt x="177" y="248"/>
                    <a:pt x="115" y="251"/>
                    <a:pt x="75" y="214"/>
                  </a:cubicBezTo>
                  <a:cubicBezTo>
                    <a:pt x="34" y="177"/>
                    <a:pt x="31" y="115"/>
                    <a:pt x="68" y="75"/>
                  </a:cubicBezTo>
                  <a:cubicBezTo>
                    <a:pt x="105" y="35"/>
                    <a:pt x="167" y="32"/>
                    <a:pt x="207" y="68"/>
                  </a:cubicBezTo>
                  <a:cubicBezTo>
                    <a:pt x="248" y="105"/>
                    <a:pt x="250" y="168"/>
                    <a:pt x="214" y="208"/>
                  </a:cubicBezTo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7C8AAFB-1667-4F02-9EF8-0B053654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3876141"/>
              <a:ext cx="828675" cy="531813"/>
            </a:xfrm>
            <a:custGeom>
              <a:avLst/>
              <a:gdLst>
                <a:gd name="T0" fmla="*/ 0 w 221"/>
                <a:gd name="T1" fmla="*/ 0 h 142"/>
                <a:gd name="T2" fmla="*/ 41 w 221"/>
                <a:gd name="T3" fmla="*/ 95 h 142"/>
                <a:gd name="T4" fmla="*/ 221 w 221"/>
                <a:gd name="T5" fmla="*/ 87 h 142"/>
                <a:gd name="T6" fmla="*/ 200 w 221"/>
                <a:gd name="T7" fmla="*/ 68 h 142"/>
                <a:gd name="T8" fmla="*/ 61 w 221"/>
                <a:gd name="T9" fmla="*/ 74 h 142"/>
                <a:gd name="T10" fmla="*/ 28 w 221"/>
                <a:gd name="T11" fmla="*/ 0 h 142"/>
                <a:gd name="T12" fmla="*/ 0 w 22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42"/>
                <a:gd name="T23" fmla="*/ 221 w 22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42">
                  <a:moveTo>
                    <a:pt x="0" y="0"/>
                  </a:moveTo>
                  <a:cubicBezTo>
                    <a:pt x="0" y="36"/>
                    <a:pt x="15" y="71"/>
                    <a:pt x="41" y="95"/>
                  </a:cubicBezTo>
                  <a:cubicBezTo>
                    <a:pt x="93" y="142"/>
                    <a:pt x="174" y="139"/>
                    <a:pt x="221" y="8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63" y="108"/>
                    <a:pt x="101" y="111"/>
                    <a:pt x="61" y="74"/>
                  </a:cubicBezTo>
                  <a:cubicBezTo>
                    <a:pt x="40" y="55"/>
                    <a:pt x="28" y="28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2" name="TextBox 682">
              <a:extLst>
                <a:ext uri="{FF2B5EF4-FFF2-40B4-BE49-F238E27FC236}">
                  <a16:creationId xmlns:a16="http://schemas.microsoft.com/office/drawing/2014/main" id="{C8499AE8-1FE3-4C64-BD1D-B275CBC3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3644366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61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33" name="组合 74">
            <a:extLst>
              <a:ext uri="{FF2B5EF4-FFF2-40B4-BE49-F238E27FC236}">
                <a16:creationId xmlns:a16="http://schemas.microsoft.com/office/drawing/2014/main" id="{CE01DD94-5969-4191-97A8-138D0B067958}"/>
              </a:ext>
            </a:extLst>
          </p:cNvPr>
          <p:cNvGrpSpPr/>
          <p:nvPr/>
        </p:nvGrpSpPr>
        <p:grpSpPr>
          <a:xfrm>
            <a:off x="3579273" y="3120391"/>
            <a:ext cx="987044" cy="987044"/>
            <a:chOff x="3475037" y="3403066"/>
            <a:chExt cx="952500" cy="9525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2C82D9B-273A-459E-B6C5-114AFE9705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3403066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31ABDAA-9B5E-4316-80BB-E3C864A1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3485616"/>
              <a:ext cx="269875" cy="393700"/>
            </a:xfrm>
            <a:custGeom>
              <a:avLst/>
              <a:gdLst>
                <a:gd name="T0" fmla="*/ 72 w 72"/>
                <a:gd name="T1" fmla="*/ 23 h 105"/>
                <a:gd name="T2" fmla="*/ 56 w 72"/>
                <a:gd name="T3" fmla="*/ 0 h 105"/>
                <a:gd name="T4" fmla="*/ 0 w 72"/>
                <a:gd name="T5" fmla="*/ 105 h 105"/>
                <a:gd name="T6" fmla="*/ 29 w 72"/>
                <a:gd name="T7" fmla="*/ 105 h 105"/>
                <a:gd name="T8" fmla="*/ 72 w 72"/>
                <a:gd name="T9" fmla="*/ 2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23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1" y="24"/>
                    <a:pt x="0" y="63"/>
                    <a:pt x="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72"/>
                    <a:pt x="45" y="42"/>
                    <a:pt x="72" y="23"/>
                  </a:cubicBezTo>
                  <a:close/>
                </a:path>
              </a:pathLst>
            </a:custGeom>
            <a:solidFill>
              <a:srgbClr val="C1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6" name="TextBox 682">
              <a:extLst>
                <a:ext uri="{FF2B5EF4-FFF2-40B4-BE49-F238E27FC236}">
                  <a16:creationId xmlns:a16="http://schemas.microsoft.com/office/drawing/2014/main" id="{321D201D-A4CA-40A3-83D8-85E2207C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3644366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15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F2DE24A0-9956-4D09-A2DC-13BFB7597EC4}"/>
              </a:ext>
            </a:extLst>
          </p:cNvPr>
          <p:cNvGrpSpPr/>
          <p:nvPr/>
        </p:nvGrpSpPr>
        <p:grpSpPr>
          <a:xfrm>
            <a:off x="380502" y="982267"/>
            <a:ext cx="7882554" cy="3719101"/>
            <a:chOff x="1037626" y="1360229"/>
            <a:chExt cx="10120933" cy="47752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32681557-FE6D-496F-8A38-6CA38BD52969}"/>
                </a:ext>
              </a:extLst>
            </p:cNvPr>
            <p:cNvGrpSpPr/>
            <p:nvPr/>
          </p:nvGrpSpPr>
          <p:grpSpPr>
            <a:xfrm>
              <a:off x="1037626" y="3261574"/>
              <a:ext cx="2346816" cy="2873855"/>
              <a:chOff x="1037626" y="3261574"/>
              <a:chExt cx="2346816" cy="2873855"/>
            </a:xfrm>
          </p:grpSpPr>
          <p:cxnSp>
            <p:nvCxnSpPr>
              <p:cNvPr id="4" name="Straight Connector 61">
                <a:extLst>
                  <a:ext uri="{FF2B5EF4-FFF2-40B4-BE49-F238E27FC236}">
                    <a16:creationId xmlns:a16="http://schemas.microsoft.com/office/drawing/2014/main" id="{0A8CA411-7620-4913-9414-6D79AA462E00}"/>
                  </a:ext>
                </a:extLst>
              </p:cNvPr>
              <p:cNvCxnSpPr/>
              <p:nvPr/>
            </p:nvCxnSpPr>
            <p:spPr>
              <a:xfrm>
                <a:off x="2211034" y="3261574"/>
                <a:ext cx="0" cy="1529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Chart 64">
                <a:extLst>
                  <a:ext uri="{FF2B5EF4-FFF2-40B4-BE49-F238E27FC236}">
                    <a16:creationId xmlns:a16="http://schemas.microsoft.com/office/drawing/2014/main" id="{DEF525AE-41E7-41C0-8C67-453AF6A52A4B}"/>
                  </a:ext>
                </a:extLst>
              </p:cNvPr>
              <p:cNvGraphicFramePr/>
              <p:nvPr/>
            </p:nvGraphicFramePr>
            <p:xfrm>
              <a:off x="1037626" y="4570885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" name="TextBox 65">
                <a:extLst>
                  <a:ext uri="{FF2B5EF4-FFF2-40B4-BE49-F238E27FC236}">
                    <a16:creationId xmlns:a16="http://schemas.microsoft.com/office/drawing/2014/main" id="{348FEABF-2398-4A76-951D-2BBECB97BD8F}"/>
                  </a:ext>
                </a:extLst>
              </p:cNvPr>
              <p:cNvSpPr txBox="1"/>
              <p:nvPr/>
            </p:nvSpPr>
            <p:spPr>
              <a:xfrm>
                <a:off x="1849100" y="5150462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B3C6F16-9FCE-4ED1-AF52-EDFF245CA8FD}"/>
                </a:ext>
              </a:extLst>
            </p:cNvPr>
            <p:cNvGrpSpPr/>
            <p:nvPr/>
          </p:nvGrpSpPr>
          <p:grpSpPr>
            <a:xfrm>
              <a:off x="1235957" y="1901888"/>
              <a:ext cx="1970469" cy="1694537"/>
              <a:chOff x="1235957" y="1901888"/>
              <a:chExt cx="1970469" cy="1694537"/>
            </a:xfrm>
          </p:grpSpPr>
          <p:sp>
            <p:nvSpPr>
              <p:cNvPr id="8" name="Chevron 11">
                <a:extLst>
                  <a:ext uri="{FF2B5EF4-FFF2-40B4-BE49-F238E27FC236}">
                    <a16:creationId xmlns:a16="http://schemas.microsoft.com/office/drawing/2014/main" id="{EA5459BF-BF6D-41F7-968B-FD4C0ED9725B}"/>
                  </a:ext>
                </a:extLst>
              </p:cNvPr>
              <p:cNvSpPr/>
              <p:nvPr/>
            </p:nvSpPr>
            <p:spPr>
              <a:xfrm>
                <a:off x="1235957" y="3261574"/>
                <a:ext cx="1970469" cy="33485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29A07E8D-4B68-421B-A3C8-D9DAF740D148}"/>
                  </a:ext>
                </a:extLst>
              </p:cNvPr>
              <p:cNvSpPr txBox="1"/>
              <p:nvPr/>
            </p:nvSpPr>
            <p:spPr>
              <a:xfrm>
                <a:off x="1494268" y="2821411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2005 - 2008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" name="TextBox 66">
                <a:extLst>
                  <a:ext uri="{FF2B5EF4-FFF2-40B4-BE49-F238E27FC236}">
                    <a16:creationId xmlns:a16="http://schemas.microsoft.com/office/drawing/2014/main" id="{EBBE5E98-B9B0-4C62-A91C-7F924C4EAE4D}"/>
                  </a:ext>
                </a:extLst>
              </p:cNvPr>
              <p:cNvSpPr txBox="1"/>
              <p:nvPr/>
            </p:nvSpPr>
            <p:spPr>
              <a:xfrm>
                <a:off x="1235958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C78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98820563-5220-4EE9-BF54-E2BFE4E0CB54}"/>
                </a:ext>
              </a:extLst>
            </p:cNvPr>
            <p:cNvGrpSpPr/>
            <p:nvPr/>
          </p:nvGrpSpPr>
          <p:grpSpPr>
            <a:xfrm>
              <a:off x="3206425" y="3261574"/>
              <a:ext cx="1970469" cy="1686673"/>
              <a:chOff x="3206425" y="3261574"/>
              <a:chExt cx="1970469" cy="1686673"/>
            </a:xfrm>
          </p:grpSpPr>
          <p:sp>
            <p:nvSpPr>
              <p:cNvPr id="12" name="Chevron 13">
                <a:extLst>
                  <a:ext uri="{FF2B5EF4-FFF2-40B4-BE49-F238E27FC236}">
                    <a16:creationId xmlns:a16="http://schemas.microsoft.com/office/drawing/2014/main" id="{C52C9DA0-9407-466C-93F8-78672A2F8C59}"/>
                  </a:ext>
                </a:extLst>
              </p:cNvPr>
              <p:cNvSpPr/>
              <p:nvPr/>
            </p:nvSpPr>
            <p:spPr>
              <a:xfrm>
                <a:off x="3206425" y="3261574"/>
                <a:ext cx="1970469" cy="334851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68">
                <a:extLst>
                  <a:ext uri="{FF2B5EF4-FFF2-40B4-BE49-F238E27FC236}">
                    <a16:creationId xmlns:a16="http://schemas.microsoft.com/office/drawing/2014/main" id="{F457A1BD-CF92-4367-9456-97C60AF7EEAD}"/>
                  </a:ext>
                </a:extLst>
              </p:cNvPr>
              <p:cNvSpPr txBox="1"/>
              <p:nvPr/>
            </p:nvSpPr>
            <p:spPr>
              <a:xfrm>
                <a:off x="3446054" y="3712796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2008 - 2009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" name="TextBox 69">
                <a:extLst>
                  <a:ext uri="{FF2B5EF4-FFF2-40B4-BE49-F238E27FC236}">
                    <a16:creationId xmlns:a16="http://schemas.microsoft.com/office/drawing/2014/main" id="{A2139163-97C4-48E9-8758-F1EA2503B395}"/>
                  </a:ext>
                </a:extLst>
              </p:cNvPr>
              <p:cNvSpPr txBox="1"/>
              <p:nvPr/>
            </p:nvSpPr>
            <p:spPr>
              <a:xfrm>
                <a:off x="3206426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aphicFrame>
          <p:nvGraphicFramePr>
            <p:cNvPr id="15" name="Chart 72">
              <a:extLst>
                <a:ext uri="{FF2B5EF4-FFF2-40B4-BE49-F238E27FC236}">
                  <a16:creationId xmlns:a16="http://schemas.microsoft.com/office/drawing/2014/main" id="{03C4119D-1F23-4ADA-8262-FEDBB62766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0435952"/>
                </p:ext>
              </p:extLst>
            </p:nvPr>
          </p:nvGraphicFramePr>
          <p:xfrm>
            <a:off x="3446054" y="1360229"/>
            <a:ext cx="1452642" cy="1851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D2E064B3-90C4-45F7-8A20-D806BAE1F01A}"/>
                </a:ext>
              </a:extLst>
            </p:cNvPr>
            <p:cNvGrpSpPr/>
            <p:nvPr/>
          </p:nvGrpSpPr>
          <p:grpSpPr>
            <a:xfrm>
              <a:off x="5176894" y="1901888"/>
              <a:ext cx="1970469" cy="1694537"/>
              <a:chOff x="5176894" y="1901888"/>
              <a:chExt cx="1970469" cy="1694537"/>
            </a:xfrm>
          </p:grpSpPr>
          <p:sp>
            <p:nvSpPr>
              <p:cNvPr id="17" name="Chevron 14">
                <a:extLst>
                  <a:ext uri="{FF2B5EF4-FFF2-40B4-BE49-F238E27FC236}">
                    <a16:creationId xmlns:a16="http://schemas.microsoft.com/office/drawing/2014/main" id="{93E22B90-05F3-4933-97BD-646EFE922EE2}"/>
                  </a:ext>
                </a:extLst>
              </p:cNvPr>
              <p:cNvSpPr/>
              <p:nvPr/>
            </p:nvSpPr>
            <p:spPr>
              <a:xfrm>
                <a:off x="5176894" y="3261574"/>
                <a:ext cx="1970469" cy="334851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04083A40-A210-46BC-9FA4-7D04240D458F}"/>
                  </a:ext>
                </a:extLst>
              </p:cNvPr>
              <p:cNvSpPr txBox="1"/>
              <p:nvPr/>
            </p:nvSpPr>
            <p:spPr>
              <a:xfrm>
                <a:off x="5321942" y="2822056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2009 - 201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" name="TextBox 73">
                <a:extLst>
                  <a:ext uri="{FF2B5EF4-FFF2-40B4-BE49-F238E27FC236}">
                    <a16:creationId xmlns:a16="http://schemas.microsoft.com/office/drawing/2014/main" id="{11AE7D64-CBA9-4499-8D88-1D84FBC79828}"/>
                  </a:ext>
                </a:extLst>
              </p:cNvPr>
              <p:cNvSpPr txBox="1"/>
              <p:nvPr/>
            </p:nvSpPr>
            <p:spPr>
              <a:xfrm>
                <a:off x="5176894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61940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0CA2974C-A727-4556-B22E-0CDA874363F4}"/>
                </a:ext>
              </a:extLst>
            </p:cNvPr>
            <p:cNvGrpSpPr/>
            <p:nvPr/>
          </p:nvGrpSpPr>
          <p:grpSpPr>
            <a:xfrm>
              <a:off x="4922592" y="3261574"/>
              <a:ext cx="2346816" cy="2776530"/>
              <a:chOff x="4922592" y="3261574"/>
              <a:chExt cx="2346816" cy="2776530"/>
            </a:xfrm>
          </p:grpSpPr>
          <p:cxnSp>
            <p:nvCxnSpPr>
              <p:cNvPr id="21" name="Straight Connector 76">
                <a:extLst>
                  <a:ext uri="{FF2B5EF4-FFF2-40B4-BE49-F238E27FC236}">
                    <a16:creationId xmlns:a16="http://schemas.microsoft.com/office/drawing/2014/main" id="{870A917E-AD8C-4EA5-A036-5C0C93C5A63C}"/>
                  </a:ext>
                </a:extLst>
              </p:cNvPr>
              <p:cNvCxnSpPr/>
              <p:nvPr/>
            </p:nvCxnSpPr>
            <p:spPr>
              <a:xfrm>
                <a:off x="6091868" y="3261574"/>
                <a:ext cx="0" cy="1529367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Chart 74">
                <a:extLst>
                  <a:ext uri="{FF2B5EF4-FFF2-40B4-BE49-F238E27FC236}">
                    <a16:creationId xmlns:a16="http://schemas.microsoft.com/office/drawing/2014/main" id="{92D7085C-7595-4834-8EE6-A9A84DB02E5F}"/>
                  </a:ext>
                </a:extLst>
              </p:cNvPr>
              <p:cNvGraphicFramePr/>
              <p:nvPr/>
            </p:nvGraphicFramePr>
            <p:xfrm>
              <a:off x="4922592" y="4473560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id="{40927FA3-DE1C-45F3-8BB4-96A9E348E44A}"/>
                  </a:ext>
                </a:extLst>
              </p:cNvPr>
              <p:cNvSpPr txBox="1"/>
              <p:nvPr/>
            </p:nvSpPr>
            <p:spPr>
              <a:xfrm>
                <a:off x="5776459" y="5049008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446DA7F8-9F0A-4768-B937-C9920BAA7F82}"/>
                </a:ext>
              </a:extLst>
            </p:cNvPr>
            <p:cNvGrpSpPr/>
            <p:nvPr/>
          </p:nvGrpSpPr>
          <p:grpSpPr>
            <a:xfrm>
              <a:off x="7521262" y="1761048"/>
              <a:ext cx="1060030" cy="1266959"/>
              <a:chOff x="7521262" y="1761048"/>
              <a:chExt cx="1060030" cy="1266959"/>
            </a:xfrm>
          </p:grpSpPr>
          <p:sp>
            <p:nvSpPr>
              <p:cNvPr id="25" name="Rectangle 77">
                <a:extLst>
                  <a:ext uri="{FF2B5EF4-FFF2-40B4-BE49-F238E27FC236}">
                    <a16:creationId xmlns:a16="http://schemas.microsoft.com/office/drawing/2014/main" id="{E12CA717-65F6-4B3C-86C3-A2DAA197746D}"/>
                  </a:ext>
                </a:extLst>
              </p:cNvPr>
              <p:cNvSpPr/>
              <p:nvPr/>
            </p:nvSpPr>
            <p:spPr>
              <a:xfrm>
                <a:off x="7521262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78">
                <a:extLst>
                  <a:ext uri="{FF2B5EF4-FFF2-40B4-BE49-F238E27FC236}">
                    <a16:creationId xmlns:a16="http://schemas.microsoft.com/office/drawing/2014/main" id="{DB455835-C7AC-4BB8-9027-D1DE17A66FBC}"/>
                  </a:ext>
                </a:extLst>
              </p:cNvPr>
              <p:cNvSpPr/>
              <p:nvPr/>
            </p:nvSpPr>
            <p:spPr>
              <a:xfrm>
                <a:off x="7937265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79">
                <a:extLst>
                  <a:ext uri="{FF2B5EF4-FFF2-40B4-BE49-F238E27FC236}">
                    <a16:creationId xmlns:a16="http://schemas.microsoft.com/office/drawing/2014/main" id="{F80A7189-7C81-42FB-88C5-CBA1FF9D3363}"/>
                  </a:ext>
                </a:extLst>
              </p:cNvPr>
              <p:cNvSpPr/>
              <p:nvPr/>
            </p:nvSpPr>
            <p:spPr>
              <a:xfrm>
                <a:off x="8353268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80">
                <a:extLst>
                  <a:ext uri="{FF2B5EF4-FFF2-40B4-BE49-F238E27FC236}">
                    <a16:creationId xmlns:a16="http://schemas.microsoft.com/office/drawing/2014/main" id="{B4267B6C-B960-4354-B484-FA3A25F6C10F}"/>
                  </a:ext>
                </a:extLst>
              </p:cNvPr>
              <p:cNvSpPr/>
              <p:nvPr/>
            </p:nvSpPr>
            <p:spPr>
              <a:xfrm>
                <a:off x="7521262" y="2300391"/>
                <a:ext cx="228024" cy="7276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81">
                <a:extLst>
                  <a:ext uri="{FF2B5EF4-FFF2-40B4-BE49-F238E27FC236}">
                    <a16:creationId xmlns:a16="http://schemas.microsoft.com/office/drawing/2014/main" id="{A1B4D004-59AE-432E-B1DB-2F26DE1B5EAE}"/>
                  </a:ext>
                </a:extLst>
              </p:cNvPr>
              <p:cNvSpPr/>
              <p:nvPr/>
            </p:nvSpPr>
            <p:spPr>
              <a:xfrm>
                <a:off x="7937265" y="1970315"/>
                <a:ext cx="228024" cy="10576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82">
                <a:extLst>
                  <a:ext uri="{FF2B5EF4-FFF2-40B4-BE49-F238E27FC236}">
                    <a16:creationId xmlns:a16="http://schemas.microsoft.com/office/drawing/2014/main" id="{25848039-D167-4213-A2B6-D9941D301BD5}"/>
                  </a:ext>
                </a:extLst>
              </p:cNvPr>
              <p:cNvSpPr/>
              <p:nvPr/>
            </p:nvSpPr>
            <p:spPr>
              <a:xfrm>
                <a:off x="8353268" y="2582235"/>
                <a:ext cx="228024" cy="4457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CE05ED96-879C-421F-9C95-AB6862201B21}"/>
                </a:ext>
              </a:extLst>
            </p:cNvPr>
            <p:cNvGrpSpPr/>
            <p:nvPr/>
          </p:nvGrpSpPr>
          <p:grpSpPr>
            <a:xfrm>
              <a:off x="7147362" y="3261574"/>
              <a:ext cx="1970469" cy="1686673"/>
              <a:chOff x="7147362" y="3261574"/>
              <a:chExt cx="1970469" cy="1686673"/>
            </a:xfrm>
          </p:grpSpPr>
          <p:sp>
            <p:nvSpPr>
              <p:cNvPr id="32" name="Chevron 15">
                <a:extLst>
                  <a:ext uri="{FF2B5EF4-FFF2-40B4-BE49-F238E27FC236}">
                    <a16:creationId xmlns:a16="http://schemas.microsoft.com/office/drawing/2014/main" id="{3CC76872-9BF5-4C5B-8559-DCD34BFFB88F}"/>
                  </a:ext>
                </a:extLst>
              </p:cNvPr>
              <p:cNvSpPr/>
              <p:nvPr/>
            </p:nvSpPr>
            <p:spPr>
              <a:xfrm>
                <a:off x="7147362" y="3261574"/>
                <a:ext cx="1970469" cy="334851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57">
                <a:extLst>
                  <a:ext uri="{FF2B5EF4-FFF2-40B4-BE49-F238E27FC236}">
                    <a16:creationId xmlns:a16="http://schemas.microsoft.com/office/drawing/2014/main" id="{C8DE3253-442A-476B-8A44-5B425D21C28C}"/>
                  </a:ext>
                </a:extLst>
              </p:cNvPr>
              <p:cNvSpPr txBox="1"/>
              <p:nvPr/>
            </p:nvSpPr>
            <p:spPr>
              <a:xfrm>
                <a:off x="7304605" y="3712796"/>
                <a:ext cx="1609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15</a:t>
                </a: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– 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TextBox 83">
                <a:extLst>
                  <a:ext uri="{FF2B5EF4-FFF2-40B4-BE49-F238E27FC236}">
                    <a16:creationId xmlns:a16="http://schemas.microsoft.com/office/drawing/2014/main" id="{A614DC17-B7C8-4998-B3CC-12DBD280564F}"/>
                  </a:ext>
                </a:extLst>
              </p:cNvPr>
              <p:cNvSpPr txBox="1"/>
              <p:nvPr/>
            </p:nvSpPr>
            <p:spPr>
              <a:xfrm>
                <a:off x="7147363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9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C28CBF28-C9A6-4A33-BA02-D5D0C6BF978E}"/>
                </a:ext>
              </a:extLst>
            </p:cNvPr>
            <p:cNvGrpSpPr/>
            <p:nvPr/>
          </p:nvGrpSpPr>
          <p:grpSpPr>
            <a:xfrm>
              <a:off x="9117831" y="2821411"/>
              <a:ext cx="2040728" cy="1737771"/>
              <a:chOff x="9117831" y="2821411"/>
              <a:chExt cx="2040728" cy="1737771"/>
            </a:xfrm>
          </p:grpSpPr>
          <p:sp>
            <p:nvSpPr>
              <p:cNvPr id="36" name="Chevron 16">
                <a:extLst>
                  <a:ext uri="{FF2B5EF4-FFF2-40B4-BE49-F238E27FC236}">
                    <a16:creationId xmlns:a16="http://schemas.microsoft.com/office/drawing/2014/main" id="{6FADA11A-499F-480E-9FDE-8BAF78DAA03A}"/>
                  </a:ext>
                </a:extLst>
              </p:cNvPr>
              <p:cNvSpPr/>
              <p:nvPr/>
            </p:nvSpPr>
            <p:spPr>
              <a:xfrm>
                <a:off x="9117831" y="3261574"/>
                <a:ext cx="1970469" cy="334851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58">
                <a:extLst>
                  <a:ext uri="{FF2B5EF4-FFF2-40B4-BE49-F238E27FC236}">
                    <a16:creationId xmlns:a16="http://schemas.microsoft.com/office/drawing/2014/main" id="{6E6B0830-CEBC-41A5-BD37-73EAEAFDD9D2}"/>
                  </a:ext>
                </a:extLst>
              </p:cNvPr>
              <p:cNvSpPr txBox="1"/>
              <p:nvPr/>
            </p:nvSpPr>
            <p:spPr>
              <a:xfrm>
                <a:off x="9303123" y="2821411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8</a:t>
                </a: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- 20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TextBox 84">
                <a:extLst>
                  <a:ext uri="{FF2B5EF4-FFF2-40B4-BE49-F238E27FC236}">
                    <a16:creationId xmlns:a16="http://schemas.microsoft.com/office/drawing/2014/main" id="{15818267-AEC2-4585-A7B6-46BB6106D173}"/>
                  </a:ext>
                </a:extLst>
              </p:cNvPr>
              <p:cNvSpPr txBox="1"/>
              <p:nvPr/>
            </p:nvSpPr>
            <p:spPr>
              <a:xfrm>
                <a:off x="9188091" y="3666630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BB40B369-92BE-41F7-96AB-5E58AB2EDF8B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d19994-a95d-40f5-98b9-292a54bb5a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470cc8-da2c-44d3-9bf7-71771a10f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3f9355-d9fc-471d-b1a7-66fd35454ea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987"/>
      </a:accent1>
      <a:accent2>
        <a:srgbClr val="33AAB9"/>
      </a:accent2>
      <a:accent3>
        <a:srgbClr val="336987"/>
      </a:accent3>
      <a:accent4>
        <a:srgbClr val="33AAB9"/>
      </a:accent4>
      <a:accent5>
        <a:srgbClr val="336987"/>
      </a:accent5>
      <a:accent6>
        <a:srgbClr val="33AAB9"/>
      </a:accent6>
      <a:hlink>
        <a:srgbClr val="081B40"/>
      </a:hlink>
      <a:folHlink>
        <a:srgbClr val="FEBF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9601</TotalTime>
  <Words>2623</Words>
  <Application>Microsoft Office PowerPoint</Application>
  <PresentationFormat>Presentación en pantalla (16:9)</PresentationFormat>
  <Paragraphs>382</Paragraphs>
  <Slides>43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9" baseType="lpstr">
      <vt:lpstr>맑은 고딕</vt:lpstr>
      <vt:lpstr>微软雅黑</vt:lpstr>
      <vt:lpstr>宋体</vt:lpstr>
      <vt:lpstr>微软雅黑 Light</vt:lpstr>
      <vt:lpstr>Agency FB</vt:lpstr>
      <vt:lpstr>Arial</vt:lpstr>
      <vt:lpstr>Bodoni MT</vt:lpstr>
      <vt:lpstr>Calibri</vt:lpstr>
      <vt:lpstr>Impact</vt:lpstr>
      <vt:lpstr>Open Sans Light</vt:lpstr>
      <vt:lpstr>Raleway</vt:lpstr>
      <vt:lpstr>Source Sans Pro</vt:lpstr>
      <vt:lpstr>Times New Roman</vt:lpstr>
      <vt:lpstr>Yuanti SC</vt:lpstr>
      <vt:lpstr>方正中等线简体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eduardo</cp:lastModifiedBy>
  <cp:revision>1038</cp:revision>
  <dcterms:created xsi:type="dcterms:W3CDTF">2015-04-24T01:01:13Z</dcterms:created>
  <dcterms:modified xsi:type="dcterms:W3CDTF">2023-11-19T16:17:19Z</dcterms:modified>
</cp:coreProperties>
</file>