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5" r:id="rId2"/>
  </p:sldMasterIdLst>
  <p:notesMasterIdLst>
    <p:notesMasterId r:id="rId2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j67fVRCP0GeO+gRKmibJcP9XTbs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30BBE97-9610-4573-A0C3-5CB86BA2D595}">
  <a:tblStyle styleId="{730BBE97-9610-4573-A0C3-5CB86BA2D595}"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DF5F7"/>
          </a:solidFill>
        </a:fill>
      </a:tcStyle>
    </a:wholeTbl>
    <a:band1H>
      <a:tcTxStyle/>
      <a:tcStyle>
        <a:tcBdr/>
        <a:fill>
          <a:solidFill>
            <a:srgbClr val="D9EBEF"/>
          </a:solidFill>
        </a:fill>
      </a:tcStyle>
    </a:band1H>
    <a:band2H>
      <a:tcTxStyle/>
      <a:tcStyle>
        <a:tcBdr/>
      </a:tcStyle>
    </a:band2H>
    <a:band1V>
      <a:tcTxStyle/>
      <a:tcStyle>
        <a:tcBdr/>
        <a:fill>
          <a:solidFill>
            <a:srgbClr val="D9EBEF"/>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0149B483-8822-41C6-AE26-3882E23C6FA8}"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customschemas.google.com/relationships/presentationmetadata" Target="meta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6" name="Google Shape;45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9"/>
        <p:cNvGrpSpPr/>
        <p:nvPr/>
      </p:nvGrpSpPr>
      <p:grpSpPr>
        <a:xfrm>
          <a:off x="0" y="0"/>
          <a:ext cx="0" cy="0"/>
          <a:chOff x="0" y="0"/>
          <a:chExt cx="0" cy="0"/>
        </a:xfrm>
      </p:grpSpPr>
      <p:sp>
        <p:nvSpPr>
          <p:cNvPr id="580" name="Google Shape;580;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81" name="Google Shape;581;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8"/>
        <p:cNvGrpSpPr/>
        <p:nvPr/>
      </p:nvGrpSpPr>
      <p:grpSpPr>
        <a:xfrm>
          <a:off x="0" y="0"/>
          <a:ext cx="0" cy="0"/>
          <a:chOff x="0" y="0"/>
          <a:chExt cx="0" cy="0"/>
        </a:xfrm>
      </p:grpSpPr>
      <p:sp>
        <p:nvSpPr>
          <p:cNvPr id="639" name="Google Shape;639;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0" name="Google Shape;640;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5"/>
        <p:cNvGrpSpPr/>
        <p:nvPr/>
      </p:nvGrpSpPr>
      <p:grpSpPr>
        <a:xfrm>
          <a:off x="0" y="0"/>
          <a:ext cx="0" cy="0"/>
          <a:chOff x="0" y="0"/>
          <a:chExt cx="0" cy="0"/>
        </a:xfrm>
      </p:grpSpPr>
      <p:sp>
        <p:nvSpPr>
          <p:cNvPr id="656" name="Google Shape;656;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57" name="Google Shape;657;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9"/>
        <p:cNvGrpSpPr/>
        <p:nvPr/>
      </p:nvGrpSpPr>
      <p:grpSpPr>
        <a:xfrm>
          <a:off x="0" y="0"/>
          <a:ext cx="0" cy="0"/>
          <a:chOff x="0" y="0"/>
          <a:chExt cx="0" cy="0"/>
        </a:xfrm>
      </p:grpSpPr>
      <p:sp>
        <p:nvSpPr>
          <p:cNvPr id="680" name="Google Shape;680;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1" name="Google Shape;681;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9"/>
        <p:cNvGrpSpPr/>
        <p:nvPr/>
      </p:nvGrpSpPr>
      <p:grpSpPr>
        <a:xfrm>
          <a:off x="0" y="0"/>
          <a:ext cx="0" cy="0"/>
          <a:chOff x="0" y="0"/>
          <a:chExt cx="0" cy="0"/>
        </a:xfrm>
      </p:grpSpPr>
      <p:sp>
        <p:nvSpPr>
          <p:cNvPr id="710" name="Google Shape;710;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1" name="Google Shape;711;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9"/>
        <p:cNvGrpSpPr/>
        <p:nvPr/>
      </p:nvGrpSpPr>
      <p:grpSpPr>
        <a:xfrm>
          <a:off x="0" y="0"/>
          <a:ext cx="0" cy="0"/>
          <a:chOff x="0" y="0"/>
          <a:chExt cx="0" cy="0"/>
        </a:xfrm>
      </p:grpSpPr>
      <p:sp>
        <p:nvSpPr>
          <p:cNvPr id="740" name="Google Shape;740;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1" name="Google Shape;741;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3"/>
        <p:cNvGrpSpPr/>
        <p:nvPr/>
      </p:nvGrpSpPr>
      <p:grpSpPr>
        <a:xfrm>
          <a:off x="0" y="0"/>
          <a:ext cx="0" cy="0"/>
          <a:chOff x="0" y="0"/>
          <a:chExt cx="0" cy="0"/>
        </a:xfrm>
      </p:grpSpPr>
      <p:sp>
        <p:nvSpPr>
          <p:cNvPr id="774" name="Google Shape;774;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5" name="Google Shape;775;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2"/>
        <p:cNvGrpSpPr/>
        <p:nvPr/>
      </p:nvGrpSpPr>
      <p:grpSpPr>
        <a:xfrm>
          <a:off x="0" y="0"/>
          <a:ext cx="0" cy="0"/>
          <a:chOff x="0" y="0"/>
          <a:chExt cx="0" cy="0"/>
        </a:xfrm>
      </p:grpSpPr>
      <p:sp>
        <p:nvSpPr>
          <p:cNvPr id="823" name="Google Shape;82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4" name="Google Shape;82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8"/>
        <p:cNvGrpSpPr/>
        <p:nvPr/>
      </p:nvGrpSpPr>
      <p:grpSpPr>
        <a:xfrm>
          <a:off x="0" y="0"/>
          <a:ext cx="0" cy="0"/>
          <a:chOff x="0" y="0"/>
          <a:chExt cx="0" cy="0"/>
        </a:xfrm>
      </p:grpSpPr>
      <p:sp>
        <p:nvSpPr>
          <p:cNvPr id="879" name="Google Shape;879;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0" name="Google Shape;880;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 name="Google Shape;49;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0"/>
        <p:cNvGrpSpPr/>
        <p:nvPr/>
      </p:nvGrpSpPr>
      <p:grpSpPr>
        <a:xfrm>
          <a:off x="0" y="0"/>
          <a:ext cx="0" cy="0"/>
          <a:chOff x="0" y="0"/>
          <a:chExt cx="0" cy="0"/>
        </a:xfrm>
      </p:grpSpPr>
      <p:sp>
        <p:nvSpPr>
          <p:cNvPr id="901" name="Google Shape;901;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2" name="Google Shape;902;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 name="Google Shape;5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0" name="Google Shape;19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0" name="Google Shape;37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Google Shape;383;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4" name="Google Shape;38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2" name="Google Shape;39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7" name="Google Shape;39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0"/>
        <p:cNvGrpSpPr/>
        <p:nvPr/>
      </p:nvGrpSpPr>
      <p:grpSpPr>
        <a:xfrm>
          <a:off x="0" y="0"/>
          <a:ext cx="0" cy="0"/>
          <a:chOff x="0" y="0"/>
          <a:chExt cx="0" cy="0"/>
        </a:xfrm>
      </p:grpSpPr>
      <p:sp>
        <p:nvSpPr>
          <p:cNvPr id="421" name="Google Shape;421;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22" name="Google Shape;42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ontents slide layout">
  <p:cSld name="Contents slide layout">
    <p:spTree>
      <p:nvGrpSpPr>
        <p:cNvPr id="1" name="Shape 10"/>
        <p:cNvGrpSpPr/>
        <p:nvPr/>
      </p:nvGrpSpPr>
      <p:grpSpPr>
        <a:xfrm>
          <a:off x="0" y="0"/>
          <a:ext cx="0" cy="0"/>
          <a:chOff x="0" y="0"/>
          <a:chExt cx="0" cy="0"/>
        </a:xfrm>
      </p:grpSpPr>
      <p:sp>
        <p:nvSpPr>
          <p:cNvPr id="11" name="Google Shape;11;p22"/>
          <p:cNvSpPr txBox="1">
            <a:spLocks noGrp="1"/>
          </p:cNvSpPr>
          <p:nvPr>
            <p:ph type="body" idx="1"/>
          </p:nvPr>
        </p:nvSpPr>
        <p:spPr>
          <a:xfrm>
            <a:off x="323529" y="339509"/>
            <a:ext cx="11573197" cy="724247"/>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262626"/>
              </a:buClr>
              <a:buSzPts val="5400"/>
              <a:buFont typeface="Arial"/>
              <a:buNone/>
              <a:defRPr sz="5400" b="0" i="0" u="none" strike="noStrike" cap="none">
                <a:solidFill>
                  <a:srgbClr val="262626"/>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Contents slide layout">
  <p:cSld name="2_Contents slide layout">
    <p:spTree>
      <p:nvGrpSpPr>
        <p:cNvPr id="1" name="Shape 12"/>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Taam slide layout">
  <p:cSld name="4_Taam slide layout">
    <p:spTree>
      <p:nvGrpSpPr>
        <p:cNvPr id="1" name="Shape 13"/>
        <p:cNvGrpSpPr/>
        <p:nvPr/>
      </p:nvGrpSpPr>
      <p:grpSpPr>
        <a:xfrm>
          <a:off x="0" y="0"/>
          <a:ext cx="0" cy="0"/>
          <a:chOff x="0" y="0"/>
          <a:chExt cx="0" cy="0"/>
        </a:xfrm>
      </p:grpSpPr>
      <p:sp>
        <p:nvSpPr>
          <p:cNvPr id="14" name="Google Shape;14;p24"/>
          <p:cNvSpPr/>
          <p:nvPr/>
        </p:nvSpPr>
        <p:spPr>
          <a:xfrm rot="-5400000">
            <a:off x="3691828" y="3773529"/>
            <a:ext cx="1520013" cy="1520013"/>
          </a:xfrm>
          <a:prstGeom prst="rtTriangl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5" name="Google Shape;15;p24"/>
          <p:cNvSpPr/>
          <p:nvPr/>
        </p:nvSpPr>
        <p:spPr>
          <a:xfrm rot="5400000">
            <a:off x="531224" y="490231"/>
            <a:ext cx="1520013" cy="1520013"/>
          </a:xfrm>
          <a:prstGeom prst="rtTriangl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 name="Google Shape;16;p24"/>
          <p:cNvSpPr>
            <a:spLocks noGrp="1"/>
          </p:cNvSpPr>
          <p:nvPr>
            <p:ph type="pic" idx="2"/>
          </p:nvPr>
        </p:nvSpPr>
        <p:spPr>
          <a:xfrm>
            <a:off x="681486" y="612476"/>
            <a:ext cx="4399471" cy="4520242"/>
          </a:xfrm>
          <a:prstGeom prst="rect">
            <a:avLst/>
          </a:prstGeom>
          <a:solidFill>
            <a:srgbClr val="F2F2F2"/>
          </a:solidFill>
          <a:ln>
            <a:no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5_Contents slide layout">
  <p:cSld name="15_Contents slide layout">
    <p:spTree>
      <p:nvGrpSpPr>
        <p:cNvPr id="1" name="Shape 17"/>
        <p:cNvGrpSpPr/>
        <p:nvPr/>
      </p:nvGrpSpPr>
      <p:grpSpPr>
        <a:xfrm>
          <a:off x="0" y="0"/>
          <a:ext cx="0" cy="0"/>
          <a:chOff x="0" y="0"/>
          <a:chExt cx="0" cy="0"/>
        </a:xfrm>
      </p:grpSpPr>
      <p:sp>
        <p:nvSpPr>
          <p:cNvPr id="18" name="Google Shape;18;p25"/>
          <p:cNvSpPr/>
          <p:nvPr/>
        </p:nvSpPr>
        <p:spPr>
          <a:xfrm>
            <a:off x="4116000" y="1685173"/>
            <a:ext cx="3960000" cy="3960000"/>
          </a:xfrm>
          <a:prstGeom prst="blockArc">
            <a:avLst>
              <a:gd name="adj1" fmla="val 13437054"/>
              <a:gd name="adj2" fmla="val 7644143"/>
              <a:gd name="adj3" fmla="val 1399"/>
            </a:avLst>
          </a:prstGeom>
          <a:solidFill>
            <a:srgbClr val="7F7F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0">
              <a:solidFill>
                <a:schemeClr val="dk1"/>
              </a:solidFill>
              <a:latin typeface="Arial"/>
              <a:ea typeface="Arial"/>
              <a:cs typeface="Arial"/>
              <a:sym typeface="Arial"/>
            </a:endParaRPr>
          </a:p>
        </p:txBody>
      </p:sp>
      <p:grpSp>
        <p:nvGrpSpPr>
          <p:cNvPr id="19" name="Google Shape;19;p25"/>
          <p:cNvGrpSpPr/>
          <p:nvPr/>
        </p:nvGrpSpPr>
        <p:grpSpPr>
          <a:xfrm>
            <a:off x="706765" y="2182975"/>
            <a:ext cx="4655267" cy="3661447"/>
            <a:chOff x="2444748" y="555045"/>
            <a:chExt cx="7282048" cy="5727454"/>
          </a:xfrm>
        </p:grpSpPr>
        <p:sp>
          <p:nvSpPr>
            <p:cNvPr id="20" name="Google Shape;20;p25"/>
            <p:cNvSpPr/>
            <p:nvPr/>
          </p:nvSpPr>
          <p:spPr>
            <a:xfrm>
              <a:off x="4964693" y="5443837"/>
              <a:ext cx="2168250" cy="818208"/>
            </a:xfrm>
            <a:custGeom>
              <a:avLst/>
              <a:gdLst/>
              <a:ahLst/>
              <a:cxnLst/>
              <a:rect l="l" t="t" r="r" b="b"/>
              <a:pathLst>
                <a:path w="2168250" h="818207" extrusionOk="0">
                  <a:moveTo>
                    <a:pt x="1941333" y="525699"/>
                  </a:moveTo>
                  <a:cubicBezTo>
                    <a:pt x="1789965" y="370239"/>
                    <a:pt x="1785874" y="30683"/>
                    <a:pt x="1785874" y="30683"/>
                  </a:cubicBezTo>
                  <a:lnTo>
                    <a:pt x="1114943" y="30683"/>
                  </a:lnTo>
                  <a:lnTo>
                    <a:pt x="1065851" y="30683"/>
                  </a:lnTo>
                  <a:lnTo>
                    <a:pt x="390830" y="30683"/>
                  </a:lnTo>
                  <a:cubicBezTo>
                    <a:pt x="390830" y="30683"/>
                    <a:pt x="386739" y="366148"/>
                    <a:pt x="235370" y="525699"/>
                  </a:cubicBezTo>
                  <a:cubicBezTo>
                    <a:pt x="84002" y="681158"/>
                    <a:pt x="-149188" y="816162"/>
                    <a:pt x="259916" y="816162"/>
                  </a:cubicBezTo>
                  <a:cubicBezTo>
                    <a:pt x="587199" y="816162"/>
                    <a:pt x="939029" y="816162"/>
                    <a:pt x="1065851" y="816162"/>
                  </a:cubicBezTo>
                  <a:cubicBezTo>
                    <a:pt x="1098579" y="816162"/>
                    <a:pt x="1114943" y="816162"/>
                    <a:pt x="1114943" y="816162"/>
                  </a:cubicBezTo>
                  <a:cubicBezTo>
                    <a:pt x="1245857" y="816162"/>
                    <a:pt x="1597686" y="816162"/>
                    <a:pt x="1920878" y="816162"/>
                  </a:cubicBezTo>
                  <a:cubicBezTo>
                    <a:pt x="2329982" y="816162"/>
                    <a:pt x="2092702" y="681158"/>
                    <a:pt x="1941333" y="525699"/>
                  </a:cubicBezTo>
                  <a:close/>
                </a:path>
              </a:pathLst>
            </a:custGeom>
            <a:gradFill>
              <a:gsLst>
                <a:gs pos="0">
                  <a:srgbClr val="BFBFBF"/>
                </a:gs>
                <a:gs pos="52999">
                  <a:srgbClr val="D8D8D8"/>
                </a:gs>
                <a:gs pos="83000">
                  <a:srgbClr val="BFBFBF"/>
                </a:gs>
                <a:gs pos="100000">
                  <a:srgbClr val="BFBFBF"/>
                </a:gs>
              </a:gsLst>
              <a:lin ang="1620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 name="Google Shape;21;p25"/>
            <p:cNvSpPr/>
            <p:nvPr/>
          </p:nvSpPr>
          <p:spPr>
            <a:xfrm>
              <a:off x="2444748" y="555045"/>
              <a:ext cx="7282048" cy="4950157"/>
            </a:xfrm>
            <a:custGeom>
              <a:avLst/>
              <a:gdLst/>
              <a:ahLst/>
              <a:cxnLst/>
              <a:rect l="l" t="t" r="r" b="b"/>
              <a:pathLst>
                <a:path w="7282048" h="4950157" extrusionOk="0">
                  <a:moveTo>
                    <a:pt x="7038632" y="30683"/>
                  </a:moveTo>
                  <a:lnTo>
                    <a:pt x="3704436" y="30683"/>
                  </a:lnTo>
                  <a:lnTo>
                    <a:pt x="3589886" y="30683"/>
                  </a:lnTo>
                  <a:lnTo>
                    <a:pt x="259781" y="30683"/>
                  </a:lnTo>
                  <a:cubicBezTo>
                    <a:pt x="141141" y="30683"/>
                    <a:pt x="30683" y="128868"/>
                    <a:pt x="30683" y="259781"/>
                  </a:cubicBezTo>
                  <a:lnTo>
                    <a:pt x="30683" y="4698558"/>
                  </a:lnTo>
                  <a:cubicBezTo>
                    <a:pt x="30683" y="4829472"/>
                    <a:pt x="124777" y="4931748"/>
                    <a:pt x="239326" y="4931748"/>
                  </a:cubicBezTo>
                  <a:lnTo>
                    <a:pt x="7042723" y="4931748"/>
                  </a:lnTo>
                  <a:cubicBezTo>
                    <a:pt x="7157272" y="4931748"/>
                    <a:pt x="7251366" y="4825380"/>
                    <a:pt x="7251366" y="4698558"/>
                  </a:cubicBezTo>
                  <a:lnTo>
                    <a:pt x="7251366" y="259781"/>
                  </a:lnTo>
                  <a:cubicBezTo>
                    <a:pt x="7251366" y="128868"/>
                    <a:pt x="7157272" y="30683"/>
                    <a:pt x="7038632" y="30683"/>
                  </a:cubicBezTo>
                  <a:close/>
                </a:path>
              </a:pathLst>
            </a:custGeom>
            <a:solidFill>
              <a:srgbClr val="9999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2" name="Google Shape;22;p25"/>
            <p:cNvSpPr/>
            <p:nvPr/>
          </p:nvSpPr>
          <p:spPr>
            <a:xfrm>
              <a:off x="8706599" y="5435655"/>
              <a:ext cx="490925" cy="81821"/>
            </a:xfrm>
            <a:custGeom>
              <a:avLst/>
              <a:gdLst/>
              <a:ahLst/>
              <a:cxnLst/>
              <a:rect l="l" t="t" r="r" b="b"/>
              <a:pathLst>
                <a:path w="490924" h="81820" extrusionOk="0">
                  <a:moveTo>
                    <a:pt x="32212" y="30683"/>
                  </a:moveTo>
                  <a:cubicBezTo>
                    <a:pt x="32212" y="30683"/>
                    <a:pt x="19938" y="67502"/>
                    <a:pt x="64939" y="71593"/>
                  </a:cubicBezTo>
                  <a:lnTo>
                    <a:pt x="461771" y="71593"/>
                  </a:lnTo>
                  <a:cubicBezTo>
                    <a:pt x="461771" y="71593"/>
                    <a:pt x="502681" y="75684"/>
                    <a:pt x="498590" y="30683"/>
                  </a:cubicBezTo>
                  <a:lnTo>
                    <a:pt x="32212" y="30683"/>
                  </a:lnTo>
                  <a:close/>
                </a:path>
              </a:pathLst>
            </a:custGeom>
            <a:solidFill>
              <a:srgbClr val="99999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3" name="Google Shape;23;p25"/>
            <p:cNvSpPr/>
            <p:nvPr/>
          </p:nvSpPr>
          <p:spPr>
            <a:xfrm>
              <a:off x="2481568" y="595956"/>
              <a:ext cx="7200228" cy="4336501"/>
            </a:xfrm>
            <a:custGeom>
              <a:avLst/>
              <a:gdLst/>
              <a:ahLst/>
              <a:cxnLst/>
              <a:rect l="l" t="t" r="r" b="b"/>
              <a:pathLst>
                <a:path w="7200227" h="4336501" extrusionOk="0">
                  <a:moveTo>
                    <a:pt x="6973175" y="30683"/>
                  </a:moveTo>
                  <a:lnTo>
                    <a:pt x="3671707" y="30683"/>
                  </a:lnTo>
                  <a:lnTo>
                    <a:pt x="3561249" y="30683"/>
                  </a:lnTo>
                  <a:lnTo>
                    <a:pt x="259781" y="30683"/>
                  </a:lnTo>
                  <a:cubicBezTo>
                    <a:pt x="141141" y="30683"/>
                    <a:pt x="30683" y="112504"/>
                    <a:pt x="30683" y="231144"/>
                  </a:cubicBezTo>
                  <a:lnTo>
                    <a:pt x="30683" y="4330365"/>
                  </a:lnTo>
                  <a:lnTo>
                    <a:pt x="7185909" y="4330365"/>
                  </a:lnTo>
                  <a:lnTo>
                    <a:pt x="7185909" y="231144"/>
                  </a:lnTo>
                  <a:cubicBezTo>
                    <a:pt x="7185909" y="112504"/>
                    <a:pt x="7091815" y="30683"/>
                    <a:pt x="6973175" y="30683"/>
                  </a:cubicBezTo>
                  <a:close/>
                </a:path>
              </a:pathLst>
            </a:custGeom>
            <a:solidFill>
              <a:srgbClr val="231F2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 name="Google Shape;24;p25"/>
            <p:cNvSpPr/>
            <p:nvPr/>
          </p:nvSpPr>
          <p:spPr>
            <a:xfrm>
              <a:off x="4968919" y="6159768"/>
              <a:ext cx="2168250" cy="122731"/>
            </a:xfrm>
            <a:custGeom>
              <a:avLst/>
              <a:gdLst/>
              <a:ahLst/>
              <a:cxnLst/>
              <a:rect l="l" t="t" r="r" b="b"/>
              <a:pathLst>
                <a:path w="2168250" h="122731" extrusionOk="0">
                  <a:moveTo>
                    <a:pt x="30683" y="34774"/>
                  </a:moveTo>
                  <a:lnTo>
                    <a:pt x="30683" y="34774"/>
                  </a:lnTo>
                  <a:cubicBezTo>
                    <a:pt x="30683" y="38865"/>
                    <a:pt x="30683" y="38865"/>
                    <a:pt x="30683" y="38865"/>
                  </a:cubicBezTo>
                  <a:lnTo>
                    <a:pt x="30683" y="38865"/>
                  </a:lnTo>
                  <a:cubicBezTo>
                    <a:pt x="30683" y="79775"/>
                    <a:pt x="96139" y="96140"/>
                    <a:pt x="263872" y="96140"/>
                  </a:cubicBezTo>
                  <a:cubicBezTo>
                    <a:pt x="591155" y="96140"/>
                    <a:pt x="942984" y="96140"/>
                    <a:pt x="1069807" y="96140"/>
                  </a:cubicBezTo>
                  <a:cubicBezTo>
                    <a:pt x="1102535" y="96140"/>
                    <a:pt x="1118899" y="96140"/>
                    <a:pt x="1118899" y="96140"/>
                  </a:cubicBezTo>
                  <a:cubicBezTo>
                    <a:pt x="1249812" y="96140"/>
                    <a:pt x="1601642" y="96140"/>
                    <a:pt x="1924834" y="96140"/>
                  </a:cubicBezTo>
                  <a:cubicBezTo>
                    <a:pt x="2092566" y="96140"/>
                    <a:pt x="2149841" y="75684"/>
                    <a:pt x="2153932" y="30683"/>
                  </a:cubicBezTo>
                  <a:lnTo>
                    <a:pt x="2137568" y="30683"/>
                  </a:lnTo>
                  <a:lnTo>
                    <a:pt x="2137568" y="30683"/>
                  </a:lnTo>
                  <a:lnTo>
                    <a:pt x="30683" y="30683"/>
                  </a:lnTo>
                  <a:close/>
                </a:path>
              </a:pathLst>
            </a:custGeom>
            <a:solidFill>
              <a:srgbClr val="7F7F7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 name="Google Shape;25;p25"/>
            <p:cNvSpPr/>
            <p:nvPr/>
          </p:nvSpPr>
          <p:spPr>
            <a:xfrm>
              <a:off x="2481568" y="4903820"/>
              <a:ext cx="7200228" cy="572745"/>
            </a:xfrm>
            <a:custGeom>
              <a:avLst/>
              <a:gdLst/>
              <a:ahLst/>
              <a:cxnLst/>
              <a:rect l="l" t="t" r="r" b="b"/>
              <a:pathLst>
                <a:path w="7200227" h="572745" extrusionOk="0">
                  <a:moveTo>
                    <a:pt x="30683" y="362057"/>
                  </a:moveTo>
                  <a:cubicBezTo>
                    <a:pt x="30683" y="464333"/>
                    <a:pt x="141141" y="562518"/>
                    <a:pt x="259781" y="562518"/>
                  </a:cubicBezTo>
                  <a:lnTo>
                    <a:pt x="3561249" y="562518"/>
                  </a:lnTo>
                  <a:lnTo>
                    <a:pt x="3671707" y="562518"/>
                  </a:lnTo>
                  <a:lnTo>
                    <a:pt x="6973175" y="562518"/>
                  </a:lnTo>
                  <a:cubicBezTo>
                    <a:pt x="7091815" y="562518"/>
                    <a:pt x="7185909" y="464333"/>
                    <a:pt x="7185909" y="362057"/>
                  </a:cubicBezTo>
                  <a:lnTo>
                    <a:pt x="7185909" y="30683"/>
                  </a:lnTo>
                  <a:lnTo>
                    <a:pt x="30683" y="30683"/>
                  </a:lnTo>
                  <a:lnTo>
                    <a:pt x="30683" y="362057"/>
                  </a:lnTo>
                  <a:close/>
                </a:path>
              </a:pathLst>
            </a:custGeom>
            <a:solidFill>
              <a:srgbClr val="BFBFB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 name="Google Shape;26;p25"/>
            <p:cNvSpPr/>
            <p:nvPr/>
          </p:nvSpPr>
          <p:spPr>
            <a:xfrm>
              <a:off x="2747714" y="910966"/>
              <a:ext cx="6676116" cy="3763756"/>
            </a:xfrm>
            <a:custGeom>
              <a:avLst/>
              <a:gdLst/>
              <a:ahLst/>
              <a:cxnLst/>
              <a:rect l="l" t="t" r="r" b="b"/>
              <a:pathLst>
                <a:path w="6586571" h="3763755" extrusionOk="0">
                  <a:moveTo>
                    <a:pt x="30683" y="30683"/>
                  </a:moveTo>
                  <a:lnTo>
                    <a:pt x="6564071" y="30683"/>
                  </a:lnTo>
                  <a:lnTo>
                    <a:pt x="6564071" y="3753528"/>
                  </a:lnTo>
                  <a:lnTo>
                    <a:pt x="30683" y="3753528"/>
                  </a:lnTo>
                  <a:close/>
                </a:path>
              </a:pathLst>
            </a:custGeom>
            <a:solidFill>
              <a:srgbClr val="F2F2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 name="Google Shape;27;p25"/>
            <p:cNvSpPr/>
            <p:nvPr/>
          </p:nvSpPr>
          <p:spPr>
            <a:xfrm>
              <a:off x="5654591" y="939518"/>
              <a:ext cx="3769239" cy="3736342"/>
            </a:xfrm>
            <a:custGeom>
              <a:avLst/>
              <a:gdLst/>
              <a:ahLst/>
              <a:cxnLst/>
              <a:rect l="l" t="t" r="r" b="b"/>
              <a:pathLst>
                <a:path w="3976489" h="4035268" extrusionOk="0">
                  <a:moveTo>
                    <a:pt x="2473335" y="0"/>
                  </a:moveTo>
                  <a:lnTo>
                    <a:pt x="3976489" y="10635"/>
                  </a:lnTo>
                  <a:cubicBezTo>
                    <a:pt x="3973762" y="1342950"/>
                    <a:pt x="3971034" y="2702953"/>
                    <a:pt x="3968307" y="4035268"/>
                  </a:cubicBezTo>
                  <a:lnTo>
                    <a:pt x="0" y="4035268"/>
                  </a:lnTo>
                </a:path>
              </a:pathLst>
            </a:custGeom>
            <a:solidFill>
              <a:srgbClr val="999999">
                <a:alpha val="9803"/>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28" name="Google Shape;28;p25"/>
          <p:cNvSpPr>
            <a:spLocks noGrp="1"/>
          </p:cNvSpPr>
          <p:nvPr>
            <p:ph type="pic" idx="2"/>
          </p:nvPr>
        </p:nvSpPr>
        <p:spPr>
          <a:xfrm>
            <a:off x="825512" y="2339129"/>
            <a:ext cx="4422763" cy="2545472"/>
          </a:xfrm>
          <a:prstGeom prst="rect">
            <a:avLst/>
          </a:prstGeom>
          <a:solidFill>
            <a:srgbClr val="F2F2F2"/>
          </a:solidFill>
          <a:ln>
            <a:noFill/>
          </a:ln>
        </p:spPr>
      </p:sp>
      <p:sp>
        <p:nvSpPr>
          <p:cNvPr id="29" name="Google Shape;29;p25"/>
          <p:cNvSpPr txBox="1">
            <a:spLocks noGrp="1"/>
          </p:cNvSpPr>
          <p:nvPr>
            <p:ph type="body" idx="1"/>
          </p:nvPr>
        </p:nvSpPr>
        <p:spPr>
          <a:xfrm>
            <a:off x="323529" y="339509"/>
            <a:ext cx="11573197" cy="724247"/>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262626"/>
              </a:buClr>
              <a:buSzPts val="5400"/>
              <a:buFont typeface="Arial"/>
              <a:buNone/>
              <a:defRPr sz="5400" b="0" i="0" u="none" strike="noStrike" cap="none">
                <a:solidFill>
                  <a:srgbClr val="262626"/>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NG sets layout">
  <p:cSld name="PNG sets layout">
    <p:bg>
      <p:bgPr>
        <a:blipFill>
          <a:blip r:embed="rId2">
            <a:alphaModFix/>
          </a:blip>
          <a:stretch>
            <a:fillRect/>
          </a:stretch>
        </a:blipFill>
        <a:effectLst/>
      </p:bgPr>
    </p:bg>
    <p:spTree>
      <p:nvGrpSpPr>
        <p:cNvPr id="1" name="Shape 30"/>
        <p:cNvGrpSpPr/>
        <p:nvPr/>
      </p:nvGrpSpPr>
      <p:grpSpPr>
        <a:xfrm>
          <a:off x="0" y="0"/>
          <a:ext cx="0" cy="0"/>
          <a:chOff x="0" y="0"/>
          <a:chExt cx="0" cy="0"/>
        </a:xfrm>
      </p:grpSpPr>
      <p:sp>
        <p:nvSpPr>
          <p:cNvPr id="31" name="Google Shape;31;p26"/>
          <p:cNvSpPr txBox="1">
            <a:spLocks noGrp="1"/>
          </p:cNvSpPr>
          <p:nvPr>
            <p:ph type="body" idx="1"/>
          </p:nvPr>
        </p:nvSpPr>
        <p:spPr>
          <a:xfrm>
            <a:off x="323529" y="332482"/>
            <a:ext cx="11573197" cy="724247"/>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262626"/>
              </a:buClr>
              <a:buSzPts val="5400"/>
              <a:buFont typeface="Arial"/>
              <a:buNone/>
              <a:defRPr sz="5400" b="0" i="0" u="none" strike="noStrike" cap="none">
                <a:solidFill>
                  <a:srgbClr val="262626"/>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Icon sets layout">
  <p:cSld name="1_Icon sets layout">
    <p:spTree>
      <p:nvGrpSpPr>
        <p:cNvPr id="1" name="Shape 32"/>
        <p:cNvGrpSpPr/>
        <p:nvPr/>
      </p:nvGrpSpPr>
      <p:grpSpPr>
        <a:xfrm>
          <a:off x="0" y="0"/>
          <a:ext cx="0" cy="0"/>
          <a:chOff x="0" y="0"/>
          <a:chExt cx="0" cy="0"/>
        </a:xfrm>
      </p:grpSpPr>
      <p:sp>
        <p:nvSpPr>
          <p:cNvPr id="33" name="Google Shape;33;p27"/>
          <p:cNvSpPr txBox="1">
            <a:spLocks noGrp="1"/>
          </p:cNvSpPr>
          <p:nvPr>
            <p:ph type="body" idx="1"/>
          </p:nvPr>
        </p:nvSpPr>
        <p:spPr>
          <a:xfrm>
            <a:off x="323529" y="123478"/>
            <a:ext cx="11573197" cy="724247"/>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262626"/>
              </a:buClr>
              <a:buSzPts val="5400"/>
              <a:buFont typeface="Arial"/>
              <a:buNone/>
              <a:defRPr sz="5400" b="0" i="0" u="none" strike="noStrike" cap="none">
                <a:solidFill>
                  <a:srgbClr val="262626"/>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4" name="Google Shape;34;p27"/>
          <p:cNvSpPr/>
          <p:nvPr/>
        </p:nvSpPr>
        <p:spPr>
          <a:xfrm>
            <a:off x="354010" y="1131591"/>
            <a:ext cx="3560767" cy="5402561"/>
          </a:xfrm>
          <a:prstGeom prst="roundRect">
            <a:avLst>
              <a:gd name="adj" fmla="val 3968"/>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1">
              <a:solidFill>
                <a:schemeClr val="lt1"/>
              </a:solidFill>
              <a:latin typeface="Arial"/>
              <a:ea typeface="Arial"/>
              <a:cs typeface="Arial"/>
              <a:sym typeface="Arial"/>
            </a:endParaRPr>
          </a:p>
        </p:txBody>
      </p:sp>
      <p:sp>
        <p:nvSpPr>
          <p:cNvPr id="35" name="Google Shape;35;p27"/>
          <p:cNvSpPr/>
          <p:nvPr/>
        </p:nvSpPr>
        <p:spPr>
          <a:xfrm>
            <a:off x="531933" y="1347500"/>
            <a:ext cx="153868" cy="5015200"/>
          </a:xfrm>
          <a:prstGeom prst="roundRect">
            <a:avLst>
              <a:gd name="adj" fmla="val 50000"/>
            </a:avLst>
          </a:prstGeom>
          <a:solidFill>
            <a:schemeClr val="lt1">
              <a:alpha val="40784"/>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1">
              <a:solidFill>
                <a:schemeClr val="lt1"/>
              </a:solidFill>
              <a:latin typeface="Arial"/>
              <a:ea typeface="Arial"/>
              <a:cs typeface="Arial"/>
              <a:sym typeface="Arial"/>
            </a:endParaRPr>
          </a:p>
        </p:txBody>
      </p:sp>
      <p:sp>
        <p:nvSpPr>
          <p:cNvPr id="36" name="Google Shape;36;p27"/>
          <p:cNvSpPr/>
          <p:nvPr/>
        </p:nvSpPr>
        <p:spPr>
          <a:xfrm rot="5400000">
            <a:off x="3057177" y="1276653"/>
            <a:ext cx="685849" cy="685148"/>
          </a:xfrm>
          <a:prstGeom prst="halfFrame">
            <a:avLst>
              <a:gd name="adj1" fmla="val 23728"/>
              <a:gd name="adj2" fmla="val 24642"/>
            </a:avLst>
          </a:prstGeom>
          <a:solidFill>
            <a:schemeClr val="lt1">
              <a:alpha val="22745"/>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1">
              <a:solidFill>
                <a:srgbClr val="262626"/>
              </a:solidFill>
              <a:latin typeface="Arial"/>
              <a:ea typeface="Arial"/>
              <a:cs typeface="Arial"/>
              <a:sym typeface="Arial"/>
            </a:endParaRPr>
          </a:p>
        </p:txBody>
      </p:sp>
      <p:sp>
        <p:nvSpPr>
          <p:cNvPr id="37" name="Google Shape;37;p27"/>
          <p:cNvSpPr txBox="1"/>
          <p:nvPr/>
        </p:nvSpPr>
        <p:spPr>
          <a:xfrm>
            <a:off x="711704" y="1637214"/>
            <a:ext cx="2232248" cy="52322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400" b="1">
                <a:solidFill>
                  <a:schemeClr val="lt1"/>
                </a:solidFill>
                <a:latin typeface="Arial"/>
                <a:ea typeface="Arial"/>
                <a:cs typeface="Arial"/>
                <a:sym typeface="Arial"/>
              </a:rPr>
              <a:t>You can Resize without losing quality</a:t>
            </a:r>
            <a:endParaRPr sz="1400" b="1">
              <a:solidFill>
                <a:schemeClr val="lt1"/>
              </a:solidFill>
              <a:latin typeface="Arial"/>
              <a:ea typeface="Arial"/>
              <a:cs typeface="Arial"/>
              <a:sym typeface="Arial"/>
            </a:endParaRPr>
          </a:p>
        </p:txBody>
      </p:sp>
      <p:sp>
        <p:nvSpPr>
          <p:cNvPr id="38" name="Google Shape;38;p27"/>
          <p:cNvSpPr txBox="1"/>
          <p:nvPr/>
        </p:nvSpPr>
        <p:spPr>
          <a:xfrm>
            <a:off x="711704" y="2127463"/>
            <a:ext cx="2232248" cy="738664"/>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400" b="1">
                <a:solidFill>
                  <a:schemeClr val="lt1"/>
                </a:solidFill>
                <a:latin typeface="Arial"/>
                <a:ea typeface="Arial"/>
                <a:cs typeface="Arial"/>
                <a:sym typeface="Arial"/>
              </a:rPr>
              <a:t>You can Change Fill Color &amp;</a:t>
            </a:r>
            <a:endParaRPr/>
          </a:p>
          <a:p>
            <a:pPr marL="0" marR="0" lvl="0" indent="0" algn="l" rtl="0">
              <a:spcBef>
                <a:spcPts val="0"/>
              </a:spcBef>
              <a:spcAft>
                <a:spcPts val="0"/>
              </a:spcAft>
              <a:buNone/>
            </a:pPr>
            <a:r>
              <a:rPr lang="en-US" sz="1400" b="1">
                <a:solidFill>
                  <a:schemeClr val="lt1"/>
                </a:solidFill>
                <a:latin typeface="Arial"/>
                <a:ea typeface="Arial"/>
                <a:cs typeface="Arial"/>
                <a:sym typeface="Arial"/>
              </a:rPr>
              <a:t>Line Color</a:t>
            </a:r>
            <a:endParaRPr sz="1400" b="1">
              <a:solidFill>
                <a:schemeClr val="lt1"/>
              </a:solidFill>
              <a:latin typeface="Arial"/>
              <a:ea typeface="Arial"/>
              <a:cs typeface="Arial"/>
              <a:sym typeface="Arial"/>
            </a:endParaRPr>
          </a:p>
        </p:txBody>
      </p:sp>
      <p:sp>
        <p:nvSpPr>
          <p:cNvPr id="40" name="Google Shape;40;p27"/>
          <p:cNvSpPr txBox="1"/>
          <p:nvPr/>
        </p:nvSpPr>
        <p:spPr>
          <a:xfrm>
            <a:off x="721229" y="4450324"/>
            <a:ext cx="2717296" cy="138499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2800" b="1">
                <a:solidFill>
                  <a:schemeClr val="lt1"/>
                </a:solidFill>
                <a:latin typeface="Arial"/>
                <a:ea typeface="Arial"/>
                <a:cs typeface="Arial"/>
                <a:sym typeface="Arial"/>
              </a:rPr>
              <a:t>FREE </a:t>
            </a:r>
            <a:endParaRPr/>
          </a:p>
          <a:p>
            <a:pPr marL="0" marR="0" lvl="0" indent="0" algn="l" rtl="0">
              <a:spcBef>
                <a:spcPts val="0"/>
              </a:spcBef>
              <a:spcAft>
                <a:spcPts val="0"/>
              </a:spcAft>
              <a:buNone/>
            </a:pPr>
            <a:r>
              <a:rPr lang="en-US" sz="2800" b="1">
                <a:solidFill>
                  <a:schemeClr val="lt1"/>
                </a:solidFill>
                <a:latin typeface="Arial"/>
                <a:ea typeface="Arial"/>
                <a:cs typeface="Arial"/>
                <a:sym typeface="Arial"/>
              </a:rPr>
              <a:t>PPT TEMPLATES</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s://plantillaspowerpoint.org/" TargetMode="External"/><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lantillaspowerpoint.org/" TargetMode="External"/><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3" name="TextBox 11"/>
          <p:cNvSpPr txBox="1"/>
          <p:nvPr userDrawn="1"/>
        </p:nvSpPr>
        <p:spPr>
          <a:xfrm rot="16200000">
            <a:off x="-2375975" y="2685673"/>
            <a:ext cx="4446020" cy="276999"/>
          </a:xfrm>
          <a:prstGeom prst="rect">
            <a:avLst/>
          </a:prstGeom>
          <a:noFill/>
        </p:spPr>
        <p:txBody>
          <a:bodyPr wrap="square" rtlCol="0" anchor="ctr">
            <a:spAutoFit/>
          </a:bodyPr>
          <a:lstStyle/>
          <a:p>
            <a:r>
              <a:rPr lang="bs-Latn-BA" sz="1200" dirty="0">
                <a:solidFill>
                  <a:schemeClr val="bg1">
                    <a:lumMod val="65000"/>
                  </a:schemeClr>
                </a:solidFill>
              </a:rPr>
              <a:t>Find</a:t>
            </a:r>
            <a:r>
              <a:rPr lang="bs-Latn-BA" sz="1200" baseline="0" dirty="0">
                <a:solidFill>
                  <a:schemeClr val="bg1">
                    <a:lumMod val="65000"/>
                  </a:schemeClr>
                </a:solidFill>
              </a:rPr>
              <a:t> m</a:t>
            </a:r>
            <a:r>
              <a:rPr lang="bs-Latn-BA" sz="1200" dirty="0">
                <a:solidFill>
                  <a:schemeClr val="bg1">
                    <a:lumMod val="65000"/>
                  </a:schemeClr>
                </a:solidFill>
              </a:rPr>
              <a:t>ore PowerPoint templates</a:t>
            </a:r>
            <a:r>
              <a:rPr lang="bs-Latn-BA" sz="1200" baseline="0" dirty="0">
                <a:solidFill>
                  <a:schemeClr val="bg1">
                    <a:lumMod val="65000"/>
                  </a:schemeClr>
                </a:solidFill>
              </a:rPr>
              <a:t> on </a:t>
            </a:r>
            <a:r>
              <a:rPr lang="es-PE" sz="1200" b="1" baseline="0" dirty="0" smtClean="0">
                <a:solidFill>
                  <a:schemeClr val="bg1">
                    <a:lumMod val="65000"/>
                  </a:schemeClr>
                </a:solidFill>
                <a:hlinkClick r:id="rId8"/>
              </a:rPr>
              <a:t>plantillaspowerpoint.org</a:t>
            </a:r>
            <a:endParaRPr lang="en-US" sz="1200" dirty="0">
              <a:solidFill>
                <a:schemeClr val="bg1">
                  <a:lumMod val="65000"/>
                </a:schemeClr>
              </a:solidFill>
            </a:endParaRPr>
          </a:p>
        </p:txBody>
      </p:sp>
      <p:pic>
        <p:nvPicPr>
          <p:cNvPr id="4" name="Imagen 3"/>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rot="16200000">
            <a:off x="-794666" y="5497703"/>
            <a:ext cx="1245186" cy="344147"/>
          </a:xfrm>
          <a:prstGeom prst="rect">
            <a:avLst/>
          </a:prstGeom>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
        <p:cNvGrpSpPr/>
        <p:nvPr/>
      </p:nvGrpSpPr>
      <p:grpSpPr>
        <a:xfrm>
          <a:off x="0" y="0"/>
          <a:ext cx="0" cy="0"/>
          <a:chOff x="0" y="0"/>
          <a:chExt cx="0" cy="0"/>
        </a:xfrm>
      </p:grpSpPr>
      <p:sp>
        <p:nvSpPr>
          <p:cNvPr id="2" name="TextBox 11"/>
          <p:cNvSpPr txBox="1"/>
          <p:nvPr userDrawn="1"/>
        </p:nvSpPr>
        <p:spPr>
          <a:xfrm rot="16200000">
            <a:off x="-2375975" y="2685673"/>
            <a:ext cx="4446020" cy="276999"/>
          </a:xfrm>
          <a:prstGeom prst="rect">
            <a:avLst/>
          </a:prstGeom>
          <a:noFill/>
        </p:spPr>
        <p:txBody>
          <a:bodyPr wrap="square" rtlCol="0" anchor="ctr">
            <a:spAutoFit/>
          </a:bodyPr>
          <a:lstStyle/>
          <a:p>
            <a:r>
              <a:rPr lang="bs-Latn-BA" sz="1200" dirty="0">
                <a:solidFill>
                  <a:schemeClr val="bg1">
                    <a:lumMod val="65000"/>
                  </a:schemeClr>
                </a:solidFill>
              </a:rPr>
              <a:t>Find</a:t>
            </a:r>
            <a:r>
              <a:rPr lang="bs-Latn-BA" sz="1200" baseline="0" dirty="0">
                <a:solidFill>
                  <a:schemeClr val="bg1">
                    <a:lumMod val="65000"/>
                  </a:schemeClr>
                </a:solidFill>
              </a:rPr>
              <a:t> m</a:t>
            </a:r>
            <a:r>
              <a:rPr lang="bs-Latn-BA" sz="1200" dirty="0">
                <a:solidFill>
                  <a:schemeClr val="bg1">
                    <a:lumMod val="65000"/>
                  </a:schemeClr>
                </a:solidFill>
              </a:rPr>
              <a:t>ore PowerPoint templates</a:t>
            </a:r>
            <a:r>
              <a:rPr lang="bs-Latn-BA" sz="1200" baseline="0" dirty="0">
                <a:solidFill>
                  <a:schemeClr val="bg1">
                    <a:lumMod val="65000"/>
                  </a:schemeClr>
                </a:solidFill>
              </a:rPr>
              <a:t> on </a:t>
            </a:r>
            <a:r>
              <a:rPr lang="es-PE" sz="1200" b="1" baseline="0" dirty="0" smtClean="0">
                <a:solidFill>
                  <a:schemeClr val="bg1">
                    <a:lumMod val="65000"/>
                  </a:schemeClr>
                </a:solidFill>
                <a:hlinkClick r:id="rId2"/>
              </a:rPr>
              <a:t>plantillaspowerpoint.org</a:t>
            </a:r>
            <a:endParaRPr lang="en-US" sz="1200" dirty="0">
              <a:solidFill>
                <a:schemeClr val="bg1">
                  <a:lumMod val="65000"/>
                </a:schemeClr>
              </a:solidFill>
            </a:endParaRPr>
          </a:p>
        </p:txBody>
      </p:sp>
      <p:pic>
        <p:nvPicPr>
          <p:cNvPr id="3" name="Imagen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16200000">
            <a:off x="-794666" y="5497703"/>
            <a:ext cx="1245186" cy="344147"/>
          </a:xfrm>
          <a:prstGeom prst="rect">
            <a:avLst/>
          </a:prstGeom>
        </p:spPr>
      </p:pic>
    </p:spTree>
  </p:cSld>
  <p:clrMap bg1="lt1" tx1="dk1" bg2="dk2" tx2="lt2" accent1="accent1" accent2="accent2" accent3="accent3" accent4="accent4" accent5="accent5" accent6="accent6" hlink="hlink" folHlink="folHlink"/>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graphicFrame>
        <p:nvGraphicFramePr>
          <p:cNvPr id="46" name="Google Shape;46;p1"/>
          <p:cNvGraphicFramePr/>
          <p:nvPr/>
        </p:nvGraphicFramePr>
        <p:xfrm>
          <a:off x="1904999" y="304800"/>
          <a:ext cx="8382025" cy="6248475"/>
        </p:xfrm>
        <a:graphic>
          <a:graphicData uri="http://schemas.openxmlformats.org/drawingml/2006/table">
            <a:tbl>
              <a:tblPr firstRow="1">
                <a:noFill/>
                <a:tableStyleId>{730BBE97-9610-4573-A0C3-5CB86BA2D595}</a:tableStyleId>
              </a:tblPr>
              <a:tblGrid>
                <a:gridCol w="2328325">
                  <a:extLst>
                    <a:ext uri="{9D8B030D-6E8A-4147-A177-3AD203B41FA5}">
                      <a16:colId xmlns:a16="http://schemas.microsoft.com/office/drawing/2014/main" val="20000"/>
                    </a:ext>
                  </a:extLst>
                </a:gridCol>
                <a:gridCol w="1513425">
                  <a:extLst>
                    <a:ext uri="{9D8B030D-6E8A-4147-A177-3AD203B41FA5}">
                      <a16:colId xmlns:a16="http://schemas.microsoft.com/office/drawing/2014/main" val="20001"/>
                    </a:ext>
                  </a:extLst>
                </a:gridCol>
                <a:gridCol w="1513425">
                  <a:extLst>
                    <a:ext uri="{9D8B030D-6E8A-4147-A177-3AD203B41FA5}">
                      <a16:colId xmlns:a16="http://schemas.microsoft.com/office/drawing/2014/main" val="20002"/>
                    </a:ext>
                  </a:extLst>
                </a:gridCol>
                <a:gridCol w="1513425">
                  <a:extLst>
                    <a:ext uri="{9D8B030D-6E8A-4147-A177-3AD203B41FA5}">
                      <a16:colId xmlns:a16="http://schemas.microsoft.com/office/drawing/2014/main" val="20003"/>
                    </a:ext>
                  </a:extLst>
                </a:gridCol>
                <a:gridCol w="1513425">
                  <a:extLst>
                    <a:ext uri="{9D8B030D-6E8A-4147-A177-3AD203B41FA5}">
                      <a16:colId xmlns:a16="http://schemas.microsoft.com/office/drawing/2014/main" val="20004"/>
                    </a:ext>
                  </a:extLst>
                </a:gridCol>
              </a:tblGrid>
              <a:tr h="966050">
                <a:tc gridSpan="5">
                  <a:txBody>
                    <a:bodyPr/>
                    <a:lstStyle/>
                    <a:p>
                      <a:pPr marL="0" marR="0" lvl="0" indent="0" algn="l" rtl="0">
                        <a:spcBef>
                          <a:spcPts val="0"/>
                        </a:spcBef>
                        <a:spcAft>
                          <a:spcPts val="0"/>
                        </a:spcAft>
                        <a:buNone/>
                      </a:pPr>
                      <a:r>
                        <a:rPr lang="en-US" sz="3200" u="none" strike="noStrike" cap="none">
                          <a:latin typeface="Arial"/>
                          <a:ea typeface="Arial"/>
                          <a:cs typeface="Arial"/>
                          <a:sym typeface="Arial"/>
                        </a:rPr>
                        <a:t>Stylish Blue Table</a:t>
                      </a:r>
                      <a:endParaRPr sz="3200" u="none" strike="noStrike" cap="none">
                        <a:latin typeface="Arial"/>
                        <a:ea typeface="Arial"/>
                        <a:cs typeface="Arial"/>
                        <a:sym typeface="Arial"/>
                      </a:endParaRPr>
                    </a:p>
                  </a:txBody>
                  <a:tcPr marL="182875" marR="91450" marT="45725" marB="45725" anchor="ctr">
                    <a:lnL w="38100" cap="flat" cmpd="sng">
                      <a:solidFill>
                        <a:srgbClr val="002060"/>
                      </a:solidFill>
                      <a:prstDash val="solid"/>
                      <a:round/>
                      <a:headEnd type="none" w="sm" len="sm"/>
                      <a:tailEnd type="none" w="sm" len="sm"/>
                    </a:lnL>
                    <a:lnR w="38100" cap="flat" cmpd="sng">
                      <a:solidFill>
                        <a:srgbClr val="002060"/>
                      </a:solidFill>
                      <a:prstDash val="solid"/>
                      <a:round/>
                      <a:headEnd type="none" w="sm" len="sm"/>
                      <a:tailEnd type="none" w="sm" len="sm"/>
                    </a:lnR>
                    <a:lnT w="38100" cap="flat" cmpd="sng">
                      <a:solidFill>
                        <a:srgbClr val="002060"/>
                      </a:solidFill>
                      <a:prstDash val="solid"/>
                      <a:round/>
                      <a:headEnd type="none" w="sm" len="sm"/>
                      <a:tailEnd type="none" w="sm" len="sm"/>
                    </a:lnT>
                    <a:lnB w="28575" cap="flat" cmpd="sng">
                      <a:solidFill>
                        <a:srgbClr val="002060"/>
                      </a:solidFill>
                      <a:prstDash val="solid"/>
                      <a:round/>
                      <a:headEnd type="none" w="sm" len="sm"/>
                      <a:tailEnd type="none" w="sm" len="sm"/>
                    </a:lnB>
                    <a:gradFill>
                      <a:gsLst>
                        <a:gs pos="0">
                          <a:srgbClr val="002060"/>
                        </a:gs>
                        <a:gs pos="52999">
                          <a:srgbClr val="00609F"/>
                        </a:gs>
                        <a:gs pos="100000">
                          <a:srgbClr val="0071B0"/>
                        </a:gs>
                      </a:gsLst>
                      <a:lin ang="5400000" scaled="0"/>
                    </a:gra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774200">
                <a:tc>
                  <a:txBody>
                    <a:bodyPr/>
                    <a:lstStyle/>
                    <a:p>
                      <a:pPr marL="0" marR="0" lvl="0" indent="0" algn="l" rtl="0">
                        <a:spcBef>
                          <a:spcPts val="0"/>
                        </a:spcBef>
                        <a:spcAft>
                          <a:spcPts val="0"/>
                        </a:spcAft>
                        <a:buNone/>
                      </a:pPr>
                      <a:r>
                        <a:rPr lang="en-US" sz="1800" u="none" strike="noStrike" cap="none">
                          <a:solidFill>
                            <a:srgbClr val="002060"/>
                          </a:solidFill>
                          <a:latin typeface="Arial"/>
                          <a:ea typeface="Arial"/>
                          <a:cs typeface="Arial"/>
                          <a:sym typeface="Arial"/>
                        </a:rPr>
                        <a:t>Features</a:t>
                      </a:r>
                      <a:endParaRPr/>
                    </a:p>
                  </a:txBody>
                  <a:tcPr marL="182875" marR="91450" marT="45725" marB="45725" anchor="ctr">
                    <a:lnL w="38100" cap="flat" cmpd="sng">
                      <a:solidFill>
                        <a:srgbClr val="002060"/>
                      </a:solidFill>
                      <a:prstDash val="solid"/>
                      <a:round/>
                      <a:headEnd type="none" w="sm" len="sm"/>
                      <a:tailEnd type="none" w="sm" len="sm"/>
                    </a:lnL>
                    <a:lnR w="12700" cap="flat" cmpd="sng">
                      <a:solidFill>
                        <a:srgbClr val="B8DDE4"/>
                      </a:solidFill>
                      <a:prstDash val="solid"/>
                      <a:round/>
                      <a:headEnd type="none" w="sm" len="sm"/>
                      <a:tailEnd type="none" w="sm" len="sm"/>
                    </a:lnR>
                    <a:lnT w="28575" cap="flat" cmpd="sng">
                      <a:solidFill>
                        <a:srgbClr val="002060"/>
                      </a:solidFill>
                      <a:prstDash val="solid"/>
                      <a:round/>
                      <a:headEnd type="none" w="sm" len="sm"/>
                      <a:tailEnd type="none" w="sm" len="sm"/>
                    </a:lnT>
                    <a:lnB w="28575" cap="flat" cmpd="sng">
                      <a:solidFill>
                        <a:srgbClr val="002060"/>
                      </a:solidFill>
                      <a:prstDash val="solid"/>
                      <a:round/>
                      <a:headEnd type="none" w="sm" len="sm"/>
                      <a:tailEnd type="none" w="sm" len="sm"/>
                    </a:lnB>
                    <a:gradFill>
                      <a:gsLst>
                        <a:gs pos="0">
                          <a:schemeClr val="lt1"/>
                        </a:gs>
                        <a:gs pos="27000">
                          <a:srgbClr val="F5FCFF"/>
                        </a:gs>
                        <a:gs pos="50000">
                          <a:srgbClr val="D1F3FF"/>
                        </a:gs>
                        <a:gs pos="76000">
                          <a:srgbClr val="F2FCFF"/>
                        </a:gs>
                        <a:gs pos="100000">
                          <a:schemeClr val="lt1"/>
                        </a:gs>
                      </a:gsLst>
                      <a:lin ang="5400000" scaled="0"/>
                    </a:gradFill>
                  </a:tcPr>
                </a:tc>
                <a:tc>
                  <a:txBody>
                    <a:bodyPr/>
                    <a:lstStyle/>
                    <a:p>
                      <a:pPr marL="0" marR="0" lvl="0" indent="0" algn="ctr" rtl="0">
                        <a:spcBef>
                          <a:spcPts val="0"/>
                        </a:spcBef>
                        <a:spcAft>
                          <a:spcPts val="0"/>
                        </a:spcAft>
                        <a:buNone/>
                      </a:pPr>
                      <a:r>
                        <a:rPr lang="en-US" sz="1800">
                          <a:solidFill>
                            <a:srgbClr val="002060"/>
                          </a:solidFill>
                          <a:latin typeface="Arial"/>
                          <a:ea typeface="Arial"/>
                          <a:cs typeface="Arial"/>
                          <a:sym typeface="Arial"/>
                        </a:rPr>
                        <a:t>Plan 1</a:t>
                      </a:r>
                      <a:endParaRPr/>
                    </a:p>
                  </a:txBody>
                  <a:tcPr marL="91450" marR="91450" marT="45725" marB="45725" anchor="ctr">
                    <a:lnL w="12700" cap="flat" cmpd="sng">
                      <a:solidFill>
                        <a:srgbClr val="B8DDE4"/>
                      </a:solidFill>
                      <a:prstDash val="solid"/>
                      <a:round/>
                      <a:headEnd type="none" w="sm" len="sm"/>
                      <a:tailEnd type="none" w="sm" len="sm"/>
                    </a:lnL>
                    <a:lnR w="12700" cap="flat" cmpd="sng">
                      <a:solidFill>
                        <a:srgbClr val="B8DDE4"/>
                      </a:solidFill>
                      <a:prstDash val="solid"/>
                      <a:round/>
                      <a:headEnd type="none" w="sm" len="sm"/>
                      <a:tailEnd type="none" w="sm" len="sm"/>
                    </a:lnR>
                    <a:lnT w="28575" cap="flat" cmpd="sng">
                      <a:solidFill>
                        <a:srgbClr val="002060"/>
                      </a:solidFill>
                      <a:prstDash val="solid"/>
                      <a:round/>
                      <a:headEnd type="none" w="sm" len="sm"/>
                      <a:tailEnd type="none" w="sm" len="sm"/>
                    </a:lnT>
                    <a:lnB w="28575" cap="flat" cmpd="sng">
                      <a:solidFill>
                        <a:srgbClr val="002060"/>
                      </a:solidFill>
                      <a:prstDash val="solid"/>
                      <a:round/>
                      <a:headEnd type="none" w="sm" len="sm"/>
                      <a:tailEnd type="none" w="sm" len="sm"/>
                    </a:lnB>
                    <a:gradFill>
                      <a:gsLst>
                        <a:gs pos="0">
                          <a:schemeClr val="lt1"/>
                        </a:gs>
                        <a:gs pos="27000">
                          <a:srgbClr val="F5FCFF"/>
                        </a:gs>
                        <a:gs pos="50000">
                          <a:srgbClr val="D1F3FF"/>
                        </a:gs>
                        <a:gs pos="76000">
                          <a:srgbClr val="F2FCFF"/>
                        </a:gs>
                        <a:gs pos="100000">
                          <a:schemeClr val="lt1"/>
                        </a:gs>
                      </a:gsLst>
                      <a:lin ang="5400000" scaled="0"/>
                    </a:gradFill>
                  </a:tcPr>
                </a:tc>
                <a:tc>
                  <a:txBody>
                    <a:bodyPr/>
                    <a:lstStyle/>
                    <a:p>
                      <a:pPr marL="0" marR="0" lvl="0" indent="0" algn="ctr" rtl="0">
                        <a:spcBef>
                          <a:spcPts val="0"/>
                        </a:spcBef>
                        <a:spcAft>
                          <a:spcPts val="0"/>
                        </a:spcAft>
                        <a:buNone/>
                      </a:pPr>
                      <a:r>
                        <a:rPr lang="en-US" sz="1800">
                          <a:solidFill>
                            <a:srgbClr val="002060"/>
                          </a:solidFill>
                          <a:latin typeface="Arial"/>
                          <a:ea typeface="Arial"/>
                          <a:cs typeface="Arial"/>
                          <a:sym typeface="Arial"/>
                        </a:rPr>
                        <a:t>Plan 2</a:t>
                      </a:r>
                      <a:endParaRPr sz="1800">
                        <a:solidFill>
                          <a:srgbClr val="002060"/>
                        </a:solidFill>
                        <a:latin typeface="Arial"/>
                        <a:ea typeface="Arial"/>
                        <a:cs typeface="Arial"/>
                        <a:sym typeface="Arial"/>
                      </a:endParaRPr>
                    </a:p>
                  </a:txBody>
                  <a:tcPr marL="91450" marR="91450" marT="45725" marB="45725" anchor="ctr">
                    <a:lnL w="12700" cap="flat" cmpd="sng">
                      <a:solidFill>
                        <a:srgbClr val="B8DDE4"/>
                      </a:solidFill>
                      <a:prstDash val="solid"/>
                      <a:round/>
                      <a:headEnd type="none" w="sm" len="sm"/>
                      <a:tailEnd type="none" w="sm" len="sm"/>
                    </a:lnL>
                    <a:lnR w="12700" cap="flat" cmpd="sng">
                      <a:solidFill>
                        <a:srgbClr val="B8DDE4"/>
                      </a:solidFill>
                      <a:prstDash val="solid"/>
                      <a:round/>
                      <a:headEnd type="none" w="sm" len="sm"/>
                      <a:tailEnd type="none" w="sm" len="sm"/>
                    </a:lnR>
                    <a:lnT w="28575" cap="flat" cmpd="sng">
                      <a:solidFill>
                        <a:srgbClr val="002060"/>
                      </a:solidFill>
                      <a:prstDash val="solid"/>
                      <a:round/>
                      <a:headEnd type="none" w="sm" len="sm"/>
                      <a:tailEnd type="none" w="sm" len="sm"/>
                    </a:lnT>
                    <a:lnB w="28575" cap="flat" cmpd="sng">
                      <a:solidFill>
                        <a:srgbClr val="002060"/>
                      </a:solidFill>
                      <a:prstDash val="solid"/>
                      <a:round/>
                      <a:headEnd type="none" w="sm" len="sm"/>
                      <a:tailEnd type="none" w="sm" len="sm"/>
                    </a:lnB>
                    <a:gradFill>
                      <a:gsLst>
                        <a:gs pos="0">
                          <a:schemeClr val="lt1"/>
                        </a:gs>
                        <a:gs pos="27000">
                          <a:srgbClr val="F5FCFF"/>
                        </a:gs>
                        <a:gs pos="50000">
                          <a:srgbClr val="D1F3FF"/>
                        </a:gs>
                        <a:gs pos="76000">
                          <a:srgbClr val="F2FCFF"/>
                        </a:gs>
                        <a:gs pos="100000">
                          <a:schemeClr val="lt1"/>
                        </a:gs>
                      </a:gsLst>
                      <a:lin ang="5400000" scaled="0"/>
                    </a:gradFill>
                  </a:tcPr>
                </a:tc>
                <a:tc>
                  <a:txBody>
                    <a:bodyPr/>
                    <a:lstStyle/>
                    <a:p>
                      <a:pPr marL="0" marR="0" lvl="0" indent="0" algn="ctr" rtl="0">
                        <a:spcBef>
                          <a:spcPts val="0"/>
                        </a:spcBef>
                        <a:spcAft>
                          <a:spcPts val="0"/>
                        </a:spcAft>
                        <a:buNone/>
                      </a:pPr>
                      <a:r>
                        <a:rPr lang="en-US" sz="1800">
                          <a:solidFill>
                            <a:srgbClr val="002060"/>
                          </a:solidFill>
                          <a:latin typeface="Arial"/>
                          <a:ea typeface="Arial"/>
                          <a:cs typeface="Arial"/>
                          <a:sym typeface="Arial"/>
                        </a:rPr>
                        <a:t>Plan 3</a:t>
                      </a:r>
                      <a:endParaRPr/>
                    </a:p>
                  </a:txBody>
                  <a:tcPr marL="91450" marR="91450" marT="45725" marB="45725" anchor="ctr">
                    <a:lnL w="12700" cap="flat" cmpd="sng">
                      <a:solidFill>
                        <a:srgbClr val="B8DDE4"/>
                      </a:solidFill>
                      <a:prstDash val="solid"/>
                      <a:round/>
                      <a:headEnd type="none" w="sm" len="sm"/>
                      <a:tailEnd type="none" w="sm" len="sm"/>
                    </a:lnL>
                    <a:lnR w="12700" cap="flat" cmpd="sng">
                      <a:solidFill>
                        <a:srgbClr val="B8DDE4"/>
                      </a:solidFill>
                      <a:prstDash val="solid"/>
                      <a:round/>
                      <a:headEnd type="none" w="sm" len="sm"/>
                      <a:tailEnd type="none" w="sm" len="sm"/>
                    </a:lnR>
                    <a:lnT w="28575" cap="flat" cmpd="sng">
                      <a:solidFill>
                        <a:srgbClr val="002060"/>
                      </a:solidFill>
                      <a:prstDash val="solid"/>
                      <a:round/>
                      <a:headEnd type="none" w="sm" len="sm"/>
                      <a:tailEnd type="none" w="sm" len="sm"/>
                    </a:lnT>
                    <a:lnB w="28575" cap="flat" cmpd="sng">
                      <a:solidFill>
                        <a:srgbClr val="002060"/>
                      </a:solidFill>
                      <a:prstDash val="solid"/>
                      <a:round/>
                      <a:headEnd type="none" w="sm" len="sm"/>
                      <a:tailEnd type="none" w="sm" len="sm"/>
                    </a:lnB>
                    <a:gradFill>
                      <a:gsLst>
                        <a:gs pos="0">
                          <a:schemeClr val="lt1"/>
                        </a:gs>
                        <a:gs pos="27000">
                          <a:srgbClr val="F5FCFF"/>
                        </a:gs>
                        <a:gs pos="50000">
                          <a:srgbClr val="D1F3FF"/>
                        </a:gs>
                        <a:gs pos="76000">
                          <a:srgbClr val="F2FCFF"/>
                        </a:gs>
                        <a:gs pos="100000">
                          <a:schemeClr val="lt1"/>
                        </a:gs>
                      </a:gsLst>
                      <a:lin ang="5400000" scaled="0"/>
                    </a:gradFill>
                  </a:tcPr>
                </a:tc>
                <a:tc>
                  <a:txBody>
                    <a:bodyPr/>
                    <a:lstStyle/>
                    <a:p>
                      <a:pPr marL="0" marR="0" lvl="0" indent="0" algn="ctr" rtl="0">
                        <a:spcBef>
                          <a:spcPts val="0"/>
                        </a:spcBef>
                        <a:spcAft>
                          <a:spcPts val="0"/>
                        </a:spcAft>
                        <a:buNone/>
                      </a:pPr>
                      <a:r>
                        <a:rPr lang="en-US" sz="1800">
                          <a:solidFill>
                            <a:srgbClr val="002060"/>
                          </a:solidFill>
                          <a:latin typeface="Arial"/>
                          <a:ea typeface="Arial"/>
                          <a:cs typeface="Arial"/>
                          <a:sym typeface="Arial"/>
                        </a:rPr>
                        <a:t>Plan 4</a:t>
                      </a:r>
                      <a:endParaRPr/>
                    </a:p>
                  </a:txBody>
                  <a:tcPr marL="91450" marR="91450" marT="45725" marB="45725" anchor="ctr">
                    <a:lnL w="12700" cap="flat" cmpd="sng">
                      <a:solidFill>
                        <a:srgbClr val="B8DDE4"/>
                      </a:solidFill>
                      <a:prstDash val="solid"/>
                      <a:round/>
                      <a:headEnd type="none" w="sm" len="sm"/>
                      <a:tailEnd type="none" w="sm" len="sm"/>
                    </a:lnL>
                    <a:lnR w="38100" cap="flat" cmpd="sng">
                      <a:solidFill>
                        <a:srgbClr val="002060"/>
                      </a:solidFill>
                      <a:prstDash val="solid"/>
                      <a:round/>
                      <a:headEnd type="none" w="sm" len="sm"/>
                      <a:tailEnd type="none" w="sm" len="sm"/>
                    </a:lnR>
                    <a:lnT w="28575" cap="flat" cmpd="sng">
                      <a:solidFill>
                        <a:srgbClr val="002060"/>
                      </a:solidFill>
                      <a:prstDash val="solid"/>
                      <a:round/>
                      <a:headEnd type="none" w="sm" len="sm"/>
                      <a:tailEnd type="none" w="sm" len="sm"/>
                    </a:lnT>
                    <a:lnB w="28575" cap="flat" cmpd="sng">
                      <a:solidFill>
                        <a:srgbClr val="002060"/>
                      </a:solidFill>
                      <a:prstDash val="solid"/>
                      <a:round/>
                      <a:headEnd type="none" w="sm" len="sm"/>
                      <a:tailEnd type="none" w="sm" len="sm"/>
                    </a:lnB>
                    <a:gradFill>
                      <a:gsLst>
                        <a:gs pos="0">
                          <a:schemeClr val="lt1"/>
                        </a:gs>
                        <a:gs pos="27000">
                          <a:srgbClr val="F5FCFF"/>
                        </a:gs>
                        <a:gs pos="50000">
                          <a:srgbClr val="D1F3FF"/>
                        </a:gs>
                        <a:gs pos="76000">
                          <a:srgbClr val="F2FCFF"/>
                        </a:gs>
                        <a:gs pos="100000">
                          <a:schemeClr val="lt1"/>
                        </a:gs>
                      </a:gsLst>
                      <a:lin ang="5400000" scaled="0"/>
                    </a:gradFill>
                  </a:tcPr>
                </a:tc>
                <a:extLst>
                  <a:ext uri="{0D108BD9-81ED-4DB2-BD59-A6C34878D82A}">
                    <a16:rowId xmlns:a16="http://schemas.microsoft.com/office/drawing/2014/main" val="10001"/>
                  </a:ext>
                </a:extLst>
              </a:tr>
              <a:tr h="492150">
                <a:tc>
                  <a:txBody>
                    <a:bodyPr/>
                    <a:lstStyle/>
                    <a:p>
                      <a:pPr marL="0" marR="0" lvl="0" indent="0" algn="l" rtl="0">
                        <a:spcBef>
                          <a:spcPts val="0"/>
                        </a:spcBef>
                        <a:spcAft>
                          <a:spcPts val="0"/>
                        </a:spcAft>
                        <a:buNone/>
                      </a:pPr>
                      <a:r>
                        <a:rPr lang="en-US" sz="1600">
                          <a:solidFill>
                            <a:srgbClr val="002060"/>
                          </a:solidFill>
                          <a:latin typeface="Arial"/>
                          <a:ea typeface="Arial"/>
                          <a:cs typeface="Arial"/>
                          <a:sym typeface="Arial"/>
                        </a:rPr>
                        <a:t>Sample text</a:t>
                      </a:r>
                      <a:endParaRPr/>
                    </a:p>
                  </a:txBody>
                  <a:tcPr marL="182875" marR="91450" marT="45725" marB="45725" anchor="ctr">
                    <a:lnL w="38100" cap="flat" cmpd="sng">
                      <a:solidFill>
                        <a:srgbClr val="002060"/>
                      </a:solidFill>
                      <a:prstDash val="solid"/>
                      <a:round/>
                      <a:headEnd type="none" w="sm" len="sm"/>
                      <a:tailEnd type="none" w="sm" len="sm"/>
                    </a:lnL>
                    <a:lnR w="12700" cap="flat" cmpd="sng">
                      <a:solidFill>
                        <a:srgbClr val="B8DDE4"/>
                      </a:solidFill>
                      <a:prstDash val="solid"/>
                      <a:round/>
                      <a:headEnd type="none" w="sm" len="sm"/>
                      <a:tailEnd type="none" w="sm" len="sm"/>
                    </a:lnR>
                    <a:lnT w="28575" cap="flat" cmpd="sng">
                      <a:solidFill>
                        <a:srgbClr val="002060"/>
                      </a:solidFill>
                      <a:prstDash val="solid"/>
                      <a:round/>
                      <a:headEnd type="none" w="sm" len="sm"/>
                      <a:tailEnd type="none" w="sm" len="sm"/>
                    </a:lnT>
                    <a:lnB w="12700" cap="flat" cmpd="sng">
                      <a:solidFill>
                        <a:srgbClr val="B8DDE4"/>
                      </a:solidFill>
                      <a:prstDash val="solid"/>
                      <a:round/>
                      <a:headEnd type="none" w="sm" len="sm"/>
                      <a:tailEnd type="none" w="sm" len="sm"/>
                    </a:lnB>
                    <a:gradFill>
                      <a:gsLst>
                        <a:gs pos="0">
                          <a:srgbClr val="E1EBFF"/>
                        </a:gs>
                        <a:gs pos="100000">
                          <a:srgbClr val="EEF4FF"/>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1234</a:t>
                      </a:r>
                      <a:endParaRPr/>
                    </a:p>
                  </a:txBody>
                  <a:tcPr marL="91450" marR="91450" marT="45725" marB="45725" anchor="ctr">
                    <a:lnL w="12700" cap="flat" cmpd="sng">
                      <a:solidFill>
                        <a:srgbClr val="B8DDE4"/>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002060"/>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56789</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002060"/>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1064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002060"/>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9845</a:t>
                      </a:r>
                      <a:endParaRPr/>
                    </a:p>
                  </a:txBody>
                  <a:tcPr marL="91450" marR="91450" marT="45725" marB="45725" anchor="ctr">
                    <a:lnL w="12700" cap="flat" cmpd="sng">
                      <a:solidFill>
                        <a:srgbClr val="BFBFBF"/>
                      </a:solidFill>
                      <a:prstDash val="solid"/>
                      <a:round/>
                      <a:headEnd type="none" w="sm" len="sm"/>
                      <a:tailEnd type="none" w="sm" len="sm"/>
                    </a:lnL>
                    <a:lnR w="38100" cap="flat" cmpd="sng">
                      <a:solidFill>
                        <a:srgbClr val="002060"/>
                      </a:solidFill>
                      <a:prstDash val="solid"/>
                      <a:round/>
                      <a:headEnd type="none" w="sm" len="sm"/>
                      <a:tailEnd type="none" w="sm" len="sm"/>
                    </a:lnR>
                    <a:lnT w="28575" cap="flat" cmpd="sng">
                      <a:solidFill>
                        <a:srgbClr val="002060"/>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2"/>
                  </a:ext>
                </a:extLst>
              </a:tr>
              <a:tr h="492150">
                <a:tc>
                  <a:txBody>
                    <a:bodyPr/>
                    <a:lstStyle/>
                    <a:p>
                      <a:pPr marL="0" marR="0" lvl="0" indent="0" algn="l" rtl="0">
                        <a:lnSpc>
                          <a:spcPct val="100000"/>
                        </a:lnSpc>
                        <a:spcBef>
                          <a:spcPts val="0"/>
                        </a:spcBef>
                        <a:spcAft>
                          <a:spcPts val="0"/>
                        </a:spcAft>
                        <a:buClr>
                          <a:srgbClr val="002060"/>
                        </a:buClr>
                        <a:buSzPts val="1600"/>
                        <a:buFont typeface="Arial"/>
                        <a:buNone/>
                      </a:pPr>
                      <a:r>
                        <a:rPr lang="en-US" sz="1600">
                          <a:solidFill>
                            <a:srgbClr val="002060"/>
                          </a:solidFill>
                          <a:latin typeface="Arial"/>
                          <a:ea typeface="Arial"/>
                          <a:cs typeface="Arial"/>
                          <a:sym typeface="Arial"/>
                        </a:rPr>
                        <a:t>This is a dummy text</a:t>
                      </a:r>
                      <a:endParaRPr/>
                    </a:p>
                  </a:txBody>
                  <a:tcPr marL="182875" marR="91450" marT="45725" marB="45725" anchor="ctr">
                    <a:lnL w="38100" cap="flat" cmpd="sng">
                      <a:solidFill>
                        <a:srgbClr val="002060"/>
                      </a:solidFill>
                      <a:prstDash val="solid"/>
                      <a:round/>
                      <a:headEnd type="none" w="sm" len="sm"/>
                      <a:tailEnd type="none" w="sm" len="sm"/>
                    </a:lnL>
                    <a:lnR w="12700" cap="flat" cmpd="sng">
                      <a:solidFill>
                        <a:srgbClr val="B8DDE4"/>
                      </a:solidFill>
                      <a:prstDash val="solid"/>
                      <a:round/>
                      <a:headEnd type="none" w="sm" len="sm"/>
                      <a:tailEnd type="none" w="sm" len="sm"/>
                    </a:lnR>
                    <a:lnT w="12700" cap="flat" cmpd="sng">
                      <a:solidFill>
                        <a:srgbClr val="B8DDE4"/>
                      </a:solidFill>
                      <a:prstDash val="solid"/>
                      <a:round/>
                      <a:headEnd type="none" w="sm" len="sm"/>
                      <a:tailEnd type="none" w="sm" len="sm"/>
                    </a:lnT>
                    <a:lnB w="12700" cap="flat" cmpd="sng">
                      <a:solidFill>
                        <a:srgbClr val="B8DDE4"/>
                      </a:solidFill>
                      <a:prstDash val="solid"/>
                      <a:round/>
                      <a:headEnd type="none" w="sm" len="sm"/>
                      <a:tailEnd type="none" w="sm" len="sm"/>
                    </a:lnB>
                    <a:gradFill>
                      <a:gsLst>
                        <a:gs pos="0">
                          <a:srgbClr val="E1EBFF"/>
                        </a:gs>
                        <a:gs pos="100000">
                          <a:srgbClr val="EEF4FF"/>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6549</a:t>
                      </a:r>
                      <a:endParaRPr/>
                    </a:p>
                  </a:txBody>
                  <a:tcPr marL="91450" marR="91450" marT="45725" marB="45725" anchor="ctr">
                    <a:lnL w="12700" cap="flat" cmpd="sng">
                      <a:solidFill>
                        <a:srgbClr val="B8DDE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64654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6565</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6786</a:t>
                      </a:r>
                      <a:endParaRPr/>
                    </a:p>
                  </a:txBody>
                  <a:tcPr marL="91450" marR="91450" marT="45725" marB="45725" anchor="ctr">
                    <a:lnL w="12700" cap="flat" cmpd="sng">
                      <a:solidFill>
                        <a:srgbClr val="BFBFBF"/>
                      </a:solidFill>
                      <a:prstDash val="solid"/>
                      <a:round/>
                      <a:headEnd type="none" w="sm" len="sm"/>
                      <a:tailEnd type="none" w="sm" len="sm"/>
                    </a:lnL>
                    <a:lnR w="38100" cap="flat" cmpd="sng">
                      <a:solidFill>
                        <a:srgbClr val="002060"/>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3"/>
                  </a:ext>
                </a:extLst>
              </a:tr>
              <a:tr h="492150">
                <a:tc>
                  <a:txBody>
                    <a:bodyPr/>
                    <a:lstStyle/>
                    <a:p>
                      <a:pPr marL="0" marR="0" lvl="0" indent="0" algn="l" rtl="0">
                        <a:spcBef>
                          <a:spcPts val="0"/>
                        </a:spcBef>
                        <a:spcAft>
                          <a:spcPts val="0"/>
                        </a:spcAft>
                        <a:buNone/>
                      </a:pPr>
                      <a:r>
                        <a:rPr lang="en-US" sz="1600">
                          <a:solidFill>
                            <a:srgbClr val="002060"/>
                          </a:solidFill>
                          <a:latin typeface="Arial"/>
                          <a:ea typeface="Arial"/>
                          <a:cs typeface="Arial"/>
                          <a:sym typeface="Arial"/>
                        </a:rPr>
                        <a:t>Dummy text</a:t>
                      </a:r>
                      <a:endParaRPr/>
                    </a:p>
                  </a:txBody>
                  <a:tcPr marL="182875" marR="91450" marT="45725" marB="45725" anchor="ctr">
                    <a:lnL w="38100" cap="flat" cmpd="sng">
                      <a:solidFill>
                        <a:srgbClr val="002060"/>
                      </a:solidFill>
                      <a:prstDash val="solid"/>
                      <a:round/>
                      <a:headEnd type="none" w="sm" len="sm"/>
                      <a:tailEnd type="none" w="sm" len="sm"/>
                    </a:lnL>
                    <a:lnR w="12700" cap="flat" cmpd="sng">
                      <a:solidFill>
                        <a:srgbClr val="B8DDE4"/>
                      </a:solidFill>
                      <a:prstDash val="solid"/>
                      <a:round/>
                      <a:headEnd type="none" w="sm" len="sm"/>
                      <a:tailEnd type="none" w="sm" len="sm"/>
                    </a:lnR>
                    <a:lnT w="12700" cap="flat" cmpd="sng">
                      <a:solidFill>
                        <a:srgbClr val="B8DDE4"/>
                      </a:solidFill>
                      <a:prstDash val="solid"/>
                      <a:round/>
                      <a:headEnd type="none" w="sm" len="sm"/>
                      <a:tailEnd type="none" w="sm" len="sm"/>
                    </a:lnT>
                    <a:lnB w="12700" cap="flat" cmpd="sng">
                      <a:solidFill>
                        <a:srgbClr val="B8DDE4"/>
                      </a:solidFill>
                      <a:prstDash val="solid"/>
                      <a:round/>
                      <a:headEnd type="none" w="sm" len="sm"/>
                      <a:tailEnd type="none" w="sm" len="sm"/>
                    </a:lnB>
                    <a:gradFill>
                      <a:gsLst>
                        <a:gs pos="0">
                          <a:srgbClr val="E1EBFF"/>
                        </a:gs>
                        <a:gs pos="100000">
                          <a:srgbClr val="EEF4FF"/>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1654</a:t>
                      </a:r>
                      <a:endParaRPr/>
                    </a:p>
                  </a:txBody>
                  <a:tcPr marL="91450" marR="91450" marT="45725" marB="45725" anchor="ctr">
                    <a:lnL w="12700" cap="flat" cmpd="sng">
                      <a:solidFill>
                        <a:srgbClr val="B8DDE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56165</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1234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56789</a:t>
                      </a:r>
                      <a:endParaRPr/>
                    </a:p>
                  </a:txBody>
                  <a:tcPr marL="91450" marR="91450" marT="45725" marB="45725" anchor="ctr">
                    <a:lnL w="12700" cap="flat" cmpd="sng">
                      <a:solidFill>
                        <a:srgbClr val="BFBFBF"/>
                      </a:solidFill>
                      <a:prstDash val="solid"/>
                      <a:round/>
                      <a:headEnd type="none" w="sm" len="sm"/>
                      <a:tailEnd type="none" w="sm" len="sm"/>
                    </a:lnL>
                    <a:lnR w="38100" cap="flat" cmpd="sng">
                      <a:solidFill>
                        <a:srgbClr val="002060"/>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4"/>
                  </a:ext>
                </a:extLst>
              </a:tr>
              <a:tr h="492150">
                <a:tc>
                  <a:txBody>
                    <a:bodyPr/>
                    <a:lstStyle/>
                    <a:p>
                      <a:pPr marL="0" marR="0" lvl="0" indent="0" algn="l" rtl="0">
                        <a:spcBef>
                          <a:spcPts val="0"/>
                        </a:spcBef>
                        <a:spcAft>
                          <a:spcPts val="0"/>
                        </a:spcAft>
                        <a:buNone/>
                      </a:pPr>
                      <a:r>
                        <a:rPr lang="en-US" sz="1600">
                          <a:solidFill>
                            <a:srgbClr val="002060"/>
                          </a:solidFill>
                          <a:latin typeface="Arial"/>
                          <a:ea typeface="Arial"/>
                          <a:cs typeface="Arial"/>
                          <a:sym typeface="Arial"/>
                        </a:rPr>
                        <a:t>Example text</a:t>
                      </a:r>
                      <a:endParaRPr/>
                    </a:p>
                  </a:txBody>
                  <a:tcPr marL="182875" marR="91450" marT="45725" marB="45725" anchor="ctr">
                    <a:lnL w="38100" cap="flat" cmpd="sng">
                      <a:solidFill>
                        <a:srgbClr val="002060"/>
                      </a:solidFill>
                      <a:prstDash val="solid"/>
                      <a:round/>
                      <a:headEnd type="none" w="sm" len="sm"/>
                      <a:tailEnd type="none" w="sm" len="sm"/>
                    </a:lnL>
                    <a:lnR w="12700" cap="flat" cmpd="sng">
                      <a:solidFill>
                        <a:srgbClr val="B8DDE4"/>
                      </a:solidFill>
                      <a:prstDash val="solid"/>
                      <a:round/>
                      <a:headEnd type="none" w="sm" len="sm"/>
                      <a:tailEnd type="none" w="sm" len="sm"/>
                    </a:lnR>
                    <a:lnT w="12700" cap="flat" cmpd="sng">
                      <a:solidFill>
                        <a:srgbClr val="B8DDE4"/>
                      </a:solidFill>
                      <a:prstDash val="solid"/>
                      <a:round/>
                      <a:headEnd type="none" w="sm" len="sm"/>
                      <a:tailEnd type="none" w="sm" len="sm"/>
                    </a:lnT>
                    <a:lnB w="12700" cap="flat" cmpd="sng">
                      <a:solidFill>
                        <a:srgbClr val="B8DDE4"/>
                      </a:solidFill>
                      <a:prstDash val="solid"/>
                      <a:round/>
                      <a:headEnd type="none" w="sm" len="sm"/>
                      <a:tailEnd type="none" w="sm" len="sm"/>
                    </a:lnB>
                    <a:gradFill>
                      <a:gsLst>
                        <a:gs pos="0">
                          <a:srgbClr val="E1EBFF"/>
                        </a:gs>
                        <a:gs pos="100000">
                          <a:srgbClr val="EEF4FF"/>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1234</a:t>
                      </a:r>
                      <a:endParaRPr/>
                    </a:p>
                  </a:txBody>
                  <a:tcPr marL="91450" marR="91450" marT="45725" marB="45725" anchor="ctr">
                    <a:lnL w="12700" cap="flat" cmpd="sng">
                      <a:solidFill>
                        <a:srgbClr val="B8DDE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56789</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6549</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64654</a:t>
                      </a:r>
                      <a:endParaRPr/>
                    </a:p>
                  </a:txBody>
                  <a:tcPr marL="91450" marR="91450" marT="45725" marB="45725" anchor="ctr">
                    <a:lnL w="12700" cap="flat" cmpd="sng">
                      <a:solidFill>
                        <a:srgbClr val="BFBFBF"/>
                      </a:solidFill>
                      <a:prstDash val="solid"/>
                      <a:round/>
                      <a:headEnd type="none" w="sm" len="sm"/>
                      <a:tailEnd type="none" w="sm" len="sm"/>
                    </a:lnL>
                    <a:lnR w="38100" cap="flat" cmpd="sng">
                      <a:solidFill>
                        <a:srgbClr val="002060"/>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5"/>
                  </a:ext>
                </a:extLst>
              </a:tr>
              <a:tr h="492150">
                <a:tc>
                  <a:txBody>
                    <a:bodyPr/>
                    <a:lstStyle/>
                    <a:p>
                      <a:pPr marL="0" marR="0" lvl="0" indent="0" algn="l" rtl="0">
                        <a:spcBef>
                          <a:spcPts val="0"/>
                        </a:spcBef>
                        <a:spcAft>
                          <a:spcPts val="0"/>
                        </a:spcAft>
                        <a:buNone/>
                      </a:pPr>
                      <a:r>
                        <a:rPr lang="en-US" sz="1600">
                          <a:solidFill>
                            <a:srgbClr val="002060"/>
                          </a:solidFill>
                          <a:latin typeface="Arial"/>
                          <a:ea typeface="Arial"/>
                          <a:cs typeface="Arial"/>
                          <a:sym typeface="Arial"/>
                        </a:rPr>
                        <a:t>Insert your text</a:t>
                      </a:r>
                      <a:endParaRPr sz="1600">
                        <a:solidFill>
                          <a:srgbClr val="002060"/>
                        </a:solidFill>
                        <a:latin typeface="Arial"/>
                        <a:ea typeface="Arial"/>
                        <a:cs typeface="Arial"/>
                        <a:sym typeface="Arial"/>
                      </a:endParaRPr>
                    </a:p>
                  </a:txBody>
                  <a:tcPr marL="182875" marR="91450" marT="45725" marB="45725" anchor="ctr">
                    <a:lnL w="38100" cap="flat" cmpd="sng">
                      <a:solidFill>
                        <a:srgbClr val="002060"/>
                      </a:solidFill>
                      <a:prstDash val="solid"/>
                      <a:round/>
                      <a:headEnd type="none" w="sm" len="sm"/>
                      <a:tailEnd type="none" w="sm" len="sm"/>
                    </a:lnL>
                    <a:lnR w="12700" cap="flat" cmpd="sng">
                      <a:solidFill>
                        <a:srgbClr val="B8DDE4"/>
                      </a:solidFill>
                      <a:prstDash val="solid"/>
                      <a:round/>
                      <a:headEnd type="none" w="sm" len="sm"/>
                      <a:tailEnd type="none" w="sm" len="sm"/>
                    </a:lnR>
                    <a:lnT w="12700" cap="flat" cmpd="sng">
                      <a:solidFill>
                        <a:srgbClr val="B8DDE4"/>
                      </a:solidFill>
                      <a:prstDash val="solid"/>
                      <a:round/>
                      <a:headEnd type="none" w="sm" len="sm"/>
                      <a:tailEnd type="none" w="sm" len="sm"/>
                    </a:lnT>
                    <a:lnB w="12700" cap="flat" cmpd="sng">
                      <a:solidFill>
                        <a:srgbClr val="B8DDE4"/>
                      </a:solidFill>
                      <a:prstDash val="solid"/>
                      <a:round/>
                      <a:headEnd type="none" w="sm" len="sm"/>
                      <a:tailEnd type="none" w="sm" len="sm"/>
                    </a:lnB>
                    <a:gradFill>
                      <a:gsLst>
                        <a:gs pos="0">
                          <a:srgbClr val="E1EBFF"/>
                        </a:gs>
                        <a:gs pos="100000">
                          <a:srgbClr val="EEF4FF"/>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6549</a:t>
                      </a:r>
                      <a:endParaRPr/>
                    </a:p>
                  </a:txBody>
                  <a:tcPr marL="91450" marR="91450" marT="45725" marB="45725" anchor="ctr">
                    <a:lnL w="12700" cap="flat" cmpd="sng">
                      <a:solidFill>
                        <a:srgbClr val="B8DDE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64654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1654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56165</a:t>
                      </a:r>
                      <a:endParaRPr/>
                    </a:p>
                  </a:txBody>
                  <a:tcPr marL="91450" marR="91450" marT="45725" marB="45725" anchor="ctr">
                    <a:lnL w="12700" cap="flat" cmpd="sng">
                      <a:solidFill>
                        <a:srgbClr val="BFBFBF"/>
                      </a:solidFill>
                      <a:prstDash val="solid"/>
                      <a:round/>
                      <a:headEnd type="none" w="sm" len="sm"/>
                      <a:tailEnd type="none" w="sm" len="sm"/>
                    </a:lnL>
                    <a:lnR w="38100" cap="flat" cmpd="sng">
                      <a:solidFill>
                        <a:srgbClr val="002060"/>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6"/>
                  </a:ext>
                </a:extLst>
              </a:tr>
              <a:tr h="492150">
                <a:tc>
                  <a:txBody>
                    <a:bodyPr/>
                    <a:lstStyle/>
                    <a:p>
                      <a:pPr marL="0" marR="0" lvl="0" indent="0" algn="l" rtl="0">
                        <a:spcBef>
                          <a:spcPts val="0"/>
                        </a:spcBef>
                        <a:spcAft>
                          <a:spcPts val="0"/>
                        </a:spcAft>
                        <a:buNone/>
                      </a:pPr>
                      <a:r>
                        <a:rPr lang="en-US" sz="1600">
                          <a:solidFill>
                            <a:srgbClr val="002060"/>
                          </a:solidFill>
                          <a:latin typeface="Arial"/>
                          <a:ea typeface="Arial"/>
                          <a:cs typeface="Arial"/>
                          <a:sym typeface="Arial"/>
                        </a:rPr>
                        <a:t>Dummy text</a:t>
                      </a:r>
                      <a:endParaRPr sz="1600">
                        <a:solidFill>
                          <a:srgbClr val="002060"/>
                        </a:solidFill>
                        <a:latin typeface="Arial"/>
                        <a:ea typeface="Arial"/>
                        <a:cs typeface="Arial"/>
                        <a:sym typeface="Arial"/>
                      </a:endParaRPr>
                    </a:p>
                  </a:txBody>
                  <a:tcPr marL="182875" marR="91450" marT="45725" marB="45725" anchor="ctr">
                    <a:lnL w="38100" cap="flat" cmpd="sng">
                      <a:solidFill>
                        <a:srgbClr val="002060"/>
                      </a:solidFill>
                      <a:prstDash val="solid"/>
                      <a:round/>
                      <a:headEnd type="none" w="sm" len="sm"/>
                      <a:tailEnd type="none" w="sm" len="sm"/>
                    </a:lnL>
                    <a:lnR w="12700" cap="flat" cmpd="sng">
                      <a:solidFill>
                        <a:srgbClr val="B8DDE4"/>
                      </a:solidFill>
                      <a:prstDash val="solid"/>
                      <a:round/>
                      <a:headEnd type="none" w="sm" len="sm"/>
                      <a:tailEnd type="none" w="sm" len="sm"/>
                    </a:lnR>
                    <a:lnT w="12700" cap="flat" cmpd="sng">
                      <a:solidFill>
                        <a:srgbClr val="B8DDE4"/>
                      </a:solidFill>
                      <a:prstDash val="solid"/>
                      <a:round/>
                      <a:headEnd type="none" w="sm" len="sm"/>
                      <a:tailEnd type="none" w="sm" len="sm"/>
                    </a:lnT>
                    <a:lnB w="12700" cap="flat" cmpd="sng">
                      <a:solidFill>
                        <a:srgbClr val="B8DDE4"/>
                      </a:solidFill>
                      <a:prstDash val="solid"/>
                      <a:round/>
                      <a:headEnd type="none" w="sm" len="sm"/>
                      <a:tailEnd type="none" w="sm" len="sm"/>
                    </a:lnB>
                    <a:gradFill>
                      <a:gsLst>
                        <a:gs pos="0">
                          <a:srgbClr val="E1EBFF"/>
                        </a:gs>
                        <a:gs pos="100000">
                          <a:srgbClr val="EEF4FF"/>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6549</a:t>
                      </a:r>
                      <a:endParaRPr/>
                    </a:p>
                  </a:txBody>
                  <a:tcPr marL="91450" marR="91450" marT="45725" marB="45725" anchor="ctr">
                    <a:lnL w="12700" cap="flat" cmpd="sng">
                      <a:solidFill>
                        <a:srgbClr val="B8DDE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64654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6565</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6786</a:t>
                      </a:r>
                      <a:endParaRPr/>
                    </a:p>
                  </a:txBody>
                  <a:tcPr marL="91450" marR="91450" marT="45725" marB="45725" anchor="ctr">
                    <a:lnL w="12700" cap="flat" cmpd="sng">
                      <a:solidFill>
                        <a:srgbClr val="BFBFBF"/>
                      </a:solidFill>
                      <a:prstDash val="solid"/>
                      <a:round/>
                      <a:headEnd type="none" w="sm" len="sm"/>
                      <a:tailEnd type="none" w="sm" len="sm"/>
                    </a:lnL>
                    <a:lnR w="38100" cap="flat" cmpd="sng">
                      <a:solidFill>
                        <a:srgbClr val="002060"/>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7"/>
                  </a:ext>
                </a:extLst>
              </a:tr>
              <a:tr h="492150">
                <a:tc>
                  <a:txBody>
                    <a:bodyPr/>
                    <a:lstStyle/>
                    <a:p>
                      <a:pPr marL="0" marR="0" lvl="0" indent="0" algn="l" rtl="0">
                        <a:spcBef>
                          <a:spcPts val="0"/>
                        </a:spcBef>
                        <a:spcAft>
                          <a:spcPts val="0"/>
                        </a:spcAft>
                        <a:buNone/>
                      </a:pPr>
                      <a:r>
                        <a:rPr lang="en-US" sz="1600">
                          <a:solidFill>
                            <a:srgbClr val="002060"/>
                          </a:solidFill>
                          <a:latin typeface="Arial"/>
                          <a:ea typeface="Arial"/>
                          <a:cs typeface="Arial"/>
                          <a:sym typeface="Arial"/>
                        </a:rPr>
                        <a:t>Insert text here</a:t>
                      </a:r>
                      <a:endParaRPr sz="1600">
                        <a:solidFill>
                          <a:srgbClr val="002060"/>
                        </a:solidFill>
                        <a:latin typeface="Arial"/>
                        <a:ea typeface="Arial"/>
                        <a:cs typeface="Arial"/>
                        <a:sym typeface="Arial"/>
                      </a:endParaRPr>
                    </a:p>
                  </a:txBody>
                  <a:tcPr marL="182875" marR="91450" marT="45725" marB="45725" anchor="ctr">
                    <a:lnL w="38100" cap="flat" cmpd="sng">
                      <a:solidFill>
                        <a:srgbClr val="002060"/>
                      </a:solidFill>
                      <a:prstDash val="solid"/>
                      <a:round/>
                      <a:headEnd type="none" w="sm" len="sm"/>
                      <a:tailEnd type="none" w="sm" len="sm"/>
                    </a:lnL>
                    <a:lnR w="12700" cap="flat" cmpd="sng">
                      <a:solidFill>
                        <a:srgbClr val="B8DDE4"/>
                      </a:solidFill>
                      <a:prstDash val="solid"/>
                      <a:round/>
                      <a:headEnd type="none" w="sm" len="sm"/>
                      <a:tailEnd type="none" w="sm" len="sm"/>
                    </a:lnR>
                    <a:lnT w="12700" cap="flat" cmpd="sng">
                      <a:solidFill>
                        <a:srgbClr val="B8DDE4"/>
                      </a:solidFill>
                      <a:prstDash val="solid"/>
                      <a:round/>
                      <a:headEnd type="none" w="sm" len="sm"/>
                      <a:tailEnd type="none" w="sm" len="sm"/>
                    </a:lnT>
                    <a:lnB w="12700" cap="flat" cmpd="sng">
                      <a:solidFill>
                        <a:srgbClr val="BDD3FF"/>
                      </a:solidFill>
                      <a:prstDash val="solid"/>
                      <a:round/>
                      <a:headEnd type="none" w="sm" len="sm"/>
                      <a:tailEnd type="none" w="sm" len="sm"/>
                    </a:lnB>
                    <a:gradFill>
                      <a:gsLst>
                        <a:gs pos="0">
                          <a:srgbClr val="E1EBFF"/>
                        </a:gs>
                        <a:gs pos="100000">
                          <a:srgbClr val="EEF4FF"/>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1654</a:t>
                      </a:r>
                      <a:endParaRPr/>
                    </a:p>
                  </a:txBody>
                  <a:tcPr marL="91450" marR="91450" marT="45725" marB="45725" anchor="ctr">
                    <a:lnL w="12700" cap="flat" cmpd="sng">
                      <a:solidFill>
                        <a:srgbClr val="B8DDE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56165</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1234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56789</a:t>
                      </a:r>
                      <a:endParaRPr/>
                    </a:p>
                  </a:txBody>
                  <a:tcPr marL="91450" marR="91450" marT="45725" marB="45725" anchor="ctr">
                    <a:lnL w="12700" cap="flat" cmpd="sng">
                      <a:solidFill>
                        <a:srgbClr val="BFBFBF"/>
                      </a:solidFill>
                      <a:prstDash val="solid"/>
                      <a:round/>
                      <a:headEnd type="none" w="sm" len="sm"/>
                      <a:tailEnd type="none" w="sm" len="sm"/>
                    </a:lnL>
                    <a:lnR w="38100" cap="flat" cmpd="sng">
                      <a:solidFill>
                        <a:srgbClr val="002060"/>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8"/>
                  </a:ext>
                </a:extLst>
              </a:tr>
              <a:tr h="682175">
                <a:tc>
                  <a:txBody>
                    <a:bodyPr/>
                    <a:lstStyle/>
                    <a:p>
                      <a:pPr marL="0" marR="0" lvl="0" indent="0" algn="l" rtl="0">
                        <a:spcBef>
                          <a:spcPts val="0"/>
                        </a:spcBef>
                        <a:spcAft>
                          <a:spcPts val="0"/>
                        </a:spcAft>
                        <a:buNone/>
                      </a:pPr>
                      <a:r>
                        <a:rPr lang="en-US" sz="1800">
                          <a:solidFill>
                            <a:srgbClr val="0C0C0C"/>
                          </a:solidFill>
                          <a:latin typeface="Arial"/>
                          <a:ea typeface="Arial"/>
                          <a:cs typeface="Arial"/>
                          <a:sym typeface="Arial"/>
                        </a:rPr>
                        <a:t>Total</a:t>
                      </a:r>
                      <a:endParaRPr/>
                    </a:p>
                  </a:txBody>
                  <a:tcPr marL="182875" marR="91450" marT="45725" marB="45725" anchor="ctr">
                    <a:lnL w="38100" cap="flat" cmpd="sng">
                      <a:solidFill>
                        <a:srgbClr val="002060"/>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BDD3FF"/>
                      </a:solidFill>
                      <a:prstDash val="solid"/>
                      <a:round/>
                      <a:headEnd type="none" w="sm" len="sm"/>
                      <a:tailEnd type="none" w="sm" len="sm"/>
                    </a:lnT>
                    <a:lnB w="12700" cap="flat" cmpd="sng">
                      <a:solidFill>
                        <a:srgbClr val="7F7F7F"/>
                      </a:solidFill>
                      <a:prstDash val="solid"/>
                      <a:round/>
                      <a:headEnd type="none" w="sm" len="sm"/>
                      <a:tailEnd type="none" w="sm" len="sm"/>
                    </a:lnB>
                    <a:gradFill>
                      <a:gsLst>
                        <a:gs pos="0">
                          <a:srgbClr val="BFBFBF"/>
                        </a:gs>
                        <a:gs pos="100000">
                          <a:srgbClr val="F2F2F2"/>
                        </a:gs>
                      </a:gsLst>
                      <a:lin ang="16200000" scaled="0"/>
                    </a:gradFill>
                  </a:tcPr>
                </a:tc>
                <a:tc>
                  <a:txBody>
                    <a:bodyPr/>
                    <a:lstStyle/>
                    <a:p>
                      <a:pPr marL="0" marR="0" lvl="0" indent="0" algn="ctr" rtl="0">
                        <a:spcBef>
                          <a:spcPts val="0"/>
                        </a:spcBef>
                        <a:spcAft>
                          <a:spcPts val="0"/>
                        </a:spcAft>
                        <a:buNone/>
                      </a:pPr>
                      <a:r>
                        <a:rPr lang="en-US" sz="1800">
                          <a:solidFill>
                            <a:srgbClr val="0C0C0C"/>
                          </a:solidFill>
                          <a:latin typeface="Arial"/>
                          <a:ea typeface="Arial"/>
                          <a:cs typeface="Arial"/>
                          <a:sym typeface="Arial"/>
                        </a:rPr>
                        <a:t>49894</a:t>
                      </a:r>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7F7F7F"/>
                      </a:solidFill>
                      <a:prstDash val="solid"/>
                      <a:round/>
                      <a:headEnd type="none" w="sm" len="sm"/>
                      <a:tailEnd type="none" w="sm" len="sm"/>
                    </a:lnB>
                    <a:gradFill>
                      <a:gsLst>
                        <a:gs pos="0">
                          <a:srgbClr val="BFBFBF"/>
                        </a:gs>
                        <a:gs pos="100000">
                          <a:srgbClr val="F2F2F2"/>
                        </a:gs>
                      </a:gsLst>
                      <a:lin ang="16200000" scaled="0"/>
                    </a:gradFill>
                  </a:tcPr>
                </a:tc>
                <a:tc>
                  <a:txBody>
                    <a:bodyPr/>
                    <a:lstStyle/>
                    <a:p>
                      <a:pPr marL="0" marR="0" lvl="0" indent="0" algn="ctr" rtl="0">
                        <a:spcBef>
                          <a:spcPts val="0"/>
                        </a:spcBef>
                        <a:spcAft>
                          <a:spcPts val="0"/>
                        </a:spcAft>
                        <a:buNone/>
                      </a:pPr>
                      <a:r>
                        <a:rPr lang="en-US" sz="1800">
                          <a:solidFill>
                            <a:srgbClr val="0C0C0C"/>
                          </a:solidFill>
                          <a:latin typeface="Arial"/>
                          <a:ea typeface="Arial"/>
                          <a:cs typeface="Arial"/>
                          <a:sym typeface="Arial"/>
                        </a:rPr>
                        <a:t>67666</a:t>
                      </a:r>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7F7F7F"/>
                      </a:solidFill>
                      <a:prstDash val="solid"/>
                      <a:round/>
                      <a:headEnd type="none" w="sm" len="sm"/>
                      <a:tailEnd type="none" w="sm" len="sm"/>
                    </a:lnB>
                    <a:gradFill>
                      <a:gsLst>
                        <a:gs pos="0">
                          <a:srgbClr val="BFBFBF"/>
                        </a:gs>
                        <a:gs pos="100000">
                          <a:srgbClr val="F2F2F2"/>
                        </a:gs>
                      </a:gsLst>
                      <a:lin ang="16200000" scaled="0"/>
                    </a:gradFill>
                  </a:tcPr>
                </a:tc>
                <a:tc>
                  <a:txBody>
                    <a:bodyPr/>
                    <a:lstStyle/>
                    <a:p>
                      <a:pPr marL="0" marR="0" lvl="0" indent="0" algn="ctr" rtl="0">
                        <a:spcBef>
                          <a:spcPts val="0"/>
                        </a:spcBef>
                        <a:spcAft>
                          <a:spcPts val="0"/>
                        </a:spcAft>
                        <a:buNone/>
                      </a:pPr>
                      <a:r>
                        <a:rPr lang="en-US" sz="1800">
                          <a:solidFill>
                            <a:srgbClr val="0C0C0C"/>
                          </a:solidFill>
                          <a:latin typeface="Arial"/>
                          <a:ea typeface="Arial"/>
                          <a:cs typeface="Arial"/>
                          <a:sym typeface="Arial"/>
                        </a:rPr>
                        <a:t>16967</a:t>
                      </a:r>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7F7F7F"/>
                      </a:solidFill>
                      <a:prstDash val="solid"/>
                      <a:round/>
                      <a:headEnd type="none" w="sm" len="sm"/>
                      <a:tailEnd type="none" w="sm" len="sm"/>
                    </a:lnB>
                    <a:gradFill>
                      <a:gsLst>
                        <a:gs pos="0">
                          <a:srgbClr val="BFBFBF"/>
                        </a:gs>
                        <a:gs pos="100000">
                          <a:srgbClr val="F2F2F2"/>
                        </a:gs>
                      </a:gsLst>
                      <a:lin ang="16200000" scaled="0"/>
                    </a:gradFill>
                  </a:tcPr>
                </a:tc>
                <a:tc>
                  <a:txBody>
                    <a:bodyPr/>
                    <a:lstStyle/>
                    <a:p>
                      <a:pPr marL="0" marR="0" lvl="0" indent="0" algn="ctr" rtl="0">
                        <a:spcBef>
                          <a:spcPts val="0"/>
                        </a:spcBef>
                        <a:spcAft>
                          <a:spcPts val="0"/>
                        </a:spcAft>
                        <a:buNone/>
                      </a:pPr>
                      <a:r>
                        <a:rPr lang="en-US" sz="1800">
                          <a:solidFill>
                            <a:srgbClr val="0C0C0C"/>
                          </a:solidFill>
                          <a:latin typeface="Arial"/>
                          <a:ea typeface="Arial"/>
                          <a:cs typeface="Arial"/>
                          <a:sym typeface="Arial"/>
                        </a:rPr>
                        <a:t>946381</a:t>
                      </a:r>
                      <a:endParaRPr/>
                    </a:p>
                  </a:txBody>
                  <a:tcPr marL="91450" marR="91450" marT="45725" marB="45725" anchor="ctr">
                    <a:lnL w="12700" cap="flat" cmpd="sng">
                      <a:solidFill>
                        <a:srgbClr val="7F7F7F"/>
                      </a:solidFill>
                      <a:prstDash val="solid"/>
                      <a:round/>
                      <a:headEnd type="none" w="sm" len="sm"/>
                      <a:tailEnd type="none" w="sm" len="sm"/>
                    </a:lnL>
                    <a:lnR w="38100" cap="flat" cmpd="sng">
                      <a:solidFill>
                        <a:srgbClr val="002060"/>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7F7F7F"/>
                      </a:solidFill>
                      <a:prstDash val="solid"/>
                      <a:round/>
                      <a:headEnd type="none" w="sm" len="sm"/>
                      <a:tailEnd type="none" w="sm" len="sm"/>
                    </a:lnB>
                    <a:gradFill>
                      <a:gsLst>
                        <a:gs pos="0">
                          <a:srgbClr val="BFBFBF"/>
                        </a:gs>
                        <a:gs pos="100000">
                          <a:srgbClr val="F2F2F2"/>
                        </a:gs>
                      </a:gsLst>
                      <a:lin ang="16200000" scaled="0"/>
                    </a:gradFill>
                  </a:tcPr>
                </a:tc>
                <a:extLst>
                  <a:ext uri="{0D108BD9-81ED-4DB2-BD59-A6C34878D82A}">
                    <a16:rowId xmlns:a16="http://schemas.microsoft.com/office/drawing/2014/main" val="10009"/>
                  </a:ext>
                </a:extLst>
              </a:tr>
              <a:tr h="381000">
                <a:tc gridSpan="5">
                  <a:txBody>
                    <a:bodyPr/>
                    <a:lstStyle/>
                    <a:p>
                      <a:pPr marL="0" marR="0" lvl="0" indent="0" algn="r" rtl="0">
                        <a:spcBef>
                          <a:spcPts val="0"/>
                        </a:spcBef>
                        <a:spcAft>
                          <a:spcPts val="0"/>
                        </a:spcAft>
                        <a:buNone/>
                      </a:pPr>
                      <a:r>
                        <a:rPr lang="en-US" sz="1400">
                          <a:solidFill>
                            <a:srgbClr val="7F7F7F"/>
                          </a:solidFill>
                          <a:latin typeface="Arial"/>
                          <a:ea typeface="Arial"/>
                          <a:cs typeface="Arial"/>
                          <a:sym typeface="Arial"/>
                        </a:rPr>
                        <a:t>This is a sample text, insert appropriate text here*</a:t>
                      </a:r>
                      <a:endParaRPr sz="1400">
                        <a:solidFill>
                          <a:srgbClr val="7F7F7F"/>
                        </a:solidFill>
                        <a:latin typeface="Arial"/>
                        <a:ea typeface="Arial"/>
                        <a:cs typeface="Arial"/>
                        <a:sym typeface="Arial"/>
                      </a:endParaRPr>
                    </a:p>
                  </a:txBody>
                  <a:tcPr marL="91450" marR="91450" marT="45725" marB="45725" anchor="ctr">
                    <a:lnL w="38100" cap="flat" cmpd="sng">
                      <a:solidFill>
                        <a:srgbClr val="002060"/>
                      </a:solidFill>
                      <a:prstDash val="solid"/>
                      <a:round/>
                      <a:headEnd type="none" w="sm" len="sm"/>
                      <a:tailEnd type="none" w="sm" len="sm"/>
                    </a:lnL>
                    <a:lnR w="38100" cap="flat" cmpd="sng">
                      <a:solidFill>
                        <a:srgbClr val="002060"/>
                      </a:solidFill>
                      <a:prstDash val="solid"/>
                      <a:round/>
                      <a:headEnd type="none" w="sm" len="sm"/>
                      <a:tailEnd type="none" w="sm" len="sm"/>
                    </a:lnR>
                    <a:lnT w="12700" cap="flat" cmpd="sng">
                      <a:solidFill>
                        <a:srgbClr val="7F7F7F"/>
                      </a:solidFill>
                      <a:prstDash val="solid"/>
                      <a:round/>
                      <a:headEnd type="none" w="sm" len="sm"/>
                      <a:tailEnd type="none" w="sm" len="sm"/>
                    </a:lnT>
                    <a:lnB w="38100" cap="flat" cmpd="sng">
                      <a:solidFill>
                        <a:srgbClr val="002060"/>
                      </a:solidFill>
                      <a:prstDash val="solid"/>
                      <a:round/>
                      <a:headEnd type="none" w="sm" len="sm"/>
                      <a:tailEnd type="none" w="sm" len="sm"/>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grpSp>
        <p:nvGrpSpPr>
          <p:cNvPr id="458" name="Google Shape;458;p10"/>
          <p:cNvGrpSpPr/>
          <p:nvPr/>
        </p:nvGrpSpPr>
        <p:grpSpPr>
          <a:xfrm>
            <a:off x="597762" y="688018"/>
            <a:ext cx="10996477" cy="5481964"/>
            <a:chOff x="900112" y="1229518"/>
            <a:chExt cx="7343775" cy="3512347"/>
          </a:xfrm>
        </p:grpSpPr>
        <p:grpSp>
          <p:nvGrpSpPr>
            <p:cNvPr id="459" name="Google Shape;459;p10"/>
            <p:cNvGrpSpPr/>
            <p:nvPr/>
          </p:nvGrpSpPr>
          <p:grpSpPr>
            <a:xfrm>
              <a:off x="900112" y="1239838"/>
              <a:ext cx="7343775" cy="3497263"/>
              <a:chOff x="567" y="781"/>
              <a:chExt cx="4626" cy="2203"/>
            </a:xfrm>
          </p:grpSpPr>
          <p:sp>
            <p:nvSpPr>
              <p:cNvPr id="460" name="Google Shape;460;p10"/>
              <p:cNvSpPr/>
              <p:nvPr/>
            </p:nvSpPr>
            <p:spPr>
              <a:xfrm>
                <a:off x="567" y="1043"/>
                <a:ext cx="1533"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1" name="Google Shape;461;p10"/>
              <p:cNvSpPr/>
              <p:nvPr/>
            </p:nvSpPr>
            <p:spPr>
              <a:xfrm>
                <a:off x="2113" y="1043"/>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2" name="Google Shape;462;p10"/>
              <p:cNvSpPr/>
              <p:nvPr/>
            </p:nvSpPr>
            <p:spPr>
              <a:xfrm>
                <a:off x="2887" y="1043"/>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3" name="Google Shape;463;p10"/>
              <p:cNvSpPr/>
              <p:nvPr/>
            </p:nvSpPr>
            <p:spPr>
              <a:xfrm>
                <a:off x="3660" y="1043"/>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4" name="Google Shape;464;p10"/>
              <p:cNvSpPr/>
              <p:nvPr/>
            </p:nvSpPr>
            <p:spPr>
              <a:xfrm>
                <a:off x="4433" y="1043"/>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5" name="Google Shape;465;p10"/>
              <p:cNvSpPr/>
              <p:nvPr/>
            </p:nvSpPr>
            <p:spPr>
              <a:xfrm>
                <a:off x="567" y="1819"/>
                <a:ext cx="1533"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6" name="Google Shape;466;p10"/>
              <p:cNvSpPr/>
              <p:nvPr/>
            </p:nvSpPr>
            <p:spPr>
              <a:xfrm>
                <a:off x="2113" y="1819"/>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7" name="Google Shape;467;p10"/>
              <p:cNvSpPr/>
              <p:nvPr/>
            </p:nvSpPr>
            <p:spPr>
              <a:xfrm>
                <a:off x="2887" y="1819"/>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8" name="Google Shape;468;p10"/>
              <p:cNvSpPr/>
              <p:nvPr/>
            </p:nvSpPr>
            <p:spPr>
              <a:xfrm>
                <a:off x="3660" y="1819"/>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9" name="Google Shape;469;p10"/>
              <p:cNvSpPr/>
              <p:nvPr/>
            </p:nvSpPr>
            <p:spPr>
              <a:xfrm>
                <a:off x="4433" y="1819"/>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0" name="Google Shape;470;p10"/>
              <p:cNvSpPr/>
              <p:nvPr/>
            </p:nvSpPr>
            <p:spPr>
              <a:xfrm>
                <a:off x="567" y="1237"/>
                <a:ext cx="1533"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1" name="Google Shape;471;p10"/>
              <p:cNvSpPr/>
              <p:nvPr/>
            </p:nvSpPr>
            <p:spPr>
              <a:xfrm>
                <a:off x="2113" y="1237"/>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2" name="Google Shape;472;p10"/>
              <p:cNvSpPr/>
              <p:nvPr/>
            </p:nvSpPr>
            <p:spPr>
              <a:xfrm>
                <a:off x="2887" y="1237"/>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3" name="Google Shape;473;p10"/>
              <p:cNvSpPr/>
              <p:nvPr/>
            </p:nvSpPr>
            <p:spPr>
              <a:xfrm>
                <a:off x="3660" y="1237"/>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4" name="Google Shape;474;p10"/>
              <p:cNvSpPr/>
              <p:nvPr/>
            </p:nvSpPr>
            <p:spPr>
              <a:xfrm>
                <a:off x="4433" y="1237"/>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5" name="Google Shape;475;p10"/>
              <p:cNvSpPr/>
              <p:nvPr/>
            </p:nvSpPr>
            <p:spPr>
              <a:xfrm>
                <a:off x="567" y="1432"/>
                <a:ext cx="1533"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6" name="Google Shape;476;p10"/>
              <p:cNvSpPr/>
              <p:nvPr/>
            </p:nvSpPr>
            <p:spPr>
              <a:xfrm>
                <a:off x="2113" y="1432"/>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7" name="Google Shape;477;p10"/>
              <p:cNvSpPr/>
              <p:nvPr/>
            </p:nvSpPr>
            <p:spPr>
              <a:xfrm>
                <a:off x="2887" y="1432"/>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8" name="Google Shape;478;p10"/>
              <p:cNvSpPr/>
              <p:nvPr/>
            </p:nvSpPr>
            <p:spPr>
              <a:xfrm>
                <a:off x="3660" y="1432"/>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9" name="Google Shape;479;p10"/>
              <p:cNvSpPr/>
              <p:nvPr/>
            </p:nvSpPr>
            <p:spPr>
              <a:xfrm>
                <a:off x="4433" y="1432"/>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0" name="Google Shape;480;p10"/>
              <p:cNvSpPr/>
              <p:nvPr/>
            </p:nvSpPr>
            <p:spPr>
              <a:xfrm>
                <a:off x="567" y="1626"/>
                <a:ext cx="1533" cy="193"/>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1" name="Google Shape;481;p10"/>
              <p:cNvSpPr/>
              <p:nvPr/>
            </p:nvSpPr>
            <p:spPr>
              <a:xfrm>
                <a:off x="2113" y="1626"/>
                <a:ext cx="760" cy="193"/>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2" name="Google Shape;482;p10"/>
              <p:cNvSpPr/>
              <p:nvPr/>
            </p:nvSpPr>
            <p:spPr>
              <a:xfrm>
                <a:off x="2887" y="1626"/>
                <a:ext cx="760" cy="193"/>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3" name="Google Shape;483;p10"/>
              <p:cNvSpPr/>
              <p:nvPr/>
            </p:nvSpPr>
            <p:spPr>
              <a:xfrm>
                <a:off x="3660" y="1626"/>
                <a:ext cx="760" cy="193"/>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4" name="Google Shape;484;p10"/>
              <p:cNvSpPr/>
              <p:nvPr/>
            </p:nvSpPr>
            <p:spPr>
              <a:xfrm>
                <a:off x="4433" y="1626"/>
                <a:ext cx="760" cy="193"/>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5" name="Google Shape;485;p10"/>
              <p:cNvSpPr/>
              <p:nvPr/>
            </p:nvSpPr>
            <p:spPr>
              <a:xfrm>
                <a:off x="567" y="2595"/>
                <a:ext cx="1533"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6" name="Google Shape;486;p10"/>
              <p:cNvSpPr/>
              <p:nvPr/>
            </p:nvSpPr>
            <p:spPr>
              <a:xfrm>
                <a:off x="2113" y="2595"/>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7" name="Google Shape;487;p10"/>
              <p:cNvSpPr/>
              <p:nvPr/>
            </p:nvSpPr>
            <p:spPr>
              <a:xfrm>
                <a:off x="2887" y="2595"/>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8" name="Google Shape;488;p10"/>
              <p:cNvSpPr/>
              <p:nvPr/>
            </p:nvSpPr>
            <p:spPr>
              <a:xfrm>
                <a:off x="3660" y="2595"/>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9" name="Google Shape;489;p10"/>
              <p:cNvSpPr/>
              <p:nvPr/>
            </p:nvSpPr>
            <p:spPr>
              <a:xfrm>
                <a:off x="4433" y="2595"/>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0" name="Google Shape;490;p10"/>
              <p:cNvSpPr/>
              <p:nvPr/>
            </p:nvSpPr>
            <p:spPr>
              <a:xfrm>
                <a:off x="567" y="2013"/>
                <a:ext cx="1533"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1" name="Google Shape;491;p10"/>
              <p:cNvSpPr/>
              <p:nvPr/>
            </p:nvSpPr>
            <p:spPr>
              <a:xfrm>
                <a:off x="2113" y="2013"/>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2" name="Google Shape;492;p10"/>
              <p:cNvSpPr/>
              <p:nvPr/>
            </p:nvSpPr>
            <p:spPr>
              <a:xfrm>
                <a:off x="2887" y="2013"/>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3" name="Google Shape;493;p10"/>
              <p:cNvSpPr/>
              <p:nvPr/>
            </p:nvSpPr>
            <p:spPr>
              <a:xfrm>
                <a:off x="3660" y="2013"/>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4" name="Google Shape;494;p10"/>
              <p:cNvSpPr/>
              <p:nvPr/>
            </p:nvSpPr>
            <p:spPr>
              <a:xfrm>
                <a:off x="4433" y="2013"/>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5" name="Google Shape;495;p10"/>
              <p:cNvSpPr/>
              <p:nvPr/>
            </p:nvSpPr>
            <p:spPr>
              <a:xfrm>
                <a:off x="567" y="2208"/>
                <a:ext cx="1533"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6" name="Google Shape;496;p10"/>
              <p:cNvSpPr/>
              <p:nvPr/>
            </p:nvSpPr>
            <p:spPr>
              <a:xfrm>
                <a:off x="2113" y="2208"/>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7" name="Google Shape;497;p10"/>
              <p:cNvSpPr/>
              <p:nvPr/>
            </p:nvSpPr>
            <p:spPr>
              <a:xfrm>
                <a:off x="2887" y="2208"/>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8" name="Google Shape;498;p10"/>
              <p:cNvSpPr/>
              <p:nvPr/>
            </p:nvSpPr>
            <p:spPr>
              <a:xfrm>
                <a:off x="3660" y="2208"/>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9" name="Google Shape;499;p10"/>
              <p:cNvSpPr/>
              <p:nvPr/>
            </p:nvSpPr>
            <p:spPr>
              <a:xfrm>
                <a:off x="4433" y="2208"/>
                <a:ext cx="760" cy="194"/>
              </a:xfrm>
              <a:prstGeom prst="rect">
                <a:avLst/>
              </a:pr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0" name="Google Shape;500;p10"/>
              <p:cNvSpPr/>
              <p:nvPr/>
            </p:nvSpPr>
            <p:spPr>
              <a:xfrm>
                <a:off x="567" y="2402"/>
                <a:ext cx="1533" cy="193"/>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1" name="Google Shape;501;p10"/>
              <p:cNvSpPr/>
              <p:nvPr/>
            </p:nvSpPr>
            <p:spPr>
              <a:xfrm>
                <a:off x="2113" y="2402"/>
                <a:ext cx="760" cy="193"/>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2" name="Google Shape;502;p10"/>
              <p:cNvSpPr/>
              <p:nvPr/>
            </p:nvSpPr>
            <p:spPr>
              <a:xfrm>
                <a:off x="2887" y="2402"/>
                <a:ext cx="760" cy="193"/>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3" name="Google Shape;503;p10"/>
              <p:cNvSpPr/>
              <p:nvPr/>
            </p:nvSpPr>
            <p:spPr>
              <a:xfrm>
                <a:off x="3660" y="2402"/>
                <a:ext cx="760" cy="193"/>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4" name="Google Shape;504;p10"/>
              <p:cNvSpPr/>
              <p:nvPr/>
            </p:nvSpPr>
            <p:spPr>
              <a:xfrm>
                <a:off x="4433" y="2402"/>
                <a:ext cx="760" cy="193"/>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5" name="Google Shape;505;p10"/>
              <p:cNvSpPr/>
              <p:nvPr/>
            </p:nvSpPr>
            <p:spPr>
              <a:xfrm>
                <a:off x="567" y="2789"/>
                <a:ext cx="1533"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6" name="Google Shape;506;p10"/>
              <p:cNvSpPr/>
              <p:nvPr/>
            </p:nvSpPr>
            <p:spPr>
              <a:xfrm>
                <a:off x="2113" y="2789"/>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7" name="Google Shape;507;p10"/>
              <p:cNvSpPr/>
              <p:nvPr/>
            </p:nvSpPr>
            <p:spPr>
              <a:xfrm>
                <a:off x="2887" y="2789"/>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8" name="Google Shape;508;p10"/>
              <p:cNvSpPr/>
              <p:nvPr/>
            </p:nvSpPr>
            <p:spPr>
              <a:xfrm>
                <a:off x="3660" y="2789"/>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9" name="Google Shape;509;p10"/>
              <p:cNvSpPr/>
              <p:nvPr/>
            </p:nvSpPr>
            <p:spPr>
              <a:xfrm>
                <a:off x="4433" y="2789"/>
                <a:ext cx="760" cy="195"/>
              </a:xfrm>
              <a:prstGeom prst="rect">
                <a:avLst/>
              </a:pr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0" name="Google Shape;510;p10"/>
              <p:cNvSpPr/>
              <p:nvPr/>
            </p:nvSpPr>
            <p:spPr>
              <a:xfrm>
                <a:off x="2113" y="781"/>
                <a:ext cx="760" cy="262"/>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1" name="Google Shape;511;p10"/>
              <p:cNvSpPr/>
              <p:nvPr/>
            </p:nvSpPr>
            <p:spPr>
              <a:xfrm>
                <a:off x="2887" y="781"/>
                <a:ext cx="760" cy="262"/>
              </a:xfrm>
              <a:prstGeom prst="rect">
                <a:avLst/>
              </a:prstGeom>
              <a:solidFill>
                <a:srgbClr val="FFCE5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2" name="Google Shape;512;p10"/>
              <p:cNvSpPr/>
              <p:nvPr/>
            </p:nvSpPr>
            <p:spPr>
              <a:xfrm>
                <a:off x="3660" y="781"/>
                <a:ext cx="760" cy="262"/>
              </a:xfrm>
              <a:prstGeom prst="rect">
                <a:avLst/>
              </a:prstGeom>
              <a:solidFill>
                <a:srgbClr val="A1D46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3" name="Google Shape;513;p10"/>
              <p:cNvSpPr/>
              <p:nvPr/>
            </p:nvSpPr>
            <p:spPr>
              <a:xfrm>
                <a:off x="4433" y="781"/>
                <a:ext cx="760" cy="262"/>
              </a:xfrm>
              <a:prstGeom prst="rect">
                <a:avLst/>
              </a:prstGeom>
              <a:solidFill>
                <a:srgbClr val="49CFA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514" name="Google Shape;514;p10"/>
            <p:cNvSpPr txBox="1"/>
            <p:nvPr/>
          </p:nvSpPr>
          <p:spPr>
            <a:xfrm>
              <a:off x="900113" y="1655763"/>
              <a:ext cx="2433638" cy="30797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Feature 1</a:t>
              </a:r>
              <a:endParaRPr/>
            </a:p>
          </p:txBody>
        </p:sp>
        <p:sp>
          <p:nvSpPr>
            <p:cNvPr id="515" name="Google Shape;515;p10"/>
            <p:cNvSpPr txBox="1"/>
            <p:nvPr/>
          </p:nvSpPr>
          <p:spPr>
            <a:xfrm>
              <a:off x="900113" y="1963738"/>
              <a:ext cx="2433638" cy="30797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Feature 2</a:t>
              </a:r>
              <a:endParaRPr/>
            </a:p>
          </p:txBody>
        </p:sp>
        <p:sp>
          <p:nvSpPr>
            <p:cNvPr id="516" name="Google Shape;516;p10"/>
            <p:cNvSpPr txBox="1"/>
            <p:nvPr/>
          </p:nvSpPr>
          <p:spPr>
            <a:xfrm>
              <a:off x="900113" y="2273300"/>
              <a:ext cx="2433638" cy="30797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Feature 3</a:t>
              </a:r>
              <a:endParaRPr/>
            </a:p>
          </p:txBody>
        </p:sp>
        <p:sp>
          <p:nvSpPr>
            <p:cNvPr id="517" name="Google Shape;517;p10"/>
            <p:cNvSpPr txBox="1"/>
            <p:nvPr/>
          </p:nvSpPr>
          <p:spPr>
            <a:xfrm>
              <a:off x="900113" y="2584452"/>
              <a:ext cx="2433638" cy="30797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Feature 4</a:t>
              </a:r>
              <a:endParaRPr/>
            </a:p>
          </p:txBody>
        </p:sp>
        <p:sp>
          <p:nvSpPr>
            <p:cNvPr id="518" name="Google Shape;518;p10"/>
            <p:cNvSpPr txBox="1"/>
            <p:nvPr/>
          </p:nvSpPr>
          <p:spPr>
            <a:xfrm>
              <a:off x="900113" y="2892427"/>
              <a:ext cx="2433638" cy="30797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Feature 5</a:t>
              </a:r>
              <a:endParaRPr/>
            </a:p>
          </p:txBody>
        </p:sp>
        <p:sp>
          <p:nvSpPr>
            <p:cNvPr id="519" name="Google Shape;519;p10"/>
            <p:cNvSpPr txBox="1"/>
            <p:nvPr/>
          </p:nvSpPr>
          <p:spPr>
            <a:xfrm>
              <a:off x="900113" y="3197226"/>
              <a:ext cx="2433638" cy="30797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Feature 6</a:t>
              </a:r>
              <a:endParaRPr/>
            </a:p>
          </p:txBody>
        </p:sp>
        <p:sp>
          <p:nvSpPr>
            <p:cNvPr id="520" name="Google Shape;520;p10"/>
            <p:cNvSpPr txBox="1"/>
            <p:nvPr/>
          </p:nvSpPr>
          <p:spPr>
            <a:xfrm>
              <a:off x="900113" y="3505201"/>
              <a:ext cx="2433638" cy="30797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Feature 7</a:t>
              </a:r>
              <a:endParaRPr/>
            </a:p>
          </p:txBody>
        </p:sp>
        <p:sp>
          <p:nvSpPr>
            <p:cNvPr id="521" name="Google Shape;521;p10"/>
            <p:cNvSpPr txBox="1"/>
            <p:nvPr/>
          </p:nvSpPr>
          <p:spPr>
            <a:xfrm>
              <a:off x="900113" y="3814763"/>
              <a:ext cx="2433638" cy="30797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Feature 8</a:t>
              </a:r>
              <a:endParaRPr/>
            </a:p>
          </p:txBody>
        </p:sp>
        <p:sp>
          <p:nvSpPr>
            <p:cNvPr id="522" name="Google Shape;522;p10"/>
            <p:cNvSpPr txBox="1"/>
            <p:nvPr/>
          </p:nvSpPr>
          <p:spPr>
            <a:xfrm>
              <a:off x="900113" y="4125915"/>
              <a:ext cx="2433638" cy="30797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Feature 9</a:t>
              </a:r>
              <a:endParaRPr/>
            </a:p>
          </p:txBody>
        </p:sp>
        <p:sp>
          <p:nvSpPr>
            <p:cNvPr id="523" name="Google Shape;523;p10"/>
            <p:cNvSpPr txBox="1"/>
            <p:nvPr/>
          </p:nvSpPr>
          <p:spPr>
            <a:xfrm>
              <a:off x="900113" y="4433890"/>
              <a:ext cx="2433638" cy="30797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Feature 10</a:t>
              </a:r>
              <a:endParaRPr/>
            </a:p>
          </p:txBody>
        </p:sp>
        <p:sp>
          <p:nvSpPr>
            <p:cNvPr id="524" name="Google Shape;524;p10"/>
            <p:cNvSpPr txBox="1"/>
            <p:nvPr/>
          </p:nvSpPr>
          <p:spPr>
            <a:xfrm>
              <a:off x="4583112" y="1229518"/>
              <a:ext cx="1206500" cy="436563"/>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1600"/>
                <a:buFont typeface="Arial"/>
                <a:buNone/>
              </a:pPr>
              <a:r>
                <a:rPr lang="en-US" sz="1600">
                  <a:solidFill>
                    <a:schemeClr val="lt1"/>
                  </a:solidFill>
                  <a:latin typeface="Arial"/>
                  <a:ea typeface="Arial"/>
                  <a:cs typeface="Arial"/>
                  <a:sym typeface="Arial"/>
                </a:rPr>
                <a:t>Product B</a:t>
              </a:r>
              <a:endParaRPr/>
            </a:p>
          </p:txBody>
        </p:sp>
        <p:sp>
          <p:nvSpPr>
            <p:cNvPr id="525" name="Google Shape;525;p10"/>
            <p:cNvSpPr txBox="1"/>
            <p:nvPr/>
          </p:nvSpPr>
          <p:spPr>
            <a:xfrm>
              <a:off x="5810250" y="1229518"/>
              <a:ext cx="1206500" cy="436563"/>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1600"/>
                <a:buFont typeface="Arial"/>
                <a:buNone/>
              </a:pPr>
              <a:r>
                <a:rPr lang="en-US" sz="1600">
                  <a:solidFill>
                    <a:schemeClr val="lt1"/>
                  </a:solidFill>
                  <a:latin typeface="Arial"/>
                  <a:ea typeface="Arial"/>
                  <a:cs typeface="Arial"/>
                  <a:sym typeface="Arial"/>
                </a:rPr>
                <a:t>Product C</a:t>
              </a:r>
              <a:endParaRPr/>
            </a:p>
          </p:txBody>
        </p:sp>
        <p:sp>
          <p:nvSpPr>
            <p:cNvPr id="526" name="Google Shape;526;p10"/>
            <p:cNvSpPr txBox="1"/>
            <p:nvPr/>
          </p:nvSpPr>
          <p:spPr>
            <a:xfrm>
              <a:off x="7037387" y="1229518"/>
              <a:ext cx="1206500" cy="436563"/>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1600"/>
                <a:buFont typeface="Arial"/>
                <a:buNone/>
              </a:pPr>
              <a:r>
                <a:rPr lang="en-US" sz="1600">
                  <a:solidFill>
                    <a:schemeClr val="lt1"/>
                  </a:solidFill>
                  <a:latin typeface="Arial"/>
                  <a:ea typeface="Arial"/>
                  <a:cs typeface="Arial"/>
                  <a:sym typeface="Arial"/>
                </a:rPr>
                <a:t>Product D</a:t>
              </a:r>
              <a:endParaRPr/>
            </a:p>
          </p:txBody>
        </p:sp>
        <p:sp>
          <p:nvSpPr>
            <p:cNvPr id="527" name="Google Shape;527;p10"/>
            <p:cNvSpPr txBox="1"/>
            <p:nvPr/>
          </p:nvSpPr>
          <p:spPr>
            <a:xfrm>
              <a:off x="3354388" y="1229518"/>
              <a:ext cx="1206500" cy="436563"/>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1600"/>
                <a:buFont typeface="Arial"/>
                <a:buNone/>
              </a:pPr>
              <a:r>
                <a:rPr lang="en-US" sz="1600">
                  <a:solidFill>
                    <a:schemeClr val="lt1"/>
                  </a:solidFill>
                  <a:latin typeface="Arial"/>
                  <a:ea typeface="Arial"/>
                  <a:cs typeface="Arial"/>
                  <a:sym typeface="Arial"/>
                </a:rPr>
                <a:t>Product A</a:t>
              </a:r>
              <a:endParaRPr/>
            </a:p>
          </p:txBody>
        </p:sp>
        <p:grpSp>
          <p:nvGrpSpPr>
            <p:cNvPr id="528" name="Google Shape;528;p10"/>
            <p:cNvGrpSpPr/>
            <p:nvPr/>
          </p:nvGrpSpPr>
          <p:grpSpPr>
            <a:xfrm>
              <a:off x="3824629" y="1985510"/>
              <a:ext cx="266018" cy="266018"/>
              <a:chOff x="727125" y="959123"/>
              <a:chExt cx="272926" cy="272926"/>
            </a:xfrm>
          </p:grpSpPr>
          <p:sp>
            <p:nvSpPr>
              <p:cNvPr id="529" name="Google Shape;529;p10"/>
              <p:cNvSpPr/>
              <p:nvPr/>
            </p:nvSpPr>
            <p:spPr>
              <a:xfrm>
                <a:off x="727125" y="959123"/>
                <a:ext cx="272926" cy="272926"/>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30" name="Google Shape;530;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31" name="Google Shape;531;p10"/>
            <p:cNvGrpSpPr/>
            <p:nvPr/>
          </p:nvGrpSpPr>
          <p:grpSpPr>
            <a:xfrm>
              <a:off x="3824629" y="2597039"/>
              <a:ext cx="266018" cy="266018"/>
              <a:chOff x="727125" y="959123"/>
              <a:chExt cx="272926" cy="272926"/>
            </a:xfrm>
          </p:grpSpPr>
          <p:sp>
            <p:nvSpPr>
              <p:cNvPr id="532" name="Google Shape;532;p10"/>
              <p:cNvSpPr/>
              <p:nvPr/>
            </p:nvSpPr>
            <p:spPr>
              <a:xfrm>
                <a:off x="727125" y="959123"/>
                <a:ext cx="272926" cy="272926"/>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33" name="Google Shape;533;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34" name="Google Shape;534;p10"/>
            <p:cNvGrpSpPr/>
            <p:nvPr/>
          </p:nvGrpSpPr>
          <p:grpSpPr>
            <a:xfrm>
              <a:off x="3824629" y="2908641"/>
              <a:ext cx="266018" cy="266018"/>
              <a:chOff x="727125" y="959123"/>
              <a:chExt cx="272926" cy="272926"/>
            </a:xfrm>
          </p:grpSpPr>
          <p:sp>
            <p:nvSpPr>
              <p:cNvPr id="535" name="Google Shape;535;p10"/>
              <p:cNvSpPr/>
              <p:nvPr/>
            </p:nvSpPr>
            <p:spPr>
              <a:xfrm>
                <a:off x="727125" y="959123"/>
                <a:ext cx="272926" cy="272926"/>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36" name="Google Shape;536;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37" name="Google Shape;537;p10"/>
            <p:cNvGrpSpPr/>
            <p:nvPr/>
          </p:nvGrpSpPr>
          <p:grpSpPr>
            <a:xfrm>
              <a:off x="5053353" y="1985510"/>
              <a:ext cx="266018" cy="266018"/>
              <a:chOff x="727125" y="959123"/>
              <a:chExt cx="272926" cy="272926"/>
            </a:xfrm>
          </p:grpSpPr>
          <p:sp>
            <p:nvSpPr>
              <p:cNvPr id="538" name="Google Shape;538;p10"/>
              <p:cNvSpPr/>
              <p:nvPr/>
            </p:nvSpPr>
            <p:spPr>
              <a:xfrm>
                <a:off x="727125" y="959123"/>
                <a:ext cx="272926" cy="272926"/>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39" name="Google Shape;539;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40" name="Google Shape;540;p10"/>
            <p:cNvGrpSpPr/>
            <p:nvPr/>
          </p:nvGrpSpPr>
          <p:grpSpPr>
            <a:xfrm>
              <a:off x="5053353" y="2597039"/>
              <a:ext cx="266018" cy="266018"/>
              <a:chOff x="727125" y="959123"/>
              <a:chExt cx="272926" cy="272926"/>
            </a:xfrm>
          </p:grpSpPr>
          <p:sp>
            <p:nvSpPr>
              <p:cNvPr id="541" name="Google Shape;541;p10"/>
              <p:cNvSpPr/>
              <p:nvPr/>
            </p:nvSpPr>
            <p:spPr>
              <a:xfrm>
                <a:off x="727125" y="959123"/>
                <a:ext cx="272926" cy="272926"/>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42" name="Google Shape;542;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43" name="Google Shape;543;p10"/>
            <p:cNvGrpSpPr/>
            <p:nvPr/>
          </p:nvGrpSpPr>
          <p:grpSpPr>
            <a:xfrm>
              <a:off x="5053353" y="2908641"/>
              <a:ext cx="266018" cy="266018"/>
              <a:chOff x="727125" y="959123"/>
              <a:chExt cx="272926" cy="272926"/>
            </a:xfrm>
          </p:grpSpPr>
          <p:sp>
            <p:nvSpPr>
              <p:cNvPr id="544" name="Google Shape;544;p10"/>
              <p:cNvSpPr/>
              <p:nvPr/>
            </p:nvSpPr>
            <p:spPr>
              <a:xfrm>
                <a:off x="727125" y="959123"/>
                <a:ext cx="272926" cy="272926"/>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45" name="Google Shape;545;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46" name="Google Shape;546;p10"/>
            <p:cNvGrpSpPr/>
            <p:nvPr/>
          </p:nvGrpSpPr>
          <p:grpSpPr>
            <a:xfrm>
              <a:off x="5053353" y="3217410"/>
              <a:ext cx="266018" cy="266018"/>
              <a:chOff x="727125" y="959123"/>
              <a:chExt cx="272926" cy="272926"/>
            </a:xfrm>
          </p:grpSpPr>
          <p:sp>
            <p:nvSpPr>
              <p:cNvPr id="547" name="Google Shape;547;p10"/>
              <p:cNvSpPr/>
              <p:nvPr/>
            </p:nvSpPr>
            <p:spPr>
              <a:xfrm>
                <a:off x="727125" y="959123"/>
                <a:ext cx="272926" cy="272926"/>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48" name="Google Shape;548;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49" name="Google Shape;549;p10"/>
            <p:cNvGrpSpPr/>
            <p:nvPr/>
          </p:nvGrpSpPr>
          <p:grpSpPr>
            <a:xfrm>
              <a:off x="6280491" y="1680999"/>
              <a:ext cx="266018" cy="266018"/>
              <a:chOff x="727125" y="959123"/>
              <a:chExt cx="272926" cy="272926"/>
            </a:xfrm>
          </p:grpSpPr>
          <p:sp>
            <p:nvSpPr>
              <p:cNvPr id="550" name="Google Shape;550;p10"/>
              <p:cNvSpPr/>
              <p:nvPr/>
            </p:nvSpPr>
            <p:spPr>
              <a:xfrm>
                <a:off x="727125" y="959123"/>
                <a:ext cx="272926" cy="27292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51" name="Google Shape;551;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52" name="Google Shape;552;p10"/>
            <p:cNvGrpSpPr/>
            <p:nvPr/>
          </p:nvGrpSpPr>
          <p:grpSpPr>
            <a:xfrm>
              <a:off x="6280491" y="2294279"/>
              <a:ext cx="266018" cy="266018"/>
              <a:chOff x="727125" y="959123"/>
              <a:chExt cx="272926" cy="272926"/>
            </a:xfrm>
          </p:grpSpPr>
          <p:sp>
            <p:nvSpPr>
              <p:cNvPr id="553" name="Google Shape;553;p10"/>
              <p:cNvSpPr/>
              <p:nvPr/>
            </p:nvSpPr>
            <p:spPr>
              <a:xfrm>
                <a:off x="727125" y="959123"/>
                <a:ext cx="272926" cy="27292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54" name="Google Shape;554;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55" name="Google Shape;555;p10"/>
            <p:cNvGrpSpPr/>
            <p:nvPr/>
          </p:nvGrpSpPr>
          <p:grpSpPr>
            <a:xfrm>
              <a:off x="6280491" y="2908641"/>
              <a:ext cx="266018" cy="266018"/>
              <a:chOff x="727125" y="959123"/>
              <a:chExt cx="272926" cy="272926"/>
            </a:xfrm>
          </p:grpSpPr>
          <p:sp>
            <p:nvSpPr>
              <p:cNvPr id="556" name="Google Shape;556;p10"/>
              <p:cNvSpPr/>
              <p:nvPr/>
            </p:nvSpPr>
            <p:spPr>
              <a:xfrm>
                <a:off x="727125" y="959123"/>
                <a:ext cx="272926" cy="27292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57" name="Google Shape;557;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58" name="Google Shape;558;p10"/>
            <p:cNvGrpSpPr/>
            <p:nvPr/>
          </p:nvGrpSpPr>
          <p:grpSpPr>
            <a:xfrm>
              <a:off x="6280491" y="3526179"/>
              <a:ext cx="266018" cy="266018"/>
              <a:chOff x="727125" y="959123"/>
              <a:chExt cx="272926" cy="272926"/>
            </a:xfrm>
          </p:grpSpPr>
          <p:sp>
            <p:nvSpPr>
              <p:cNvPr id="559" name="Google Shape;559;p10"/>
              <p:cNvSpPr/>
              <p:nvPr/>
            </p:nvSpPr>
            <p:spPr>
              <a:xfrm>
                <a:off x="727125" y="959123"/>
                <a:ext cx="272926" cy="27292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60" name="Google Shape;560;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61" name="Google Shape;561;p10"/>
            <p:cNvGrpSpPr/>
            <p:nvPr/>
          </p:nvGrpSpPr>
          <p:grpSpPr>
            <a:xfrm>
              <a:off x="6280491" y="3833361"/>
              <a:ext cx="266018" cy="266018"/>
              <a:chOff x="727125" y="959123"/>
              <a:chExt cx="272926" cy="272926"/>
            </a:xfrm>
          </p:grpSpPr>
          <p:sp>
            <p:nvSpPr>
              <p:cNvPr id="562" name="Google Shape;562;p10"/>
              <p:cNvSpPr/>
              <p:nvPr/>
            </p:nvSpPr>
            <p:spPr>
              <a:xfrm>
                <a:off x="727125" y="959123"/>
                <a:ext cx="272926" cy="27292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63" name="Google Shape;563;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64" name="Google Shape;564;p10"/>
            <p:cNvGrpSpPr/>
            <p:nvPr/>
          </p:nvGrpSpPr>
          <p:grpSpPr>
            <a:xfrm>
              <a:off x="7507628" y="4135020"/>
              <a:ext cx="266018" cy="266018"/>
              <a:chOff x="727125" y="959123"/>
              <a:chExt cx="272926" cy="272926"/>
            </a:xfrm>
          </p:grpSpPr>
          <p:sp>
            <p:nvSpPr>
              <p:cNvPr id="565" name="Google Shape;565;p10"/>
              <p:cNvSpPr/>
              <p:nvPr/>
            </p:nvSpPr>
            <p:spPr>
              <a:xfrm>
                <a:off x="727125" y="959123"/>
                <a:ext cx="272926" cy="272926"/>
              </a:xfrm>
              <a:prstGeom prst="ellipse">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66" name="Google Shape;566;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67" name="Google Shape;567;p10"/>
            <p:cNvGrpSpPr/>
            <p:nvPr/>
          </p:nvGrpSpPr>
          <p:grpSpPr>
            <a:xfrm>
              <a:off x="7507628" y="4449310"/>
              <a:ext cx="266018" cy="266018"/>
              <a:chOff x="727125" y="959123"/>
              <a:chExt cx="272926" cy="272926"/>
            </a:xfrm>
          </p:grpSpPr>
          <p:sp>
            <p:nvSpPr>
              <p:cNvPr id="568" name="Google Shape;568;p10"/>
              <p:cNvSpPr/>
              <p:nvPr/>
            </p:nvSpPr>
            <p:spPr>
              <a:xfrm>
                <a:off x="727125" y="959123"/>
                <a:ext cx="272926" cy="272926"/>
              </a:xfrm>
              <a:prstGeom prst="ellipse">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69" name="Google Shape;569;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70" name="Google Shape;570;p10"/>
            <p:cNvGrpSpPr/>
            <p:nvPr/>
          </p:nvGrpSpPr>
          <p:grpSpPr>
            <a:xfrm>
              <a:off x="7507628" y="3833361"/>
              <a:ext cx="266018" cy="266018"/>
              <a:chOff x="727125" y="959123"/>
              <a:chExt cx="272926" cy="272926"/>
            </a:xfrm>
          </p:grpSpPr>
          <p:sp>
            <p:nvSpPr>
              <p:cNvPr id="571" name="Google Shape;571;p10"/>
              <p:cNvSpPr/>
              <p:nvPr/>
            </p:nvSpPr>
            <p:spPr>
              <a:xfrm>
                <a:off x="727125" y="959123"/>
                <a:ext cx="272926" cy="272926"/>
              </a:xfrm>
              <a:prstGeom prst="ellipse">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72" name="Google Shape;572;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73" name="Google Shape;573;p10"/>
            <p:cNvGrpSpPr/>
            <p:nvPr/>
          </p:nvGrpSpPr>
          <p:grpSpPr>
            <a:xfrm>
              <a:off x="7507628" y="2601461"/>
              <a:ext cx="266018" cy="266018"/>
              <a:chOff x="727125" y="959123"/>
              <a:chExt cx="272926" cy="272926"/>
            </a:xfrm>
          </p:grpSpPr>
          <p:sp>
            <p:nvSpPr>
              <p:cNvPr id="574" name="Google Shape;574;p10"/>
              <p:cNvSpPr/>
              <p:nvPr/>
            </p:nvSpPr>
            <p:spPr>
              <a:xfrm>
                <a:off x="727125" y="959123"/>
                <a:ext cx="272926" cy="272926"/>
              </a:xfrm>
              <a:prstGeom prst="ellipse">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75" name="Google Shape;575;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76" name="Google Shape;576;p10"/>
            <p:cNvGrpSpPr/>
            <p:nvPr/>
          </p:nvGrpSpPr>
          <p:grpSpPr>
            <a:xfrm>
              <a:off x="7507628" y="1985510"/>
              <a:ext cx="266018" cy="266018"/>
              <a:chOff x="727125" y="959123"/>
              <a:chExt cx="272926" cy="272926"/>
            </a:xfrm>
          </p:grpSpPr>
          <p:sp>
            <p:nvSpPr>
              <p:cNvPr id="577" name="Google Shape;577;p10"/>
              <p:cNvSpPr/>
              <p:nvPr/>
            </p:nvSpPr>
            <p:spPr>
              <a:xfrm>
                <a:off x="727125" y="959123"/>
                <a:ext cx="272926" cy="272926"/>
              </a:xfrm>
              <a:prstGeom prst="ellipse">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78" name="Google Shape;578;p10"/>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82"/>
        <p:cNvGrpSpPr/>
        <p:nvPr/>
      </p:nvGrpSpPr>
      <p:grpSpPr>
        <a:xfrm>
          <a:off x="0" y="0"/>
          <a:ext cx="0" cy="0"/>
          <a:chOff x="0" y="0"/>
          <a:chExt cx="0" cy="0"/>
        </a:xfrm>
      </p:grpSpPr>
      <p:grpSp>
        <p:nvGrpSpPr>
          <p:cNvPr id="583" name="Google Shape;583;p11"/>
          <p:cNvGrpSpPr/>
          <p:nvPr/>
        </p:nvGrpSpPr>
        <p:grpSpPr>
          <a:xfrm>
            <a:off x="1279705" y="1331631"/>
            <a:ext cx="9632589" cy="4194738"/>
            <a:chOff x="900113" y="1229518"/>
            <a:chExt cx="7343775" cy="3198020"/>
          </a:xfrm>
        </p:grpSpPr>
        <p:grpSp>
          <p:nvGrpSpPr>
            <p:cNvPr id="584" name="Google Shape;584;p11"/>
            <p:cNvGrpSpPr/>
            <p:nvPr/>
          </p:nvGrpSpPr>
          <p:grpSpPr>
            <a:xfrm>
              <a:off x="900113" y="1239838"/>
              <a:ext cx="7343775" cy="3187700"/>
              <a:chOff x="567" y="781"/>
              <a:chExt cx="4626" cy="2008"/>
            </a:xfrm>
          </p:grpSpPr>
          <p:sp>
            <p:nvSpPr>
              <p:cNvPr id="585" name="Google Shape;585;p11"/>
              <p:cNvSpPr/>
              <p:nvPr/>
            </p:nvSpPr>
            <p:spPr>
              <a:xfrm>
                <a:off x="567" y="1043"/>
                <a:ext cx="1533" cy="583"/>
              </a:xfrm>
              <a:custGeom>
                <a:avLst/>
                <a:gdLst/>
                <a:ahLst/>
                <a:cxnLst/>
                <a:rect l="l" t="t" r="r" b="b"/>
                <a:pathLst>
                  <a:path w="3065" h="1165" extrusionOk="0">
                    <a:moveTo>
                      <a:pt x="0" y="0"/>
                    </a:moveTo>
                    <a:lnTo>
                      <a:pt x="0" y="388"/>
                    </a:lnTo>
                    <a:lnTo>
                      <a:pt x="0" y="776"/>
                    </a:lnTo>
                    <a:lnTo>
                      <a:pt x="0" y="1165"/>
                    </a:lnTo>
                    <a:lnTo>
                      <a:pt x="3065" y="1165"/>
                    </a:lnTo>
                    <a:lnTo>
                      <a:pt x="3065" y="776"/>
                    </a:lnTo>
                    <a:lnTo>
                      <a:pt x="3065" y="388"/>
                    </a:lnTo>
                    <a:lnTo>
                      <a:pt x="3065" y="0"/>
                    </a:lnTo>
                    <a:lnTo>
                      <a:pt x="0" y="0"/>
                    </a:lnTo>
                    <a:close/>
                  </a:path>
                </a:pathLst>
              </a:cu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6" name="Google Shape;586;p11"/>
              <p:cNvSpPr/>
              <p:nvPr/>
            </p:nvSpPr>
            <p:spPr>
              <a:xfrm>
                <a:off x="2113" y="1043"/>
                <a:ext cx="760" cy="583"/>
              </a:xfrm>
              <a:custGeom>
                <a:avLst/>
                <a:gdLst/>
                <a:ahLst/>
                <a:cxnLst/>
                <a:rect l="l" t="t" r="r" b="b"/>
                <a:pathLst>
                  <a:path w="1519" h="1165" extrusionOk="0">
                    <a:moveTo>
                      <a:pt x="0" y="0"/>
                    </a:moveTo>
                    <a:lnTo>
                      <a:pt x="0" y="388"/>
                    </a:lnTo>
                    <a:lnTo>
                      <a:pt x="0" y="776"/>
                    </a:lnTo>
                    <a:lnTo>
                      <a:pt x="0" y="1165"/>
                    </a:lnTo>
                    <a:lnTo>
                      <a:pt x="1519" y="1165"/>
                    </a:lnTo>
                    <a:lnTo>
                      <a:pt x="1519" y="776"/>
                    </a:lnTo>
                    <a:lnTo>
                      <a:pt x="1519" y="388"/>
                    </a:lnTo>
                    <a:lnTo>
                      <a:pt x="1519" y="0"/>
                    </a:lnTo>
                    <a:lnTo>
                      <a:pt x="0" y="0"/>
                    </a:lnTo>
                    <a:close/>
                  </a:path>
                </a:pathLst>
              </a:cu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7" name="Google Shape;587;p11"/>
              <p:cNvSpPr/>
              <p:nvPr/>
            </p:nvSpPr>
            <p:spPr>
              <a:xfrm>
                <a:off x="2887" y="1043"/>
                <a:ext cx="760" cy="583"/>
              </a:xfrm>
              <a:custGeom>
                <a:avLst/>
                <a:gdLst/>
                <a:ahLst/>
                <a:cxnLst/>
                <a:rect l="l" t="t" r="r" b="b"/>
                <a:pathLst>
                  <a:path w="1519" h="1165" extrusionOk="0">
                    <a:moveTo>
                      <a:pt x="0" y="0"/>
                    </a:moveTo>
                    <a:lnTo>
                      <a:pt x="0" y="388"/>
                    </a:lnTo>
                    <a:lnTo>
                      <a:pt x="0" y="776"/>
                    </a:lnTo>
                    <a:lnTo>
                      <a:pt x="0" y="1165"/>
                    </a:lnTo>
                    <a:lnTo>
                      <a:pt x="1519" y="1165"/>
                    </a:lnTo>
                    <a:lnTo>
                      <a:pt x="1519" y="776"/>
                    </a:lnTo>
                    <a:lnTo>
                      <a:pt x="1519" y="388"/>
                    </a:lnTo>
                    <a:lnTo>
                      <a:pt x="1519" y="0"/>
                    </a:lnTo>
                    <a:lnTo>
                      <a:pt x="0" y="0"/>
                    </a:lnTo>
                    <a:close/>
                  </a:path>
                </a:pathLst>
              </a:cu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8" name="Google Shape;588;p11"/>
              <p:cNvSpPr/>
              <p:nvPr/>
            </p:nvSpPr>
            <p:spPr>
              <a:xfrm>
                <a:off x="3660" y="1043"/>
                <a:ext cx="760" cy="583"/>
              </a:xfrm>
              <a:custGeom>
                <a:avLst/>
                <a:gdLst/>
                <a:ahLst/>
                <a:cxnLst/>
                <a:rect l="l" t="t" r="r" b="b"/>
                <a:pathLst>
                  <a:path w="1518" h="1165" extrusionOk="0">
                    <a:moveTo>
                      <a:pt x="0" y="0"/>
                    </a:moveTo>
                    <a:lnTo>
                      <a:pt x="0" y="388"/>
                    </a:lnTo>
                    <a:lnTo>
                      <a:pt x="0" y="776"/>
                    </a:lnTo>
                    <a:lnTo>
                      <a:pt x="0" y="1165"/>
                    </a:lnTo>
                    <a:lnTo>
                      <a:pt x="1518" y="1165"/>
                    </a:lnTo>
                    <a:lnTo>
                      <a:pt x="1518" y="776"/>
                    </a:lnTo>
                    <a:lnTo>
                      <a:pt x="1518" y="388"/>
                    </a:lnTo>
                    <a:lnTo>
                      <a:pt x="1518" y="0"/>
                    </a:lnTo>
                    <a:lnTo>
                      <a:pt x="0" y="0"/>
                    </a:lnTo>
                    <a:close/>
                  </a:path>
                </a:pathLst>
              </a:cu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9" name="Google Shape;589;p11"/>
              <p:cNvSpPr/>
              <p:nvPr/>
            </p:nvSpPr>
            <p:spPr>
              <a:xfrm>
                <a:off x="4433" y="1043"/>
                <a:ext cx="760" cy="583"/>
              </a:xfrm>
              <a:custGeom>
                <a:avLst/>
                <a:gdLst/>
                <a:ahLst/>
                <a:cxnLst/>
                <a:rect l="l" t="t" r="r" b="b"/>
                <a:pathLst>
                  <a:path w="1519" h="1165" extrusionOk="0">
                    <a:moveTo>
                      <a:pt x="0" y="0"/>
                    </a:moveTo>
                    <a:lnTo>
                      <a:pt x="0" y="388"/>
                    </a:lnTo>
                    <a:lnTo>
                      <a:pt x="0" y="776"/>
                    </a:lnTo>
                    <a:lnTo>
                      <a:pt x="0" y="1165"/>
                    </a:lnTo>
                    <a:lnTo>
                      <a:pt x="1519" y="1165"/>
                    </a:lnTo>
                    <a:lnTo>
                      <a:pt x="1519" y="776"/>
                    </a:lnTo>
                    <a:lnTo>
                      <a:pt x="1519" y="388"/>
                    </a:lnTo>
                    <a:lnTo>
                      <a:pt x="1519" y="0"/>
                    </a:lnTo>
                    <a:lnTo>
                      <a:pt x="0" y="0"/>
                    </a:lnTo>
                    <a:close/>
                  </a:path>
                </a:pathLst>
              </a:cu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0" name="Google Shape;590;p11"/>
              <p:cNvSpPr/>
              <p:nvPr/>
            </p:nvSpPr>
            <p:spPr>
              <a:xfrm>
                <a:off x="567" y="1626"/>
                <a:ext cx="1533" cy="582"/>
              </a:xfrm>
              <a:custGeom>
                <a:avLst/>
                <a:gdLst/>
                <a:ahLst/>
                <a:cxnLst/>
                <a:rect l="l" t="t" r="r" b="b"/>
                <a:pathLst>
                  <a:path w="3065" h="1163" extrusionOk="0">
                    <a:moveTo>
                      <a:pt x="0" y="0"/>
                    </a:moveTo>
                    <a:lnTo>
                      <a:pt x="0" y="387"/>
                    </a:lnTo>
                    <a:lnTo>
                      <a:pt x="0" y="775"/>
                    </a:lnTo>
                    <a:lnTo>
                      <a:pt x="0" y="1163"/>
                    </a:lnTo>
                    <a:lnTo>
                      <a:pt x="3065" y="1163"/>
                    </a:lnTo>
                    <a:lnTo>
                      <a:pt x="3065" y="775"/>
                    </a:lnTo>
                    <a:lnTo>
                      <a:pt x="3065" y="387"/>
                    </a:lnTo>
                    <a:lnTo>
                      <a:pt x="3065" y="0"/>
                    </a:lnTo>
                    <a:lnTo>
                      <a:pt x="0" y="0"/>
                    </a:lnTo>
                    <a:close/>
                  </a:path>
                </a:pathLst>
              </a:cu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1" name="Google Shape;591;p11"/>
              <p:cNvSpPr/>
              <p:nvPr/>
            </p:nvSpPr>
            <p:spPr>
              <a:xfrm>
                <a:off x="2113" y="1626"/>
                <a:ext cx="760" cy="582"/>
              </a:xfrm>
              <a:custGeom>
                <a:avLst/>
                <a:gdLst/>
                <a:ahLst/>
                <a:cxnLst/>
                <a:rect l="l" t="t" r="r" b="b"/>
                <a:pathLst>
                  <a:path w="1519" h="1163" extrusionOk="0">
                    <a:moveTo>
                      <a:pt x="0" y="0"/>
                    </a:moveTo>
                    <a:lnTo>
                      <a:pt x="0" y="387"/>
                    </a:lnTo>
                    <a:lnTo>
                      <a:pt x="0" y="775"/>
                    </a:lnTo>
                    <a:lnTo>
                      <a:pt x="0" y="1163"/>
                    </a:lnTo>
                    <a:lnTo>
                      <a:pt x="1519" y="1163"/>
                    </a:lnTo>
                    <a:lnTo>
                      <a:pt x="1519" y="775"/>
                    </a:lnTo>
                    <a:lnTo>
                      <a:pt x="1519" y="387"/>
                    </a:lnTo>
                    <a:lnTo>
                      <a:pt x="1519" y="0"/>
                    </a:lnTo>
                    <a:lnTo>
                      <a:pt x="0" y="0"/>
                    </a:lnTo>
                    <a:close/>
                  </a:path>
                </a:pathLst>
              </a:cu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2" name="Google Shape;592;p11"/>
              <p:cNvSpPr/>
              <p:nvPr/>
            </p:nvSpPr>
            <p:spPr>
              <a:xfrm>
                <a:off x="2887" y="1626"/>
                <a:ext cx="760" cy="582"/>
              </a:xfrm>
              <a:custGeom>
                <a:avLst/>
                <a:gdLst/>
                <a:ahLst/>
                <a:cxnLst/>
                <a:rect l="l" t="t" r="r" b="b"/>
                <a:pathLst>
                  <a:path w="1519" h="1163" extrusionOk="0">
                    <a:moveTo>
                      <a:pt x="0" y="0"/>
                    </a:moveTo>
                    <a:lnTo>
                      <a:pt x="0" y="387"/>
                    </a:lnTo>
                    <a:lnTo>
                      <a:pt x="0" y="775"/>
                    </a:lnTo>
                    <a:lnTo>
                      <a:pt x="0" y="1163"/>
                    </a:lnTo>
                    <a:lnTo>
                      <a:pt x="1519" y="1163"/>
                    </a:lnTo>
                    <a:lnTo>
                      <a:pt x="1519" y="775"/>
                    </a:lnTo>
                    <a:lnTo>
                      <a:pt x="1519" y="387"/>
                    </a:lnTo>
                    <a:lnTo>
                      <a:pt x="1519" y="0"/>
                    </a:lnTo>
                    <a:lnTo>
                      <a:pt x="0" y="0"/>
                    </a:lnTo>
                    <a:close/>
                  </a:path>
                </a:pathLst>
              </a:cu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3" name="Google Shape;593;p11"/>
              <p:cNvSpPr/>
              <p:nvPr/>
            </p:nvSpPr>
            <p:spPr>
              <a:xfrm>
                <a:off x="3660" y="1626"/>
                <a:ext cx="760" cy="582"/>
              </a:xfrm>
              <a:custGeom>
                <a:avLst/>
                <a:gdLst/>
                <a:ahLst/>
                <a:cxnLst/>
                <a:rect l="l" t="t" r="r" b="b"/>
                <a:pathLst>
                  <a:path w="1518" h="1163" extrusionOk="0">
                    <a:moveTo>
                      <a:pt x="0" y="0"/>
                    </a:moveTo>
                    <a:lnTo>
                      <a:pt x="0" y="387"/>
                    </a:lnTo>
                    <a:lnTo>
                      <a:pt x="0" y="775"/>
                    </a:lnTo>
                    <a:lnTo>
                      <a:pt x="0" y="1163"/>
                    </a:lnTo>
                    <a:lnTo>
                      <a:pt x="1518" y="1163"/>
                    </a:lnTo>
                    <a:lnTo>
                      <a:pt x="1518" y="775"/>
                    </a:lnTo>
                    <a:lnTo>
                      <a:pt x="1518" y="387"/>
                    </a:lnTo>
                    <a:lnTo>
                      <a:pt x="1518" y="0"/>
                    </a:lnTo>
                    <a:lnTo>
                      <a:pt x="0" y="0"/>
                    </a:lnTo>
                    <a:close/>
                  </a:path>
                </a:pathLst>
              </a:cu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4" name="Google Shape;594;p11"/>
              <p:cNvSpPr/>
              <p:nvPr/>
            </p:nvSpPr>
            <p:spPr>
              <a:xfrm>
                <a:off x="4433" y="1626"/>
                <a:ext cx="760" cy="582"/>
              </a:xfrm>
              <a:custGeom>
                <a:avLst/>
                <a:gdLst/>
                <a:ahLst/>
                <a:cxnLst/>
                <a:rect l="l" t="t" r="r" b="b"/>
                <a:pathLst>
                  <a:path w="1519" h="1163" extrusionOk="0">
                    <a:moveTo>
                      <a:pt x="0" y="0"/>
                    </a:moveTo>
                    <a:lnTo>
                      <a:pt x="0" y="387"/>
                    </a:lnTo>
                    <a:lnTo>
                      <a:pt x="0" y="775"/>
                    </a:lnTo>
                    <a:lnTo>
                      <a:pt x="0" y="1163"/>
                    </a:lnTo>
                    <a:lnTo>
                      <a:pt x="1519" y="1163"/>
                    </a:lnTo>
                    <a:lnTo>
                      <a:pt x="1519" y="775"/>
                    </a:lnTo>
                    <a:lnTo>
                      <a:pt x="1519" y="387"/>
                    </a:lnTo>
                    <a:lnTo>
                      <a:pt x="1519" y="0"/>
                    </a:lnTo>
                    <a:lnTo>
                      <a:pt x="0" y="0"/>
                    </a:lnTo>
                    <a:close/>
                  </a:path>
                </a:pathLst>
              </a:custGeom>
              <a:solidFill>
                <a:srgbClr val="E7E9E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5" name="Google Shape;595;p11"/>
              <p:cNvSpPr/>
              <p:nvPr/>
            </p:nvSpPr>
            <p:spPr>
              <a:xfrm>
                <a:off x="567" y="2208"/>
                <a:ext cx="1533" cy="581"/>
              </a:xfrm>
              <a:custGeom>
                <a:avLst/>
                <a:gdLst/>
                <a:ahLst/>
                <a:cxnLst/>
                <a:rect l="l" t="t" r="r" b="b"/>
                <a:pathLst>
                  <a:path w="3065" h="1164" extrusionOk="0">
                    <a:moveTo>
                      <a:pt x="0" y="0"/>
                    </a:moveTo>
                    <a:lnTo>
                      <a:pt x="0" y="389"/>
                    </a:lnTo>
                    <a:lnTo>
                      <a:pt x="0" y="776"/>
                    </a:lnTo>
                    <a:lnTo>
                      <a:pt x="0" y="1164"/>
                    </a:lnTo>
                    <a:lnTo>
                      <a:pt x="3065" y="1164"/>
                    </a:lnTo>
                    <a:lnTo>
                      <a:pt x="3065" y="776"/>
                    </a:lnTo>
                    <a:lnTo>
                      <a:pt x="3065" y="389"/>
                    </a:lnTo>
                    <a:lnTo>
                      <a:pt x="3065" y="0"/>
                    </a:lnTo>
                    <a:lnTo>
                      <a:pt x="0" y="0"/>
                    </a:lnTo>
                    <a:close/>
                  </a:path>
                </a:pathLst>
              </a:cu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6" name="Google Shape;596;p11"/>
              <p:cNvSpPr/>
              <p:nvPr/>
            </p:nvSpPr>
            <p:spPr>
              <a:xfrm>
                <a:off x="2113" y="2208"/>
                <a:ext cx="760" cy="581"/>
              </a:xfrm>
              <a:custGeom>
                <a:avLst/>
                <a:gdLst/>
                <a:ahLst/>
                <a:cxnLst/>
                <a:rect l="l" t="t" r="r" b="b"/>
                <a:pathLst>
                  <a:path w="1519" h="1164" extrusionOk="0">
                    <a:moveTo>
                      <a:pt x="0" y="0"/>
                    </a:moveTo>
                    <a:lnTo>
                      <a:pt x="0" y="389"/>
                    </a:lnTo>
                    <a:lnTo>
                      <a:pt x="0" y="776"/>
                    </a:lnTo>
                    <a:lnTo>
                      <a:pt x="0" y="1164"/>
                    </a:lnTo>
                    <a:lnTo>
                      <a:pt x="1519" y="1164"/>
                    </a:lnTo>
                    <a:lnTo>
                      <a:pt x="1519" y="776"/>
                    </a:lnTo>
                    <a:lnTo>
                      <a:pt x="1519" y="389"/>
                    </a:lnTo>
                    <a:lnTo>
                      <a:pt x="1519" y="0"/>
                    </a:lnTo>
                    <a:lnTo>
                      <a:pt x="0" y="0"/>
                    </a:lnTo>
                    <a:close/>
                  </a:path>
                </a:pathLst>
              </a:cu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7" name="Google Shape;597;p11"/>
              <p:cNvSpPr/>
              <p:nvPr/>
            </p:nvSpPr>
            <p:spPr>
              <a:xfrm>
                <a:off x="2887" y="2208"/>
                <a:ext cx="760" cy="581"/>
              </a:xfrm>
              <a:custGeom>
                <a:avLst/>
                <a:gdLst/>
                <a:ahLst/>
                <a:cxnLst/>
                <a:rect l="l" t="t" r="r" b="b"/>
                <a:pathLst>
                  <a:path w="1519" h="1164" extrusionOk="0">
                    <a:moveTo>
                      <a:pt x="0" y="0"/>
                    </a:moveTo>
                    <a:lnTo>
                      <a:pt x="0" y="389"/>
                    </a:lnTo>
                    <a:lnTo>
                      <a:pt x="0" y="776"/>
                    </a:lnTo>
                    <a:lnTo>
                      <a:pt x="0" y="1164"/>
                    </a:lnTo>
                    <a:lnTo>
                      <a:pt x="1519" y="1164"/>
                    </a:lnTo>
                    <a:lnTo>
                      <a:pt x="1519" y="776"/>
                    </a:lnTo>
                    <a:lnTo>
                      <a:pt x="1519" y="389"/>
                    </a:lnTo>
                    <a:lnTo>
                      <a:pt x="1519" y="0"/>
                    </a:lnTo>
                    <a:lnTo>
                      <a:pt x="0" y="0"/>
                    </a:lnTo>
                    <a:close/>
                  </a:path>
                </a:pathLst>
              </a:cu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8" name="Google Shape;598;p11"/>
              <p:cNvSpPr/>
              <p:nvPr/>
            </p:nvSpPr>
            <p:spPr>
              <a:xfrm>
                <a:off x="3660" y="2208"/>
                <a:ext cx="760" cy="581"/>
              </a:xfrm>
              <a:custGeom>
                <a:avLst/>
                <a:gdLst/>
                <a:ahLst/>
                <a:cxnLst/>
                <a:rect l="l" t="t" r="r" b="b"/>
                <a:pathLst>
                  <a:path w="1518" h="1164" extrusionOk="0">
                    <a:moveTo>
                      <a:pt x="0" y="0"/>
                    </a:moveTo>
                    <a:lnTo>
                      <a:pt x="0" y="389"/>
                    </a:lnTo>
                    <a:lnTo>
                      <a:pt x="0" y="776"/>
                    </a:lnTo>
                    <a:lnTo>
                      <a:pt x="0" y="1164"/>
                    </a:lnTo>
                    <a:lnTo>
                      <a:pt x="1518" y="1164"/>
                    </a:lnTo>
                    <a:lnTo>
                      <a:pt x="1518" y="776"/>
                    </a:lnTo>
                    <a:lnTo>
                      <a:pt x="1518" y="389"/>
                    </a:lnTo>
                    <a:lnTo>
                      <a:pt x="1518" y="0"/>
                    </a:lnTo>
                    <a:lnTo>
                      <a:pt x="0" y="0"/>
                    </a:lnTo>
                    <a:close/>
                  </a:path>
                </a:pathLst>
              </a:cu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9" name="Google Shape;599;p11"/>
              <p:cNvSpPr/>
              <p:nvPr/>
            </p:nvSpPr>
            <p:spPr>
              <a:xfrm>
                <a:off x="4433" y="2208"/>
                <a:ext cx="760" cy="581"/>
              </a:xfrm>
              <a:custGeom>
                <a:avLst/>
                <a:gdLst/>
                <a:ahLst/>
                <a:cxnLst/>
                <a:rect l="l" t="t" r="r" b="b"/>
                <a:pathLst>
                  <a:path w="1519" h="1164" extrusionOk="0">
                    <a:moveTo>
                      <a:pt x="0" y="0"/>
                    </a:moveTo>
                    <a:lnTo>
                      <a:pt x="0" y="389"/>
                    </a:lnTo>
                    <a:lnTo>
                      <a:pt x="0" y="776"/>
                    </a:lnTo>
                    <a:lnTo>
                      <a:pt x="0" y="1164"/>
                    </a:lnTo>
                    <a:lnTo>
                      <a:pt x="1519" y="1164"/>
                    </a:lnTo>
                    <a:lnTo>
                      <a:pt x="1519" y="776"/>
                    </a:lnTo>
                    <a:lnTo>
                      <a:pt x="1519" y="389"/>
                    </a:lnTo>
                    <a:lnTo>
                      <a:pt x="1519" y="0"/>
                    </a:lnTo>
                    <a:lnTo>
                      <a:pt x="0" y="0"/>
                    </a:lnTo>
                    <a:close/>
                  </a:path>
                </a:pathLst>
              </a:custGeom>
              <a:solidFill>
                <a:srgbClr val="F6F7F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0" name="Google Shape;600;p11"/>
              <p:cNvSpPr/>
              <p:nvPr/>
            </p:nvSpPr>
            <p:spPr>
              <a:xfrm>
                <a:off x="2113" y="781"/>
                <a:ext cx="760" cy="262"/>
              </a:xfrm>
              <a:prstGeom prst="rect">
                <a:avLst/>
              </a:prstGeom>
              <a:solidFill>
                <a:srgbClr val="FB6E5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1" name="Google Shape;601;p11"/>
              <p:cNvSpPr/>
              <p:nvPr/>
            </p:nvSpPr>
            <p:spPr>
              <a:xfrm>
                <a:off x="2887" y="781"/>
                <a:ext cx="760" cy="262"/>
              </a:xfrm>
              <a:prstGeom prst="rect">
                <a:avLst/>
              </a:prstGeom>
              <a:solidFill>
                <a:srgbClr val="FFCE5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2" name="Google Shape;602;p11"/>
              <p:cNvSpPr/>
              <p:nvPr/>
            </p:nvSpPr>
            <p:spPr>
              <a:xfrm>
                <a:off x="3660" y="781"/>
                <a:ext cx="760" cy="262"/>
              </a:xfrm>
              <a:prstGeom prst="rect">
                <a:avLst/>
              </a:prstGeom>
              <a:solidFill>
                <a:srgbClr val="A1D46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3" name="Google Shape;603;p11"/>
              <p:cNvSpPr/>
              <p:nvPr/>
            </p:nvSpPr>
            <p:spPr>
              <a:xfrm>
                <a:off x="4433" y="781"/>
                <a:ext cx="760" cy="262"/>
              </a:xfrm>
              <a:prstGeom prst="rect">
                <a:avLst/>
              </a:prstGeom>
              <a:solidFill>
                <a:srgbClr val="49CFA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604" name="Google Shape;604;p11"/>
            <p:cNvSpPr txBox="1"/>
            <p:nvPr/>
          </p:nvSpPr>
          <p:spPr>
            <a:xfrm>
              <a:off x="900113" y="1655763"/>
              <a:ext cx="2433638" cy="92551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This is a sample text. Insert your desired text here.</a:t>
              </a:r>
              <a:endParaRPr/>
            </a:p>
          </p:txBody>
        </p:sp>
        <p:sp>
          <p:nvSpPr>
            <p:cNvPr id="605" name="Google Shape;605;p11"/>
            <p:cNvSpPr txBox="1"/>
            <p:nvPr/>
          </p:nvSpPr>
          <p:spPr>
            <a:xfrm>
              <a:off x="900113" y="2579688"/>
              <a:ext cx="2433638" cy="92551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Insert your desired text here. This is a sample text.</a:t>
              </a:r>
              <a:endParaRPr/>
            </a:p>
          </p:txBody>
        </p:sp>
        <p:sp>
          <p:nvSpPr>
            <p:cNvPr id="606" name="Google Shape;606;p11"/>
            <p:cNvSpPr txBox="1"/>
            <p:nvPr/>
          </p:nvSpPr>
          <p:spPr>
            <a:xfrm>
              <a:off x="900113" y="3505201"/>
              <a:ext cx="2433638" cy="921829"/>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Arial"/>
                <a:buNone/>
              </a:pPr>
              <a:r>
                <a:rPr lang="en-US" sz="1600">
                  <a:solidFill>
                    <a:schemeClr val="dk1"/>
                  </a:solidFill>
                  <a:latin typeface="Arial"/>
                  <a:ea typeface="Arial"/>
                  <a:cs typeface="Arial"/>
                  <a:sym typeface="Arial"/>
                </a:rPr>
                <a:t>This is a sample text. Insert your desired text here.</a:t>
              </a:r>
              <a:endParaRPr/>
            </a:p>
          </p:txBody>
        </p:sp>
        <p:sp>
          <p:nvSpPr>
            <p:cNvPr id="607" name="Google Shape;607;p11"/>
            <p:cNvSpPr txBox="1"/>
            <p:nvPr/>
          </p:nvSpPr>
          <p:spPr>
            <a:xfrm>
              <a:off x="4583112" y="1229518"/>
              <a:ext cx="1206500" cy="436563"/>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1600"/>
                <a:buFont typeface="Arial"/>
                <a:buNone/>
              </a:pPr>
              <a:r>
                <a:rPr lang="en-US" sz="1600">
                  <a:solidFill>
                    <a:schemeClr val="lt1"/>
                  </a:solidFill>
                  <a:latin typeface="Arial"/>
                  <a:ea typeface="Arial"/>
                  <a:cs typeface="Arial"/>
                  <a:sym typeface="Arial"/>
                </a:rPr>
                <a:t>Product B</a:t>
              </a:r>
              <a:endParaRPr/>
            </a:p>
          </p:txBody>
        </p:sp>
        <p:sp>
          <p:nvSpPr>
            <p:cNvPr id="608" name="Google Shape;608;p11"/>
            <p:cNvSpPr txBox="1"/>
            <p:nvPr/>
          </p:nvSpPr>
          <p:spPr>
            <a:xfrm>
              <a:off x="5810250" y="1229518"/>
              <a:ext cx="1206500" cy="436563"/>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1600"/>
                <a:buFont typeface="Arial"/>
                <a:buNone/>
              </a:pPr>
              <a:r>
                <a:rPr lang="en-US" sz="1600">
                  <a:solidFill>
                    <a:schemeClr val="lt1"/>
                  </a:solidFill>
                  <a:latin typeface="Arial"/>
                  <a:ea typeface="Arial"/>
                  <a:cs typeface="Arial"/>
                  <a:sym typeface="Arial"/>
                </a:rPr>
                <a:t>Product C</a:t>
              </a:r>
              <a:endParaRPr/>
            </a:p>
          </p:txBody>
        </p:sp>
        <p:sp>
          <p:nvSpPr>
            <p:cNvPr id="609" name="Google Shape;609;p11"/>
            <p:cNvSpPr txBox="1"/>
            <p:nvPr/>
          </p:nvSpPr>
          <p:spPr>
            <a:xfrm>
              <a:off x="7037387" y="1229518"/>
              <a:ext cx="1206500" cy="436563"/>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1600"/>
                <a:buFont typeface="Arial"/>
                <a:buNone/>
              </a:pPr>
              <a:r>
                <a:rPr lang="en-US" sz="1600">
                  <a:solidFill>
                    <a:schemeClr val="lt1"/>
                  </a:solidFill>
                  <a:latin typeface="Arial"/>
                  <a:ea typeface="Arial"/>
                  <a:cs typeface="Arial"/>
                  <a:sym typeface="Arial"/>
                </a:rPr>
                <a:t>Product D</a:t>
              </a:r>
              <a:endParaRPr/>
            </a:p>
          </p:txBody>
        </p:sp>
        <p:sp>
          <p:nvSpPr>
            <p:cNvPr id="610" name="Google Shape;610;p11"/>
            <p:cNvSpPr txBox="1"/>
            <p:nvPr/>
          </p:nvSpPr>
          <p:spPr>
            <a:xfrm>
              <a:off x="3354388" y="1229518"/>
              <a:ext cx="1206500" cy="436563"/>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1600"/>
                <a:buFont typeface="Arial"/>
                <a:buNone/>
              </a:pPr>
              <a:r>
                <a:rPr lang="en-US" sz="1600">
                  <a:solidFill>
                    <a:schemeClr val="lt1"/>
                  </a:solidFill>
                  <a:latin typeface="Arial"/>
                  <a:ea typeface="Arial"/>
                  <a:cs typeface="Arial"/>
                  <a:sym typeface="Arial"/>
                </a:rPr>
                <a:t>Product A</a:t>
              </a:r>
              <a:endParaRPr/>
            </a:p>
          </p:txBody>
        </p:sp>
        <p:grpSp>
          <p:nvGrpSpPr>
            <p:cNvPr id="611" name="Google Shape;611;p11"/>
            <p:cNvGrpSpPr/>
            <p:nvPr/>
          </p:nvGrpSpPr>
          <p:grpSpPr>
            <a:xfrm>
              <a:off x="3824629" y="1985510"/>
              <a:ext cx="266018" cy="266018"/>
              <a:chOff x="727125" y="959123"/>
              <a:chExt cx="272926" cy="272926"/>
            </a:xfrm>
          </p:grpSpPr>
          <p:sp>
            <p:nvSpPr>
              <p:cNvPr id="612" name="Google Shape;612;p11"/>
              <p:cNvSpPr/>
              <p:nvPr/>
            </p:nvSpPr>
            <p:spPr>
              <a:xfrm>
                <a:off x="727125" y="959123"/>
                <a:ext cx="272926" cy="272926"/>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13" name="Google Shape;613;p11"/>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14" name="Google Shape;614;p11"/>
            <p:cNvGrpSpPr/>
            <p:nvPr/>
          </p:nvGrpSpPr>
          <p:grpSpPr>
            <a:xfrm>
              <a:off x="5053353" y="1985510"/>
              <a:ext cx="266018" cy="266018"/>
              <a:chOff x="727125" y="959123"/>
              <a:chExt cx="272926" cy="272926"/>
            </a:xfrm>
          </p:grpSpPr>
          <p:sp>
            <p:nvSpPr>
              <p:cNvPr id="615" name="Google Shape;615;p11"/>
              <p:cNvSpPr/>
              <p:nvPr/>
            </p:nvSpPr>
            <p:spPr>
              <a:xfrm>
                <a:off x="727125" y="959123"/>
                <a:ext cx="272926" cy="272926"/>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16" name="Google Shape;616;p11"/>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17" name="Google Shape;617;p11"/>
            <p:cNvGrpSpPr/>
            <p:nvPr/>
          </p:nvGrpSpPr>
          <p:grpSpPr>
            <a:xfrm>
              <a:off x="5053353" y="2908641"/>
              <a:ext cx="266018" cy="266018"/>
              <a:chOff x="727125" y="959123"/>
              <a:chExt cx="272926" cy="272926"/>
            </a:xfrm>
          </p:grpSpPr>
          <p:sp>
            <p:nvSpPr>
              <p:cNvPr id="618" name="Google Shape;618;p11"/>
              <p:cNvSpPr/>
              <p:nvPr/>
            </p:nvSpPr>
            <p:spPr>
              <a:xfrm>
                <a:off x="727125" y="959123"/>
                <a:ext cx="272926" cy="272926"/>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19" name="Google Shape;619;p11"/>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20" name="Google Shape;620;p11"/>
            <p:cNvGrpSpPr/>
            <p:nvPr/>
          </p:nvGrpSpPr>
          <p:grpSpPr>
            <a:xfrm>
              <a:off x="6280491" y="3833361"/>
              <a:ext cx="266018" cy="266018"/>
              <a:chOff x="727125" y="959123"/>
              <a:chExt cx="272926" cy="272926"/>
            </a:xfrm>
          </p:grpSpPr>
          <p:sp>
            <p:nvSpPr>
              <p:cNvPr id="621" name="Google Shape;621;p11"/>
              <p:cNvSpPr/>
              <p:nvPr/>
            </p:nvSpPr>
            <p:spPr>
              <a:xfrm>
                <a:off x="727125" y="959123"/>
                <a:ext cx="272926" cy="27292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22" name="Google Shape;622;p11"/>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23" name="Google Shape;623;p11"/>
            <p:cNvGrpSpPr/>
            <p:nvPr/>
          </p:nvGrpSpPr>
          <p:grpSpPr>
            <a:xfrm>
              <a:off x="6280491" y="2908640"/>
              <a:ext cx="266018" cy="266018"/>
              <a:chOff x="727125" y="959123"/>
              <a:chExt cx="272926" cy="272926"/>
            </a:xfrm>
          </p:grpSpPr>
          <p:sp>
            <p:nvSpPr>
              <p:cNvPr id="624" name="Google Shape;624;p11"/>
              <p:cNvSpPr/>
              <p:nvPr/>
            </p:nvSpPr>
            <p:spPr>
              <a:xfrm>
                <a:off x="727125" y="959123"/>
                <a:ext cx="272926" cy="27292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25" name="Google Shape;625;p11"/>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26" name="Google Shape;626;p11"/>
            <p:cNvGrpSpPr/>
            <p:nvPr/>
          </p:nvGrpSpPr>
          <p:grpSpPr>
            <a:xfrm>
              <a:off x="7507628" y="3833360"/>
              <a:ext cx="266018" cy="266018"/>
              <a:chOff x="727125" y="959123"/>
              <a:chExt cx="272926" cy="272926"/>
            </a:xfrm>
          </p:grpSpPr>
          <p:sp>
            <p:nvSpPr>
              <p:cNvPr id="627" name="Google Shape;627;p11"/>
              <p:cNvSpPr/>
              <p:nvPr/>
            </p:nvSpPr>
            <p:spPr>
              <a:xfrm>
                <a:off x="727125" y="959123"/>
                <a:ext cx="272926" cy="272926"/>
              </a:xfrm>
              <a:prstGeom prst="ellipse">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28" name="Google Shape;628;p11"/>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29" name="Google Shape;629;p11"/>
            <p:cNvGrpSpPr/>
            <p:nvPr/>
          </p:nvGrpSpPr>
          <p:grpSpPr>
            <a:xfrm>
              <a:off x="7507628" y="2910229"/>
              <a:ext cx="266018" cy="266018"/>
              <a:chOff x="727125" y="959123"/>
              <a:chExt cx="272926" cy="272926"/>
            </a:xfrm>
          </p:grpSpPr>
          <p:sp>
            <p:nvSpPr>
              <p:cNvPr id="630" name="Google Shape;630;p11"/>
              <p:cNvSpPr/>
              <p:nvPr/>
            </p:nvSpPr>
            <p:spPr>
              <a:xfrm>
                <a:off x="727125" y="959123"/>
                <a:ext cx="272926" cy="272926"/>
              </a:xfrm>
              <a:prstGeom prst="ellipse">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31" name="Google Shape;631;p11"/>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32" name="Google Shape;632;p11"/>
            <p:cNvGrpSpPr/>
            <p:nvPr/>
          </p:nvGrpSpPr>
          <p:grpSpPr>
            <a:xfrm>
              <a:off x="7507628" y="1985510"/>
              <a:ext cx="266018" cy="266018"/>
              <a:chOff x="727125" y="959123"/>
              <a:chExt cx="272926" cy="272926"/>
            </a:xfrm>
          </p:grpSpPr>
          <p:sp>
            <p:nvSpPr>
              <p:cNvPr id="633" name="Google Shape;633;p11"/>
              <p:cNvSpPr/>
              <p:nvPr/>
            </p:nvSpPr>
            <p:spPr>
              <a:xfrm>
                <a:off x="727125" y="959123"/>
                <a:ext cx="272926" cy="272926"/>
              </a:xfrm>
              <a:prstGeom prst="ellipse">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34" name="Google Shape;634;p11"/>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35" name="Google Shape;635;p11"/>
            <p:cNvGrpSpPr/>
            <p:nvPr/>
          </p:nvGrpSpPr>
          <p:grpSpPr>
            <a:xfrm>
              <a:off x="3824629" y="3833359"/>
              <a:ext cx="266018" cy="266018"/>
              <a:chOff x="727125" y="959123"/>
              <a:chExt cx="272926" cy="272926"/>
            </a:xfrm>
          </p:grpSpPr>
          <p:sp>
            <p:nvSpPr>
              <p:cNvPr id="636" name="Google Shape;636;p11"/>
              <p:cNvSpPr/>
              <p:nvPr/>
            </p:nvSpPr>
            <p:spPr>
              <a:xfrm>
                <a:off x="727125" y="959123"/>
                <a:ext cx="272926" cy="272926"/>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37" name="Google Shape;637;p11"/>
              <p:cNvSpPr/>
              <p:nvPr/>
            </p:nvSpPr>
            <p:spPr>
              <a:xfrm>
                <a:off x="762891" y="1012919"/>
                <a:ext cx="201395" cy="165334"/>
              </a:xfrm>
              <a:custGeom>
                <a:avLst/>
                <a:gdLst/>
                <a:ahLst/>
                <a:cxnLst/>
                <a:rect l="l" t="t" r="r" b="b"/>
                <a:pathLst>
                  <a:path w="704" h="660" extrusionOk="0">
                    <a:moveTo>
                      <a:pt x="704" y="0"/>
                    </a:moveTo>
                    <a:cubicBezTo>
                      <a:pt x="704" y="0"/>
                      <a:pt x="365" y="113"/>
                      <a:pt x="289" y="443"/>
                    </a:cubicBezTo>
                    <a:cubicBezTo>
                      <a:pt x="153" y="292"/>
                      <a:pt x="153" y="292"/>
                      <a:pt x="153" y="292"/>
                    </a:cubicBezTo>
                    <a:cubicBezTo>
                      <a:pt x="0" y="406"/>
                      <a:pt x="0" y="406"/>
                      <a:pt x="0" y="406"/>
                    </a:cubicBezTo>
                    <a:cubicBezTo>
                      <a:pt x="298" y="660"/>
                      <a:pt x="298" y="660"/>
                      <a:pt x="298" y="660"/>
                    </a:cubicBezTo>
                    <a:cubicBezTo>
                      <a:pt x="298" y="660"/>
                      <a:pt x="539" y="248"/>
                      <a:pt x="704" y="235"/>
                    </a:cubicBezTo>
                    <a:lnTo>
                      <a:pt x="70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41"/>
        <p:cNvGrpSpPr/>
        <p:nvPr/>
      </p:nvGrpSpPr>
      <p:grpSpPr>
        <a:xfrm>
          <a:off x="0" y="0"/>
          <a:ext cx="0" cy="0"/>
          <a:chOff x="0" y="0"/>
          <a:chExt cx="0" cy="0"/>
        </a:xfrm>
      </p:grpSpPr>
      <p:sp>
        <p:nvSpPr>
          <p:cNvPr id="642" name="Google Shape;642;p12"/>
          <p:cNvSpPr/>
          <p:nvPr/>
        </p:nvSpPr>
        <p:spPr>
          <a:xfrm>
            <a:off x="938266" y="4922866"/>
            <a:ext cx="468000" cy="468000"/>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1">
              <a:solidFill>
                <a:srgbClr val="3F3F3F"/>
              </a:solidFill>
              <a:latin typeface="Arial"/>
              <a:ea typeface="Arial"/>
              <a:cs typeface="Arial"/>
              <a:sym typeface="Arial"/>
            </a:endParaRPr>
          </a:p>
        </p:txBody>
      </p:sp>
      <p:sp>
        <p:nvSpPr>
          <p:cNvPr id="643" name="Google Shape;643;p12"/>
          <p:cNvSpPr txBox="1"/>
          <p:nvPr/>
        </p:nvSpPr>
        <p:spPr>
          <a:xfrm>
            <a:off x="1390238" y="4989356"/>
            <a:ext cx="2453752"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b="1">
                <a:solidFill>
                  <a:srgbClr val="3F3F3F"/>
                </a:solidFill>
                <a:latin typeface="Arial"/>
                <a:ea typeface="Arial"/>
                <a:cs typeface="Arial"/>
                <a:sym typeface="Arial"/>
              </a:rPr>
              <a:t>Content  Here</a:t>
            </a:r>
            <a:endParaRPr sz="1400" b="1">
              <a:solidFill>
                <a:srgbClr val="3F3F3F"/>
              </a:solidFill>
              <a:latin typeface="Arial"/>
              <a:ea typeface="Arial"/>
              <a:cs typeface="Arial"/>
              <a:sym typeface="Arial"/>
            </a:endParaRPr>
          </a:p>
        </p:txBody>
      </p:sp>
      <p:sp>
        <p:nvSpPr>
          <p:cNvPr id="644" name="Google Shape;644;p12"/>
          <p:cNvSpPr txBox="1"/>
          <p:nvPr/>
        </p:nvSpPr>
        <p:spPr>
          <a:xfrm>
            <a:off x="910776" y="5394926"/>
            <a:ext cx="2933214"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3F3F3F"/>
                </a:solidFill>
                <a:latin typeface="Arial"/>
                <a:ea typeface="Arial"/>
                <a:cs typeface="Arial"/>
                <a:sym typeface="Arial"/>
              </a:rPr>
              <a:t>Get a modern PowerPoint  Presentation that is beautifully designed. I hope and I believe that this Template will your Time, Money and Reputation. </a:t>
            </a:r>
            <a:endParaRPr sz="1200">
              <a:solidFill>
                <a:srgbClr val="3F3F3F"/>
              </a:solidFill>
              <a:latin typeface="Arial"/>
              <a:ea typeface="Arial"/>
              <a:cs typeface="Arial"/>
              <a:sym typeface="Arial"/>
            </a:endParaRPr>
          </a:p>
        </p:txBody>
      </p:sp>
      <p:sp>
        <p:nvSpPr>
          <p:cNvPr id="645" name="Google Shape;645;p12"/>
          <p:cNvSpPr/>
          <p:nvPr/>
        </p:nvSpPr>
        <p:spPr>
          <a:xfrm>
            <a:off x="8480314" y="4922866"/>
            <a:ext cx="468000" cy="468000"/>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1">
              <a:solidFill>
                <a:srgbClr val="3F3F3F"/>
              </a:solidFill>
              <a:latin typeface="Arial"/>
              <a:ea typeface="Arial"/>
              <a:cs typeface="Arial"/>
              <a:sym typeface="Arial"/>
            </a:endParaRPr>
          </a:p>
        </p:txBody>
      </p:sp>
      <p:sp>
        <p:nvSpPr>
          <p:cNvPr id="646" name="Google Shape;646;p12"/>
          <p:cNvSpPr txBox="1"/>
          <p:nvPr/>
        </p:nvSpPr>
        <p:spPr>
          <a:xfrm>
            <a:off x="8932286" y="4989356"/>
            <a:ext cx="2453752"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b="1">
                <a:solidFill>
                  <a:srgbClr val="3F3F3F"/>
                </a:solidFill>
                <a:latin typeface="Arial"/>
                <a:ea typeface="Arial"/>
                <a:cs typeface="Arial"/>
                <a:sym typeface="Arial"/>
              </a:rPr>
              <a:t>Content  Here</a:t>
            </a:r>
            <a:endParaRPr sz="1400" b="1">
              <a:solidFill>
                <a:srgbClr val="3F3F3F"/>
              </a:solidFill>
              <a:latin typeface="Arial"/>
              <a:ea typeface="Arial"/>
              <a:cs typeface="Arial"/>
              <a:sym typeface="Arial"/>
            </a:endParaRPr>
          </a:p>
        </p:txBody>
      </p:sp>
      <p:sp>
        <p:nvSpPr>
          <p:cNvPr id="647" name="Google Shape;647;p12"/>
          <p:cNvSpPr txBox="1"/>
          <p:nvPr/>
        </p:nvSpPr>
        <p:spPr>
          <a:xfrm>
            <a:off x="8480314" y="5411427"/>
            <a:ext cx="2933214"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3F3F3F"/>
                </a:solidFill>
                <a:latin typeface="Arial"/>
                <a:ea typeface="Arial"/>
                <a:cs typeface="Arial"/>
                <a:sym typeface="Arial"/>
              </a:rPr>
              <a:t>Get a modern PowerPoint  Presentation that is beautifully designed. I hope and I believe that this Template will your Time, Money and Reputation. </a:t>
            </a:r>
            <a:endParaRPr sz="1200">
              <a:solidFill>
                <a:srgbClr val="3F3F3F"/>
              </a:solidFill>
              <a:latin typeface="Arial"/>
              <a:ea typeface="Arial"/>
              <a:cs typeface="Arial"/>
              <a:sym typeface="Arial"/>
            </a:endParaRPr>
          </a:p>
        </p:txBody>
      </p:sp>
      <p:graphicFrame>
        <p:nvGraphicFramePr>
          <p:cNvPr id="648" name="Google Shape;648;p12"/>
          <p:cNvGraphicFramePr/>
          <p:nvPr/>
        </p:nvGraphicFramePr>
        <p:xfrm>
          <a:off x="2099614" y="632077"/>
          <a:ext cx="3000000" cy="3000000"/>
        </p:xfrm>
        <a:graphic>
          <a:graphicData uri="http://schemas.openxmlformats.org/drawingml/2006/table">
            <a:tbl>
              <a:tblPr firstRow="1" bandRow="1">
                <a:noFill/>
                <a:tableStyleId>{0149B483-8822-41C6-AE26-3882E23C6FA8}</a:tableStyleId>
              </a:tblPr>
              <a:tblGrid>
                <a:gridCol w="1723075">
                  <a:extLst>
                    <a:ext uri="{9D8B030D-6E8A-4147-A177-3AD203B41FA5}">
                      <a16:colId xmlns:a16="http://schemas.microsoft.com/office/drawing/2014/main" val="20000"/>
                    </a:ext>
                  </a:extLst>
                </a:gridCol>
                <a:gridCol w="1866675">
                  <a:extLst>
                    <a:ext uri="{9D8B030D-6E8A-4147-A177-3AD203B41FA5}">
                      <a16:colId xmlns:a16="http://schemas.microsoft.com/office/drawing/2014/main" val="20001"/>
                    </a:ext>
                  </a:extLst>
                </a:gridCol>
                <a:gridCol w="2017650">
                  <a:extLst>
                    <a:ext uri="{9D8B030D-6E8A-4147-A177-3AD203B41FA5}">
                      <a16:colId xmlns:a16="http://schemas.microsoft.com/office/drawing/2014/main" val="20002"/>
                    </a:ext>
                  </a:extLst>
                </a:gridCol>
                <a:gridCol w="1996275">
                  <a:extLst>
                    <a:ext uri="{9D8B030D-6E8A-4147-A177-3AD203B41FA5}">
                      <a16:colId xmlns:a16="http://schemas.microsoft.com/office/drawing/2014/main" val="20003"/>
                    </a:ext>
                  </a:extLst>
                </a:gridCol>
              </a:tblGrid>
              <a:tr h="583400">
                <a:tc>
                  <a:txBody>
                    <a:bodyPr/>
                    <a:lstStyle/>
                    <a:p>
                      <a:pPr marL="0" marR="0" lvl="0" indent="0" algn="l" rtl="0">
                        <a:spcBef>
                          <a:spcPts val="0"/>
                        </a:spcBef>
                        <a:spcAft>
                          <a:spcPts val="0"/>
                        </a:spcAft>
                        <a:buNone/>
                      </a:pPr>
                      <a:endParaRPr sz="2600" b="0">
                        <a:solidFill>
                          <a:schemeClr val="lt1"/>
                        </a:solidFill>
                        <a:latin typeface="Arial"/>
                        <a:ea typeface="Arial"/>
                        <a:cs typeface="Arial"/>
                        <a:sym typeface="Arial"/>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lt1"/>
                      </a:solidFill>
                      <a:prstDash val="dot"/>
                      <a:round/>
                      <a:headEnd type="none" w="sm" len="sm"/>
                      <a:tailEnd type="none" w="sm" len="sm"/>
                    </a:lnB>
                    <a:solidFill>
                      <a:schemeClr val="lt1"/>
                    </a:solidFill>
                  </a:tcPr>
                </a:tc>
                <a:tc>
                  <a:txBody>
                    <a:bodyPr/>
                    <a:lstStyle/>
                    <a:p>
                      <a:pPr marL="0" marR="0" lvl="0" indent="0" algn="l" rtl="0">
                        <a:spcBef>
                          <a:spcPts val="0"/>
                        </a:spcBef>
                        <a:spcAft>
                          <a:spcPts val="0"/>
                        </a:spcAft>
                        <a:buNone/>
                      </a:pPr>
                      <a:r>
                        <a:rPr lang="en-US" sz="1900" b="0">
                          <a:solidFill>
                            <a:schemeClr val="lt1"/>
                          </a:solidFill>
                          <a:latin typeface="Arial"/>
                          <a:ea typeface="Arial"/>
                          <a:cs typeface="Arial"/>
                          <a:sym typeface="Arial"/>
                        </a:rPr>
                        <a:t>Title A</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lt1"/>
                      </a:solidFill>
                      <a:prstDash val="dot"/>
                      <a:round/>
                      <a:headEnd type="none" w="sm" len="sm"/>
                      <a:tailEnd type="none" w="sm" len="sm"/>
                    </a:lnB>
                    <a:solidFill>
                      <a:schemeClr val="accent2"/>
                    </a:solidFill>
                  </a:tcPr>
                </a:tc>
                <a:tc>
                  <a:txBody>
                    <a:bodyPr/>
                    <a:lstStyle/>
                    <a:p>
                      <a:pPr marL="0" marR="0" lvl="0" indent="0" algn="l" rtl="0">
                        <a:lnSpc>
                          <a:spcPct val="100000"/>
                        </a:lnSpc>
                        <a:spcBef>
                          <a:spcPts val="0"/>
                        </a:spcBef>
                        <a:spcAft>
                          <a:spcPts val="0"/>
                        </a:spcAft>
                        <a:buClr>
                          <a:schemeClr val="lt1"/>
                        </a:buClr>
                        <a:buSzPts val="1900"/>
                        <a:buFont typeface="Arial"/>
                        <a:buNone/>
                      </a:pPr>
                      <a:r>
                        <a:rPr lang="en-US" sz="1900" b="0">
                          <a:solidFill>
                            <a:schemeClr val="lt1"/>
                          </a:solidFill>
                          <a:latin typeface="Arial"/>
                          <a:ea typeface="Arial"/>
                          <a:cs typeface="Arial"/>
                          <a:sym typeface="Arial"/>
                        </a:rPr>
                        <a:t>Title B</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lt1"/>
                      </a:solidFill>
                      <a:prstDash val="dot"/>
                      <a:round/>
                      <a:headEnd type="none" w="sm" len="sm"/>
                      <a:tailEnd type="none" w="sm" len="sm"/>
                    </a:lnB>
                    <a:solidFill>
                      <a:schemeClr val="accent3"/>
                    </a:solidFill>
                  </a:tcPr>
                </a:tc>
                <a:tc>
                  <a:txBody>
                    <a:bodyPr/>
                    <a:lstStyle/>
                    <a:p>
                      <a:pPr marL="0" marR="0" lvl="0" indent="0" algn="l" rtl="0">
                        <a:spcBef>
                          <a:spcPts val="0"/>
                        </a:spcBef>
                        <a:spcAft>
                          <a:spcPts val="0"/>
                        </a:spcAft>
                        <a:buNone/>
                      </a:pPr>
                      <a:r>
                        <a:rPr lang="en-US" sz="1900" b="0">
                          <a:solidFill>
                            <a:schemeClr val="lt1"/>
                          </a:solidFill>
                          <a:latin typeface="Arial"/>
                          <a:ea typeface="Arial"/>
                          <a:cs typeface="Arial"/>
                          <a:sym typeface="Arial"/>
                        </a:rPr>
                        <a:t>Title C</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lt1"/>
                      </a:solidFill>
                      <a:prstDash val="dot"/>
                      <a:round/>
                      <a:headEnd type="none" w="sm" len="sm"/>
                      <a:tailEnd type="none" w="sm" len="sm"/>
                    </a:lnB>
                    <a:solidFill>
                      <a:schemeClr val="accent4"/>
                    </a:solidFill>
                  </a:tcPr>
                </a:tc>
                <a:extLst>
                  <a:ext uri="{0D108BD9-81ED-4DB2-BD59-A6C34878D82A}">
                    <a16:rowId xmlns:a16="http://schemas.microsoft.com/office/drawing/2014/main" val="10000"/>
                  </a:ext>
                </a:extLst>
              </a:tr>
              <a:tr h="686475">
                <a:tc>
                  <a:txBody>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Contents</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chemeClr val="accent6"/>
                    </a:solidFill>
                  </a:tcPr>
                </a:tc>
                <a:tc>
                  <a:txBody>
                    <a:bodyPr/>
                    <a:lstStyle/>
                    <a:p>
                      <a:pPr marL="0" marR="0" lvl="0" indent="0" algn="l" rtl="0">
                        <a:spcBef>
                          <a:spcPts val="0"/>
                        </a:spcBef>
                        <a:spcAft>
                          <a:spcPts val="0"/>
                        </a:spcAft>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D8D8D8">
                        <a:alpha val="9803"/>
                      </a:srgbClr>
                    </a:solidFill>
                  </a:tcPr>
                </a:tc>
                <a:tc>
                  <a:txBody>
                    <a:bodyPr/>
                    <a:lstStyle/>
                    <a:p>
                      <a:pPr marL="0" marR="0" lvl="0" indent="0" algn="l" rtl="0">
                        <a:lnSpc>
                          <a:spcPct val="100000"/>
                        </a:lnSpc>
                        <a:spcBef>
                          <a:spcPts val="0"/>
                        </a:spcBef>
                        <a:spcAft>
                          <a:spcPts val="0"/>
                        </a:spcAft>
                        <a:buClr>
                          <a:srgbClr val="3F3F3F"/>
                        </a:buClr>
                        <a:buSzPts val="1800"/>
                        <a:buFont typeface="Arial"/>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F2F2F2">
                        <a:alpha val="9803"/>
                      </a:srgbClr>
                    </a:solidFill>
                  </a:tcPr>
                </a:tc>
                <a:tc>
                  <a:txBody>
                    <a:bodyPr/>
                    <a:lstStyle/>
                    <a:p>
                      <a:pPr marL="0" marR="0" lvl="0" indent="0" algn="l" rtl="0">
                        <a:spcBef>
                          <a:spcPts val="0"/>
                        </a:spcBef>
                        <a:spcAft>
                          <a:spcPts val="0"/>
                        </a:spcAft>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D8D8D8">
                        <a:alpha val="9803"/>
                      </a:srgbClr>
                    </a:solidFill>
                  </a:tcPr>
                </a:tc>
                <a:extLst>
                  <a:ext uri="{0D108BD9-81ED-4DB2-BD59-A6C34878D82A}">
                    <a16:rowId xmlns:a16="http://schemas.microsoft.com/office/drawing/2014/main" val="10001"/>
                  </a:ext>
                </a:extLst>
              </a:tr>
              <a:tr h="686475">
                <a:tc>
                  <a:txBody>
                    <a:bodyPr/>
                    <a:lstStyle/>
                    <a:p>
                      <a:pPr marL="0" marR="0" lvl="0" indent="0" algn="l" rtl="0">
                        <a:lnSpc>
                          <a:spcPct val="100000"/>
                        </a:lnSpc>
                        <a:spcBef>
                          <a:spcPts val="0"/>
                        </a:spcBef>
                        <a:spcAft>
                          <a:spcPts val="0"/>
                        </a:spcAft>
                        <a:buClr>
                          <a:schemeClr val="lt1"/>
                        </a:buClr>
                        <a:buSzPts val="1800"/>
                        <a:buFont typeface="Arial"/>
                        <a:buNone/>
                      </a:pPr>
                      <a:r>
                        <a:rPr lang="en-US" sz="1800">
                          <a:solidFill>
                            <a:schemeClr val="lt1"/>
                          </a:solidFill>
                          <a:latin typeface="Arial"/>
                          <a:ea typeface="Arial"/>
                          <a:cs typeface="Arial"/>
                          <a:sym typeface="Arial"/>
                        </a:rPr>
                        <a:t>Contents</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chemeClr val="accent6"/>
                    </a:solidFill>
                  </a:tcPr>
                </a:tc>
                <a:tc>
                  <a:txBody>
                    <a:bodyPr/>
                    <a:lstStyle/>
                    <a:p>
                      <a:pPr marL="0" marR="0" lvl="0" indent="0" algn="l" rtl="0">
                        <a:spcBef>
                          <a:spcPts val="0"/>
                        </a:spcBef>
                        <a:spcAft>
                          <a:spcPts val="0"/>
                        </a:spcAft>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D8D8D8">
                        <a:alpha val="9803"/>
                      </a:srgbClr>
                    </a:solidFill>
                  </a:tcPr>
                </a:tc>
                <a:tc>
                  <a:txBody>
                    <a:bodyPr/>
                    <a:lstStyle/>
                    <a:p>
                      <a:pPr marL="0" marR="0" lvl="0" indent="0" algn="l" rtl="0">
                        <a:spcBef>
                          <a:spcPts val="0"/>
                        </a:spcBef>
                        <a:spcAft>
                          <a:spcPts val="0"/>
                        </a:spcAft>
                        <a:buNone/>
                      </a:pPr>
                      <a:endParaRPr sz="1800">
                        <a:solidFill>
                          <a:srgbClr val="3F3F3F"/>
                        </a:solidFill>
                        <a:latin typeface="Arial"/>
                        <a:ea typeface="Arial"/>
                        <a:cs typeface="Arial"/>
                        <a:sym typeface="Arial"/>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F2F2F2">
                        <a:alpha val="9803"/>
                      </a:srgbClr>
                    </a:solidFill>
                  </a:tcPr>
                </a:tc>
                <a:tc>
                  <a:txBody>
                    <a:bodyPr/>
                    <a:lstStyle/>
                    <a:p>
                      <a:pPr marL="0" marR="0" lvl="0" indent="0" algn="l" rtl="0">
                        <a:spcBef>
                          <a:spcPts val="0"/>
                        </a:spcBef>
                        <a:spcAft>
                          <a:spcPts val="0"/>
                        </a:spcAft>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D8D8D8">
                        <a:alpha val="9803"/>
                      </a:srgbClr>
                    </a:solidFill>
                  </a:tcPr>
                </a:tc>
                <a:extLst>
                  <a:ext uri="{0D108BD9-81ED-4DB2-BD59-A6C34878D82A}">
                    <a16:rowId xmlns:a16="http://schemas.microsoft.com/office/drawing/2014/main" val="10002"/>
                  </a:ext>
                </a:extLst>
              </a:tr>
              <a:tr h="686475">
                <a:tc>
                  <a:txBody>
                    <a:bodyPr/>
                    <a:lstStyle/>
                    <a:p>
                      <a:pPr marL="0" marR="0" lvl="0" indent="0" algn="l" rtl="0">
                        <a:lnSpc>
                          <a:spcPct val="100000"/>
                        </a:lnSpc>
                        <a:spcBef>
                          <a:spcPts val="0"/>
                        </a:spcBef>
                        <a:spcAft>
                          <a:spcPts val="0"/>
                        </a:spcAft>
                        <a:buClr>
                          <a:schemeClr val="lt1"/>
                        </a:buClr>
                        <a:buSzPts val="1800"/>
                        <a:buFont typeface="Arial"/>
                        <a:buNone/>
                      </a:pPr>
                      <a:r>
                        <a:rPr lang="en-US" sz="1800">
                          <a:solidFill>
                            <a:schemeClr val="lt1"/>
                          </a:solidFill>
                          <a:latin typeface="Arial"/>
                          <a:ea typeface="Arial"/>
                          <a:cs typeface="Arial"/>
                          <a:sym typeface="Arial"/>
                        </a:rPr>
                        <a:t>Contents</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chemeClr val="accent6"/>
                    </a:solidFill>
                  </a:tcPr>
                </a:tc>
                <a:tc>
                  <a:txBody>
                    <a:bodyPr/>
                    <a:lstStyle/>
                    <a:p>
                      <a:pPr marL="0" marR="0" lvl="0" indent="0" algn="l" rtl="0">
                        <a:lnSpc>
                          <a:spcPct val="100000"/>
                        </a:lnSpc>
                        <a:spcBef>
                          <a:spcPts val="0"/>
                        </a:spcBef>
                        <a:spcAft>
                          <a:spcPts val="0"/>
                        </a:spcAft>
                        <a:buClr>
                          <a:srgbClr val="3F3F3F"/>
                        </a:buClr>
                        <a:buSzPts val="1800"/>
                        <a:buFont typeface="Arial"/>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D8D8D8">
                        <a:alpha val="9803"/>
                      </a:srgbClr>
                    </a:solidFill>
                  </a:tcPr>
                </a:tc>
                <a:tc>
                  <a:txBody>
                    <a:bodyPr/>
                    <a:lstStyle/>
                    <a:p>
                      <a:pPr marL="0" marR="0" lvl="0" indent="0" algn="l" rtl="0">
                        <a:lnSpc>
                          <a:spcPct val="100000"/>
                        </a:lnSpc>
                        <a:spcBef>
                          <a:spcPts val="0"/>
                        </a:spcBef>
                        <a:spcAft>
                          <a:spcPts val="0"/>
                        </a:spcAft>
                        <a:buClr>
                          <a:srgbClr val="3F3F3F"/>
                        </a:buClr>
                        <a:buSzPts val="1800"/>
                        <a:buFont typeface="Arial"/>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F2F2F2">
                        <a:alpha val="9803"/>
                      </a:srgbClr>
                    </a:solidFill>
                  </a:tcPr>
                </a:tc>
                <a:tc>
                  <a:txBody>
                    <a:bodyPr/>
                    <a:lstStyle/>
                    <a:p>
                      <a:pPr marL="0" marR="0" lvl="0" indent="0" algn="l" rtl="0">
                        <a:lnSpc>
                          <a:spcPct val="100000"/>
                        </a:lnSpc>
                        <a:spcBef>
                          <a:spcPts val="0"/>
                        </a:spcBef>
                        <a:spcAft>
                          <a:spcPts val="0"/>
                        </a:spcAft>
                        <a:buClr>
                          <a:srgbClr val="3F3F3F"/>
                        </a:buClr>
                        <a:buSzPts val="1800"/>
                        <a:buFont typeface="Arial"/>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D8D8D8">
                        <a:alpha val="9803"/>
                      </a:srgbClr>
                    </a:solidFill>
                  </a:tcPr>
                </a:tc>
                <a:extLst>
                  <a:ext uri="{0D108BD9-81ED-4DB2-BD59-A6C34878D82A}">
                    <a16:rowId xmlns:a16="http://schemas.microsoft.com/office/drawing/2014/main" val="10003"/>
                  </a:ext>
                </a:extLst>
              </a:tr>
              <a:tr h="686475">
                <a:tc>
                  <a:txBody>
                    <a:bodyPr/>
                    <a:lstStyle/>
                    <a:p>
                      <a:pPr marL="0" marR="0" lvl="0" indent="0" algn="l" rtl="0">
                        <a:lnSpc>
                          <a:spcPct val="100000"/>
                        </a:lnSpc>
                        <a:spcBef>
                          <a:spcPts val="0"/>
                        </a:spcBef>
                        <a:spcAft>
                          <a:spcPts val="0"/>
                        </a:spcAft>
                        <a:buClr>
                          <a:schemeClr val="lt1"/>
                        </a:buClr>
                        <a:buSzPts val="1800"/>
                        <a:buFont typeface="Arial"/>
                        <a:buNone/>
                      </a:pPr>
                      <a:r>
                        <a:rPr lang="en-US" sz="1800">
                          <a:solidFill>
                            <a:schemeClr val="lt1"/>
                          </a:solidFill>
                          <a:latin typeface="Arial"/>
                          <a:ea typeface="Arial"/>
                          <a:cs typeface="Arial"/>
                          <a:sym typeface="Arial"/>
                        </a:rPr>
                        <a:t>Contents</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chemeClr val="accent6"/>
                    </a:solidFill>
                  </a:tcPr>
                </a:tc>
                <a:tc>
                  <a:txBody>
                    <a:bodyPr/>
                    <a:lstStyle/>
                    <a:p>
                      <a:pPr marL="0" marR="0" lvl="0" indent="0" algn="l" rtl="0">
                        <a:lnSpc>
                          <a:spcPct val="100000"/>
                        </a:lnSpc>
                        <a:spcBef>
                          <a:spcPts val="0"/>
                        </a:spcBef>
                        <a:spcAft>
                          <a:spcPts val="0"/>
                        </a:spcAft>
                        <a:buClr>
                          <a:srgbClr val="3F3F3F"/>
                        </a:buClr>
                        <a:buSzPts val="1800"/>
                        <a:buFont typeface="Arial"/>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D8D8D8">
                        <a:alpha val="9803"/>
                      </a:srgbClr>
                    </a:solidFill>
                  </a:tcPr>
                </a:tc>
                <a:tc>
                  <a:txBody>
                    <a:bodyPr/>
                    <a:lstStyle/>
                    <a:p>
                      <a:pPr marL="0" marR="0" lvl="0" indent="0" algn="l" rtl="0">
                        <a:lnSpc>
                          <a:spcPct val="100000"/>
                        </a:lnSpc>
                        <a:spcBef>
                          <a:spcPts val="0"/>
                        </a:spcBef>
                        <a:spcAft>
                          <a:spcPts val="0"/>
                        </a:spcAft>
                        <a:buClr>
                          <a:schemeClr val="dk1"/>
                        </a:buClr>
                        <a:buSzPts val="1800"/>
                        <a:buFont typeface="Arial"/>
                        <a:buNone/>
                      </a:pPr>
                      <a:endParaRPr sz="1800">
                        <a:solidFill>
                          <a:srgbClr val="3F3F3F"/>
                        </a:solidFill>
                        <a:latin typeface="Arial"/>
                        <a:ea typeface="Arial"/>
                        <a:cs typeface="Arial"/>
                        <a:sym typeface="Arial"/>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F2F2F2">
                        <a:alpha val="9803"/>
                      </a:srgbClr>
                    </a:solidFill>
                  </a:tcPr>
                </a:tc>
                <a:tc>
                  <a:txBody>
                    <a:bodyPr/>
                    <a:lstStyle/>
                    <a:p>
                      <a:pPr marL="0" marR="0" lvl="0" indent="0" algn="l" rtl="0">
                        <a:lnSpc>
                          <a:spcPct val="100000"/>
                        </a:lnSpc>
                        <a:spcBef>
                          <a:spcPts val="0"/>
                        </a:spcBef>
                        <a:spcAft>
                          <a:spcPts val="0"/>
                        </a:spcAft>
                        <a:buClr>
                          <a:srgbClr val="3F3F3F"/>
                        </a:buClr>
                        <a:buSzPts val="1800"/>
                        <a:buFont typeface="Arial"/>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D8D8D8">
                        <a:alpha val="9803"/>
                      </a:srgbClr>
                    </a:solidFill>
                  </a:tcPr>
                </a:tc>
                <a:extLst>
                  <a:ext uri="{0D108BD9-81ED-4DB2-BD59-A6C34878D82A}">
                    <a16:rowId xmlns:a16="http://schemas.microsoft.com/office/drawing/2014/main" val="10004"/>
                  </a:ext>
                </a:extLst>
              </a:tr>
              <a:tr h="686475">
                <a:tc>
                  <a:txBody>
                    <a:bodyPr/>
                    <a:lstStyle/>
                    <a:p>
                      <a:pPr marL="0" marR="0" lvl="0" indent="0" algn="l" rtl="0">
                        <a:lnSpc>
                          <a:spcPct val="100000"/>
                        </a:lnSpc>
                        <a:spcBef>
                          <a:spcPts val="0"/>
                        </a:spcBef>
                        <a:spcAft>
                          <a:spcPts val="0"/>
                        </a:spcAft>
                        <a:buClr>
                          <a:schemeClr val="lt1"/>
                        </a:buClr>
                        <a:buSzPts val="1800"/>
                        <a:buFont typeface="Arial"/>
                        <a:buNone/>
                      </a:pPr>
                      <a:r>
                        <a:rPr lang="en-US" sz="1800">
                          <a:solidFill>
                            <a:schemeClr val="lt1"/>
                          </a:solidFill>
                          <a:latin typeface="Arial"/>
                          <a:ea typeface="Arial"/>
                          <a:cs typeface="Arial"/>
                          <a:sym typeface="Arial"/>
                        </a:rPr>
                        <a:t>Contents</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chemeClr val="accent6"/>
                    </a:solidFill>
                  </a:tcPr>
                </a:tc>
                <a:tc>
                  <a:txBody>
                    <a:bodyPr/>
                    <a:lstStyle/>
                    <a:p>
                      <a:pPr marL="0" marR="0" lvl="0" indent="0" algn="l" rtl="0">
                        <a:lnSpc>
                          <a:spcPct val="100000"/>
                        </a:lnSpc>
                        <a:spcBef>
                          <a:spcPts val="0"/>
                        </a:spcBef>
                        <a:spcAft>
                          <a:spcPts val="0"/>
                        </a:spcAft>
                        <a:buClr>
                          <a:srgbClr val="3F3F3F"/>
                        </a:buClr>
                        <a:buSzPts val="1800"/>
                        <a:buFont typeface="Arial"/>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D8D8D8">
                        <a:alpha val="9803"/>
                      </a:srgbClr>
                    </a:solidFill>
                  </a:tcPr>
                </a:tc>
                <a:tc>
                  <a:txBody>
                    <a:bodyPr/>
                    <a:lstStyle/>
                    <a:p>
                      <a:pPr marL="0" marR="0" lvl="0" indent="0" algn="l" rtl="0">
                        <a:lnSpc>
                          <a:spcPct val="100000"/>
                        </a:lnSpc>
                        <a:spcBef>
                          <a:spcPts val="0"/>
                        </a:spcBef>
                        <a:spcAft>
                          <a:spcPts val="0"/>
                        </a:spcAft>
                        <a:buClr>
                          <a:srgbClr val="3F3F3F"/>
                        </a:buClr>
                        <a:buSzPts val="1800"/>
                        <a:buFont typeface="Arial"/>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F2F2F2">
                        <a:alpha val="9803"/>
                      </a:srgbClr>
                    </a:solidFill>
                  </a:tcPr>
                </a:tc>
                <a:tc>
                  <a:txBody>
                    <a:bodyPr/>
                    <a:lstStyle/>
                    <a:p>
                      <a:pPr marL="0" marR="0" lvl="0" indent="0" algn="l" rtl="0">
                        <a:lnSpc>
                          <a:spcPct val="100000"/>
                        </a:lnSpc>
                        <a:spcBef>
                          <a:spcPts val="0"/>
                        </a:spcBef>
                        <a:spcAft>
                          <a:spcPts val="0"/>
                        </a:spcAft>
                        <a:buClr>
                          <a:srgbClr val="3F3F3F"/>
                        </a:buClr>
                        <a:buSzPts val="1800"/>
                        <a:buFont typeface="Arial"/>
                        <a:buNone/>
                      </a:pPr>
                      <a:r>
                        <a:rPr lang="en-US" sz="1800">
                          <a:solidFill>
                            <a:srgbClr val="3F3F3F"/>
                          </a:solidFill>
                          <a:latin typeface="Arial"/>
                          <a:ea typeface="Arial"/>
                          <a:cs typeface="Arial"/>
                          <a:sym typeface="Arial"/>
                        </a:rPr>
                        <a:t>Your Text</a:t>
                      </a:r>
                      <a:endParaRPr/>
                    </a:p>
                  </a:txBody>
                  <a:tcPr marL="145850" marR="145850" marT="97225" marB="972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lt1"/>
                      </a:solidFill>
                      <a:prstDash val="dot"/>
                      <a:round/>
                      <a:headEnd type="none" w="sm" len="sm"/>
                      <a:tailEnd type="none" w="sm" len="sm"/>
                    </a:lnT>
                    <a:lnB w="12700" cap="flat" cmpd="sng">
                      <a:solidFill>
                        <a:schemeClr val="lt1"/>
                      </a:solidFill>
                      <a:prstDash val="dot"/>
                      <a:round/>
                      <a:headEnd type="none" w="sm" len="sm"/>
                      <a:tailEnd type="none" w="sm" len="sm"/>
                    </a:lnB>
                    <a:solidFill>
                      <a:srgbClr val="D8D8D8">
                        <a:alpha val="9803"/>
                      </a:srgbClr>
                    </a:solidFill>
                  </a:tcPr>
                </a:tc>
                <a:extLst>
                  <a:ext uri="{0D108BD9-81ED-4DB2-BD59-A6C34878D82A}">
                    <a16:rowId xmlns:a16="http://schemas.microsoft.com/office/drawing/2014/main" val="10005"/>
                  </a:ext>
                </a:extLst>
              </a:tr>
            </a:tbl>
          </a:graphicData>
        </a:graphic>
      </p:graphicFrame>
      <p:sp>
        <p:nvSpPr>
          <p:cNvPr id="649" name="Google Shape;649;p12"/>
          <p:cNvSpPr/>
          <p:nvPr/>
        </p:nvSpPr>
        <p:spPr>
          <a:xfrm>
            <a:off x="4709290" y="4922866"/>
            <a:ext cx="468000" cy="468000"/>
          </a:xfrm>
          <a:prstGeom prst="ellipse">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1">
              <a:solidFill>
                <a:srgbClr val="3F3F3F"/>
              </a:solidFill>
              <a:latin typeface="Arial"/>
              <a:ea typeface="Arial"/>
              <a:cs typeface="Arial"/>
              <a:sym typeface="Arial"/>
            </a:endParaRPr>
          </a:p>
        </p:txBody>
      </p:sp>
      <p:sp>
        <p:nvSpPr>
          <p:cNvPr id="650" name="Google Shape;650;p12"/>
          <p:cNvSpPr txBox="1"/>
          <p:nvPr/>
        </p:nvSpPr>
        <p:spPr>
          <a:xfrm>
            <a:off x="5161262" y="4989356"/>
            <a:ext cx="2453752"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b="1">
                <a:solidFill>
                  <a:srgbClr val="3F3F3F"/>
                </a:solidFill>
                <a:latin typeface="Arial"/>
                <a:ea typeface="Arial"/>
                <a:cs typeface="Arial"/>
                <a:sym typeface="Arial"/>
              </a:rPr>
              <a:t>Content  Here</a:t>
            </a:r>
            <a:endParaRPr sz="1400" b="1">
              <a:solidFill>
                <a:srgbClr val="3F3F3F"/>
              </a:solidFill>
              <a:latin typeface="Arial"/>
              <a:ea typeface="Arial"/>
              <a:cs typeface="Arial"/>
              <a:sym typeface="Arial"/>
            </a:endParaRPr>
          </a:p>
        </p:txBody>
      </p:sp>
      <p:sp>
        <p:nvSpPr>
          <p:cNvPr id="651" name="Google Shape;651;p12"/>
          <p:cNvSpPr txBox="1"/>
          <p:nvPr/>
        </p:nvSpPr>
        <p:spPr>
          <a:xfrm>
            <a:off x="4681800" y="5394926"/>
            <a:ext cx="2933214"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3F3F3F"/>
                </a:solidFill>
                <a:latin typeface="Arial"/>
                <a:ea typeface="Arial"/>
                <a:cs typeface="Arial"/>
                <a:sym typeface="Arial"/>
              </a:rPr>
              <a:t>Get a modern PowerPoint  Presentation that is beautifully designed. I hope and I believe that this Template will your Time, Money and Reputation. </a:t>
            </a:r>
            <a:endParaRPr sz="1200">
              <a:solidFill>
                <a:srgbClr val="3F3F3F"/>
              </a:solidFill>
              <a:latin typeface="Arial"/>
              <a:ea typeface="Arial"/>
              <a:cs typeface="Arial"/>
              <a:sym typeface="Arial"/>
            </a:endParaRPr>
          </a:p>
        </p:txBody>
      </p:sp>
      <p:sp>
        <p:nvSpPr>
          <p:cNvPr id="652" name="Google Shape;652;p12"/>
          <p:cNvSpPr/>
          <p:nvPr/>
        </p:nvSpPr>
        <p:spPr>
          <a:xfrm flipH="1">
            <a:off x="4805207" y="5045786"/>
            <a:ext cx="268669" cy="221636"/>
          </a:xfrm>
          <a:custGeom>
            <a:avLst/>
            <a:gdLst/>
            <a:ahLst/>
            <a:cxnLst/>
            <a:rect l="l" t="t" r="r" b="b"/>
            <a:pathLst>
              <a:path w="3217557" h="2654282" extrusionOk="0">
                <a:moveTo>
                  <a:pt x="1384251" y="661544"/>
                </a:moveTo>
                <a:cubicBezTo>
                  <a:pt x="1489083" y="661544"/>
                  <a:pt x="1574067" y="746528"/>
                  <a:pt x="1574067" y="851360"/>
                </a:cubicBezTo>
                <a:cubicBezTo>
                  <a:pt x="1574067" y="956192"/>
                  <a:pt x="1489083" y="1041176"/>
                  <a:pt x="1384251" y="1041176"/>
                </a:cubicBezTo>
                <a:cubicBezTo>
                  <a:pt x="1279419" y="1041176"/>
                  <a:pt x="1194435" y="956192"/>
                  <a:pt x="1194435" y="851360"/>
                </a:cubicBezTo>
                <a:cubicBezTo>
                  <a:pt x="1194435" y="746528"/>
                  <a:pt x="1279419" y="661544"/>
                  <a:pt x="1384251" y="661544"/>
                </a:cubicBezTo>
                <a:close/>
                <a:moveTo>
                  <a:pt x="1993421" y="661544"/>
                </a:moveTo>
                <a:cubicBezTo>
                  <a:pt x="2098253" y="661544"/>
                  <a:pt x="2183237" y="746528"/>
                  <a:pt x="2183237" y="851360"/>
                </a:cubicBezTo>
                <a:cubicBezTo>
                  <a:pt x="2183237" y="956192"/>
                  <a:pt x="2098253" y="1041176"/>
                  <a:pt x="1993421" y="1041176"/>
                </a:cubicBezTo>
                <a:cubicBezTo>
                  <a:pt x="1888589" y="1041176"/>
                  <a:pt x="1803605" y="956192"/>
                  <a:pt x="1803605" y="851360"/>
                </a:cubicBezTo>
                <a:cubicBezTo>
                  <a:pt x="1803605" y="746528"/>
                  <a:pt x="1888589" y="661544"/>
                  <a:pt x="1993421" y="661544"/>
                </a:cubicBezTo>
                <a:close/>
                <a:moveTo>
                  <a:pt x="2602591" y="661544"/>
                </a:moveTo>
                <a:cubicBezTo>
                  <a:pt x="2707423" y="661544"/>
                  <a:pt x="2792407" y="746528"/>
                  <a:pt x="2792407" y="851360"/>
                </a:cubicBezTo>
                <a:cubicBezTo>
                  <a:pt x="2792407" y="956192"/>
                  <a:pt x="2707423" y="1041176"/>
                  <a:pt x="2602591" y="1041176"/>
                </a:cubicBezTo>
                <a:cubicBezTo>
                  <a:pt x="2497759" y="1041176"/>
                  <a:pt x="2412775" y="956192"/>
                  <a:pt x="2412775" y="851360"/>
                </a:cubicBezTo>
                <a:cubicBezTo>
                  <a:pt x="2412775" y="746528"/>
                  <a:pt x="2497759" y="661544"/>
                  <a:pt x="2602591" y="661544"/>
                </a:cubicBezTo>
                <a:close/>
                <a:moveTo>
                  <a:pt x="677114" y="569491"/>
                </a:moveTo>
                <a:lnTo>
                  <a:pt x="330916" y="569491"/>
                </a:lnTo>
                <a:cubicBezTo>
                  <a:pt x="148156" y="569491"/>
                  <a:pt x="0" y="717647"/>
                  <a:pt x="0" y="900407"/>
                </a:cubicBezTo>
                <a:lnTo>
                  <a:pt x="0" y="1952009"/>
                </a:lnTo>
                <a:cubicBezTo>
                  <a:pt x="0" y="2134769"/>
                  <a:pt x="148156" y="2282925"/>
                  <a:pt x="330916" y="2282925"/>
                </a:cubicBezTo>
                <a:lnTo>
                  <a:pt x="711670" y="2282925"/>
                </a:lnTo>
                <a:cubicBezTo>
                  <a:pt x="639726" y="2394386"/>
                  <a:pt x="647101" y="2475544"/>
                  <a:pt x="275077" y="2654282"/>
                </a:cubicBezTo>
                <a:cubicBezTo>
                  <a:pt x="900998" y="2583693"/>
                  <a:pt x="998412" y="2552618"/>
                  <a:pt x="1294529" y="2282925"/>
                </a:cubicBezTo>
                <a:lnTo>
                  <a:pt x="2117356" y="2282925"/>
                </a:lnTo>
                <a:cubicBezTo>
                  <a:pt x="2251554" y="2282925"/>
                  <a:pt x="2367095" y="2203043"/>
                  <a:pt x="2418395" y="2087951"/>
                </a:cubicBezTo>
                <a:cubicBezTo>
                  <a:pt x="2205538" y="2022975"/>
                  <a:pt x="2032941" y="1932583"/>
                  <a:pt x="1830857" y="1799347"/>
                </a:cubicBezTo>
                <a:lnTo>
                  <a:pt x="1008030" y="1799347"/>
                </a:lnTo>
                <a:cubicBezTo>
                  <a:pt x="825270" y="1799347"/>
                  <a:pt x="677114" y="1651191"/>
                  <a:pt x="677114" y="1468431"/>
                </a:cubicBezTo>
                <a:lnTo>
                  <a:pt x="677114" y="569491"/>
                </a:lnTo>
                <a:close/>
                <a:moveTo>
                  <a:pt x="2886641" y="0"/>
                </a:moveTo>
                <a:lnTo>
                  <a:pt x="1100201" y="0"/>
                </a:lnTo>
                <a:cubicBezTo>
                  <a:pt x="917441" y="0"/>
                  <a:pt x="769285" y="148156"/>
                  <a:pt x="769285" y="330916"/>
                </a:cubicBezTo>
                <a:lnTo>
                  <a:pt x="769285" y="1382518"/>
                </a:lnTo>
                <a:cubicBezTo>
                  <a:pt x="769285" y="1565278"/>
                  <a:pt x="917441" y="1713434"/>
                  <a:pt x="1100201" y="1713434"/>
                </a:cubicBezTo>
                <a:lnTo>
                  <a:pt x="1923028" y="1713434"/>
                </a:lnTo>
                <a:cubicBezTo>
                  <a:pt x="2301032" y="1962656"/>
                  <a:pt x="2453037" y="2007378"/>
                  <a:pt x="3078958" y="2077967"/>
                </a:cubicBezTo>
                <a:cubicBezTo>
                  <a:pt x="2713759" y="1878758"/>
                  <a:pt x="2673367" y="1899957"/>
                  <a:pt x="2505887" y="1713434"/>
                </a:cubicBezTo>
                <a:lnTo>
                  <a:pt x="2886641" y="1713434"/>
                </a:lnTo>
                <a:cubicBezTo>
                  <a:pt x="3069401" y="1713434"/>
                  <a:pt x="3217557" y="1565278"/>
                  <a:pt x="3217557" y="1382518"/>
                </a:cubicBezTo>
                <a:lnTo>
                  <a:pt x="3217557" y="330916"/>
                </a:lnTo>
                <a:cubicBezTo>
                  <a:pt x="3217557" y="148156"/>
                  <a:pt x="3069401" y="0"/>
                  <a:pt x="2886641"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53" name="Google Shape;653;p12"/>
          <p:cNvSpPr/>
          <p:nvPr/>
        </p:nvSpPr>
        <p:spPr>
          <a:xfrm rot="-2794009">
            <a:off x="1032205" y="5024351"/>
            <a:ext cx="283188" cy="280233"/>
          </a:xfrm>
          <a:custGeom>
            <a:avLst/>
            <a:gdLst/>
            <a:ahLst/>
            <a:cxnLst/>
            <a:rect l="l" t="t" r="r" b="b"/>
            <a:pathLst>
              <a:path w="1807241" h="1788383" extrusionOk="0">
                <a:moveTo>
                  <a:pt x="712876" y="1117592"/>
                </a:moveTo>
                <a:cubicBezTo>
                  <a:pt x="771173" y="1181828"/>
                  <a:pt x="811089" y="1255910"/>
                  <a:pt x="847925" y="1348018"/>
                </a:cubicBezTo>
                <a:cubicBezTo>
                  <a:pt x="814544" y="1418896"/>
                  <a:pt x="753893" y="1474052"/>
                  <a:pt x="679064" y="1498332"/>
                </a:cubicBezTo>
                <a:lnTo>
                  <a:pt x="308226" y="1106637"/>
                </a:lnTo>
                <a:cubicBezTo>
                  <a:pt x="336560" y="1033247"/>
                  <a:pt x="394949" y="975701"/>
                  <a:pt x="467546" y="946245"/>
                </a:cubicBezTo>
                <a:cubicBezTo>
                  <a:pt x="577903" y="998968"/>
                  <a:pt x="654580" y="1053357"/>
                  <a:pt x="712876" y="1117592"/>
                </a:cubicBezTo>
                <a:close/>
                <a:moveTo>
                  <a:pt x="1038527" y="398886"/>
                </a:moveTo>
                <a:lnTo>
                  <a:pt x="1405560" y="786562"/>
                </a:lnTo>
                <a:cubicBezTo>
                  <a:pt x="1374476" y="799049"/>
                  <a:pt x="1340402" y="804299"/>
                  <a:pt x="1305054" y="803332"/>
                </a:cubicBezTo>
                <a:lnTo>
                  <a:pt x="1008167" y="795212"/>
                </a:lnTo>
                <a:lnTo>
                  <a:pt x="1016288" y="498325"/>
                </a:lnTo>
                <a:cubicBezTo>
                  <a:pt x="1017255" y="462976"/>
                  <a:pt x="1024360" y="429240"/>
                  <a:pt x="1038527" y="398886"/>
                </a:cubicBezTo>
                <a:close/>
                <a:moveTo>
                  <a:pt x="1097925" y="218888"/>
                </a:moveTo>
                <a:cubicBezTo>
                  <a:pt x="992582" y="279303"/>
                  <a:pt x="921871" y="392886"/>
                  <a:pt x="921053" y="523256"/>
                </a:cubicBezTo>
                <a:lnTo>
                  <a:pt x="919136" y="828763"/>
                </a:lnTo>
                <a:lnTo>
                  <a:pt x="830924" y="915875"/>
                </a:lnTo>
                <a:lnTo>
                  <a:pt x="525417" y="913958"/>
                </a:lnTo>
                <a:cubicBezTo>
                  <a:pt x="403891" y="913196"/>
                  <a:pt x="296188" y="973343"/>
                  <a:pt x="234366" y="1067831"/>
                </a:cubicBezTo>
                <a:lnTo>
                  <a:pt x="710285" y="1570519"/>
                </a:lnTo>
                <a:cubicBezTo>
                  <a:pt x="811872" y="1510375"/>
                  <a:pt x="878808" y="1399439"/>
                  <a:pt x="879603" y="1272618"/>
                </a:cubicBezTo>
                <a:lnTo>
                  <a:pt x="881520" y="967111"/>
                </a:lnTo>
                <a:lnTo>
                  <a:pt x="969732" y="879999"/>
                </a:lnTo>
                <a:lnTo>
                  <a:pt x="1275239" y="881916"/>
                </a:lnTo>
                <a:cubicBezTo>
                  <a:pt x="1400271" y="882701"/>
                  <a:pt x="1510670" y="819011"/>
                  <a:pt x="1573529" y="721242"/>
                </a:cubicBezTo>
                <a:close/>
                <a:moveTo>
                  <a:pt x="1162945" y="27894"/>
                </a:moveTo>
                <a:lnTo>
                  <a:pt x="1782798" y="682611"/>
                </a:lnTo>
                <a:cubicBezTo>
                  <a:pt x="1816692" y="718411"/>
                  <a:pt x="1815147" y="774907"/>
                  <a:pt x="1779347" y="808801"/>
                </a:cubicBezTo>
                <a:cubicBezTo>
                  <a:pt x="1743547" y="842694"/>
                  <a:pt x="1687050" y="841149"/>
                  <a:pt x="1653157" y="805349"/>
                </a:cubicBezTo>
                <a:lnTo>
                  <a:pt x="1644015" y="795693"/>
                </a:lnTo>
                <a:cubicBezTo>
                  <a:pt x="1561789" y="910282"/>
                  <a:pt x="1426630" y="983636"/>
                  <a:pt x="1274606" y="982683"/>
                </a:cubicBezTo>
                <a:lnTo>
                  <a:pt x="980378" y="980836"/>
                </a:lnTo>
                <a:lnTo>
                  <a:pt x="980378" y="1270380"/>
                </a:lnTo>
                <a:cubicBezTo>
                  <a:pt x="980378" y="1427425"/>
                  <a:pt x="901198" y="1565976"/>
                  <a:pt x="779756" y="1647056"/>
                </a:cubicBezTo>
                <a:cubicBezTo>
                  <a:pt x="807405" y="1681913"/>
                  <a:pt x="803595" y="1732594"/>
                  <a:pt x="770486" y="1763941"/>
                </a:cubicBezTo>
                <a:cubicBezTo>
                  <a:pt x="734686" y="1797834"/>
                  <a:pt x="678189" y="1796289"/>
                  <a:pt x="644296" y="1760489"/>
                </a:cubicBezTo>
                <a:lnTo>
                  <a:pt x="24442" y="1105772"/>
                </a:lnTo>
                <a:cubicBezTo>
                  <a:pt x="-9451" y="1069973"/>
                  <a:pt x="-7906" y="1013476"/>
                  <a:pt x="27894" y="979583"/>
                </a:cubicBezTo>
                <a:cubicBezTo>
                  <a:pt x="63694" y="945689"/>
                  <a:pt x="120190" y="947235"/>
                  <a:pt x="154084" y="983034"/>
                </a:cubicBezTo>
                <a:lnTo>
                  <a:pt x="163237" y="992702"/>
                </a:lnTo>
                <a:cubicBezTo>
                  <a:pt x="244774" y="882877"/>
                  <a:pt x="375836" y="813180"/>
                  <a:pt x="523178" y="813180"/>
                </a:cubicBezTo>
                <a:lnTo>
                  <a:pt x="818460" y="813180"/>
                </a:lnTo>
                <a:lnTo>
                  <a:pt x="820284" y="522622"/>
                </a:lnTo>
                <a:cubicBezTo>
                  <a:pt x="821285" y="363119"/>
                  <a:pt x="903845" y="223207"/>
                  <a:pt x="1028952" y="143673"/>
                </a:cubicBezTo>
                <a:cubicBezTo>
                  <a:pt x="999689" y="108599"/>
                  <a:pt x="1002953" y="56445"/>
                  <a:pt x="1036755" y="24443"/>
                </a:cubicBezTo>
                <a:cubicBezTo>
                  <a:pt x="1072555" y="-9451"/>
                  <a:pt x="1129052" y="-7906"/>
                  <a:pt x="1162945" y="27894"/>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a:ea typeface="Arial"/>
              <a:cs typeface="Arial"/>
              <a:sym typeface="Arial"/>
            </a:endParaRPr>
          </a:p>
        </p:txBody>
      </p:sp>
      <p:sp>
        <p:nvSpPr>
          <p:cNvPr id="654" name="Google Shape;654;p12"/>
          <p:cNvSpPr/>
          <p:nvPr/>
        </p:nvSpPr>
        <p:spPr>
          <a:xfrm>
            <a:off x="8585114" y="5068088"/>
            <a:ext cx="242694" cy="202872"/>
          </a:xfrm>
          <a:custGeom>
            <a:avLst/>
            <a:gdLst/>
            <a:ahLst/>
            <a:cxnLst/>
            <a:rect l="l" t="t" r="r" b="b"/>
            <a:pathLst>
              <a:path w="3186824" h="2663936" extrusionOk="0">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58"/>
        <p:cNvGrpSpPr/>
        <p:nvPr/>
      </p:nvGrpSpPr>
      <p:grpSpPr>
        <a:xfrm>
          <a:off x="0" y="0"/>
          <a:ext cx="0" cy="0"/>
          <a:chOff x="0" y="0"/>
          <a:chExt cx="0" cy="0"/>
        </a:xfrm>
      </p:grpSpPr>
      <p:sp>
        <p:nvSpPr>
          <p:cNvPr id="659" name="Google Shape;659;p13"/>
          <p:cNvSpPr txBox="1"/>
          <p:nvPr/>
        </p:nvSpPr>
        <p:spPr>
          <a:xfrm>
            <a:off x="429201" y="136212"/>
            <a:ext cx="11328400" cy="73866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4800">
                <a:solidFill>
                  <a:schemeClr val="dk2"/>
                </a:solidFill>
                <a:latin typeface="Arial"/>
                <a:ea typeface="Arial"/>
                <a:cs typeface="Arial"/>
                <a:sym typeface="Arial"/>
              </a:rPr>
              <a:t>TABLES</a:t>
            </a:r>
            <a:endParaRPr/>
          </a:p>
        </p:txBody>
      </p:sp>
      <p:grpSp>
        <p:nvGrpSpPr>
          <p:cNvPr id="660" name="Google Shape;660;p13"/>
          <p:cNvGrpSpPr/>
          <p:nvPr/>
        </p:nvGrpSpPr>
        <p:grpSpPr>
          <a:xfrm>
            <a:off x="5319855" y="6478321"/>
            <a:ext cx="1552291" cy="121183"/>
            <a:chOff x="4665436" y="4689691"/>
            <a:chExt cx="2415114" cy="121183"/>
          </a:xfrm>
        </p:grpSpPr>
        <p:sp>
          <p:nvSpPr>
            <p:cNvPr id="661" name="Google Shape;661;p13"/>
            <p:cNvSpPr/>
            <p:nvPr/>
          </p:nvSpPr>
          <p:spPr>
            <a:xfrm>
              <a:off x="4665436" y="4689691"/>
              <a:ext cx="1075758" cy="121183"/>
            </a:xfrm>
            <a:prstGeom prst="roundRect">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62" name="Google Shape;662;p13"/>
            <p:cNvSpPr/>
            <p:nvPr/>
          </p:nvSpPr>
          <p:spPr>
            <a:xfrm>
              <a:off x="6004792" y="4689691"/>
              <a:ext cx="1075758" cy="121183"/>
            </a:xfrm>
            <a:prstGeom prst="roundRect">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aphicFrame>
        <p:nvGraphicFramePr>
          <p:cNvPr id="663" name="Google Shape;663;p13"/>
          <p:cNvGraphicFramePr/>
          <p:nvPr/>
        </p:nvGraphicFramePr>
        <p:xfrm>
          <a:off x="514350" y="1209776"/>
          <a:ext cx="3000000" cy="3000000"/>
        </p:xfrm>
        <a:graphic>
          <a:graphicData uri="http://schemas.openxmlformats.org/drawingml/2006/table">
            <a:tbl>
              <a:tblPr firstRow="1" bandRow="1">
                <a:noFill/>
                <a:tableStyleId>{730BBE97-9610-4573-A0C3-5CB86BA2D595}</a:tableStyleId>
              </a:tblPr>
              <a:tblGrid>
                <a:gridCol w="2232650">
                  <a:extLst>
                    <a:ext uri="{9D8B030D-6E8A-4147-A177-3AD203B41FA5}">
                      <a16:colId xmlns:a16="http://schemas.microsoft.com/office/drawing/2014/main" val="20000"/>
                    </a:ext>
                  </a:extLst>
                </a:gridCol>
                <a:gridCol w="2232650">
                  <a:extLst>
                    <a:ext uri="{9D8B030D-6E8A-4147-A177-3AD203B41FA5}">
                      <a16:colId xmlns:a16="http://schemas.microsoft.com/office/drawing/2014/main" val="20001"/>
                    </a:ext>
                  </a:extLst>
                </a:gridCol>
                <a:gridCol w="2232650">
                  <a:extLst>
                    <a:ext uri="{9D8B030D-6E8A-4147-A177-3AD203B41FA5}">
                      <a16:colId xmlns:a16="http://schemas.microsoft.com/office/drawing/2014/main" val="20002"/>
                    </a:ext>
                  </a:extLst>
                </a:gridCol>
                <a:gridCol w="2232650">
                  <a:extLst>
                    <a:ext uri="{9D8B030D-6E8A-4147-A177-3AD203B41FA5}">
                      <a16:colId xmlns:a16="http://schemas.microsoft.com/office/drawing/2014/main" val="20003"/>
                    </a:ext>
                  </a:extLst>
                </a:gridCol>
                <a:gridCol w="2232650">
                  <a:extLst>
                    <a:ext uri="{9D8B030D-6E8A-4147-A177-3AD203B41FA5}">
                      <a16:colId xmlns:a16="http://schemas.microsoft.com/office/drawing/2014/main" val="20004"/>
                    </a:ext>
                  </a:extLst>
                </a:gridCol>
              </a:tblGrid>
              <a:tr h="670425">
                <a:tc>
                  <a:txBody>
                    <a:bodyPr/>
                    <a:lstStyle/>
                    <a:p>
                      <a:pPr marL="0" marR="0" lvl="0" indent="0" algn="ctr" rtl="0">
                        <a:spcBef>
                          <a:spcPts val="0"/>
                        </a:spcBef>
                        <a:spcAft>
                          <a:spcPts val="0"/>
                        </a:spcAft>
                        <a:buNone/>
                      </a:pPr>
                      <a:endParaRPr sz="180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1800"/>
                        <a:t>Option 1</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800"/>
                        <a:t>Option 2</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800"/>
                        <a:t>Option 3</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800"/>
                        <a:t>Option 4</a:t>
                      </a:r>
                      <a:endParaRPr/>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0"/>
                  </a:ext>
                </a:extLst>
              </a:tr>
              <a:tr h="670425">
                <a:tc>
                  <a:txBody>
                    <a:bodyPr/>
                    <a:lstStyle/>
                    <a:p>
                      <a:pPr marL="0" marR="0" lvl="0" indent="0" algn="ctr" rtl="0">
                        <a:spcBef>
                          <a:spcPts val="0"/>
                        </a:spcBef>
                        <a:spcAft>
                          <a:spcPts val="0"/>
                        </a:spcAft>
                        <a:buNone/>
                      </a:pPr>
                      <a:r>
                        <a:rPr lang="en-US" sz="1400">
                          <a:solidFill>
                            <a:schemeClr val="lt1"/>
                          </a:solidFill>
                        </a:rPr>
                        <a:t>Lorem Ipsum</a:t>
                      </a:r>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r h="670425">
                <a:tc>
                  <a:txBody>
                    <a:bodyPr/>
                    <a:lstStyle/>
                    <a:p>
                      <a:pPr marL="0" marR="0" lvl="0" indent="0" algn="ctr" rtl="0">
                        <a:spcBef>
                          <a:spcPts val="0"/>
                        </a:spcBef>
                        <a:spcAft>
                          <a:spcPts val="0"/>
                        </a:spcAft>
                        <a:buNone/>
                      </a:pPr>
                      <a:r>
                        <a:rPr lang="en-US" sz="1400">
                          <a:solidFill>
                            <a:schemeClr val="lt1"/>
                          </a:solidFill>
                        </a:rPr>
                        <a:t>Lorem Ipsum</a:t>
                      </a:r>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extLst>
                  <a:ext uri="{0D108BD9-81ED-4DB2-BD59-A6C34878D82A}">
                    <a16:rowId xmlns:a16="http://schemas.microsoft.com/office/drawing/2014/main" val="10002"/>
                  </a:ext>
                </a:extLst>
              </a:tr>
              <a:tr h="670425">
                <a:tc>
                  <a:txBody>
                    <a:bodyPr/>
                    <a:lstStyle/>
                    <a:p>
                      <a:pPr marL="0" marR="0" lvl="0" indent="0" algn="ctr" rtl="0">
                        <a:spcBef>
                          <a:spcPts val="0"/>
                        </a:spcBef>
                        <a:spcAft>
                          <a:spcPts val="0"/>
                        </a:spcAft>
                        <a:buNone/>
                      </a:pPr>
                      <a:r>
                        <a:rPr lang="en-US" sz="1400">
                          <a:solidFill>
                            <a:schemeClr val="lt1"/>
                          </a:solidFill>
                        </a:rPr>
                        <a:t>Lorem Ipsum</a:t>
                      </a:r>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extLst>
                  <a:ext uri="{0D108BD9-81ED-4DB2-BD59-A6C34878D82A}">
                    <a16:rowId xmlns:a16="http://schemas.microsoft.com/office/drawing/2014/main" val="10003"/>
                  </a:ext>
                </a:extLst>
              </a:tr>
              <a:tr h="670425">
                <a:tc>
                  <a:txBody>
                    <a:bodyPr/>
                    <a:lstStyle/>
                    <a:p>
                      <a:pPr marL="0" marR="0" lvl="0" indent="0" algn="ctr" rtl="0">
                        <a:spcBef>
                          <a:spcPts val="0"/>
                        </a:spcBef>
                        <a:spcAft>
                          <a:spcPts val="0"/>
                        </a:spcAft>
                        <a:buNone/>
                      </a:pPr>
                      <a:r>
                        <a:rPr lang="en-US" sz="1400">
                          <a:solidFill>
                            <a:schemeClr val="lt1"/>
                          </a:solidFill>
                        </a:rPr>
                        <a:t>Lorem Ipsum</a:t>
                      </a:r>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extLst>
                  <a:ext uri="{0D108BD9-81ED-4DB2-BD59-A6C34878D82A}">
                    <a16:rowId xmlns:a16="http://schemas.microsoft.com/office/drawing/2014/main" val="10004"/>
                  </a:ext>
                </a:extLst>
              </a:tr>
              <a:tr h="670425">
                <a:tc>
                  <a:txBody>
                    <a:bodyPr/>
                    <a:lstStyle/>
                    <a:p>
                      <a:pPr marL="0" marR="0" lvl="0" indent="0" algn="ctr" rtl="0">
                        <a:spcBef>
                          <a:spcPts val="0"/>
                        </a:spcBef>
                        <a:spcAft>
                          <a:spcPts val="0"/>
                        </a:spcAft>
                        <a:buNone/>
                      </a:pPr>
                      <a:r>
                        <a:rPr lang="en-US" sz="1400">
                          <a:solidFill>
                            <a:schemeClr val="lt1"/>
                          </a:solidFill>
                        </a:rPr>
                        <a:t>Lorem Ipsum</a:t>
                      </a:r>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bl>
          </a:graphicData>
        </a:graphic>
      </p:graphicFrame>
      <p:sp>
        <p:nvSpPr>
          <p:cNvPr id="664" name="Google Shape;664;p13"/>
          <p:cNvSpPr/>
          <p:nvPr/>
        </p:nvSpPr>
        <p:spPr>
          <a:xfrm>
            <a:off x="3694113" y="2075110"/>
            <a:ext cx="285750" cy="285750"/>
          </a:xfrm>
          <a:custGeom>
            <a:avLst/>
            <a:gdLst/>
            <a:ahLst/>
            <a:cxnLst/>
            <a:rect l="l" t="t" r="r" b="b"/>
            <a:pathLst>
              <a:path w="719" h="719" extrusionOk="0">
                <a:moveTo>
                  <a:pt x="519" y="263"/>
                </a:moveTo>
                <a:lnTo>
                  <a:pt x="292" y="475"/>
                </a:lnTo>
                <a:lnTo>
                  <a:pt x="289" y="477"/>
                </a:lnTo>
                <a:lnTo>
                  <a:pt x="284" y="479"/>
                </a:lnTo>
                <a:lnTo>
                  <a:pt x="280" y="477"/>
                </a:lnTo>
                <a:lnTo>
                  <a:pt x="275" y="475"/>
                </a:lnTo>
                <a:lnTo>
                  <a:pt x="200" y="400"/>
                </a:lnTo>
                <a:lnTo>
                  <a:pt x="198" y="396"/>
                </a:lnTo>
                <a:lnTo>
                  <a:pt x="197" y="391"/>
                </a:lnTo>
                <a:lnTo>
                  <a:pt x="198" y="387"/>
                </a:lnTo>
                <a:lnTo>
                  <a:pt x="200" y="382"/>
                </a:lnTo>
                <a:lnTo>
                  <a:pt x="205" y="380"/>
                </a:lnTo>
                <a:lnTo>
                  <a:pt x="209" y="379"/>
                </a:lnTo>
                <a:lnTo>
                  <a:pt x="213" y="380"/>
                </a:lnTo>
                <a:lnTo>
                  <a:pt x="217" y="382"/>
                </a:lnTo>
                <a:lnTo>
                  <a:pt x="284" y="450"/>
                </a:lnTo>
                <a:lnTo>
                  <a:pt x="503" y="247"/>
                </a:lnTo>
                <a:lnTo>
                  <a:pt x="507" y="243"/>
                </a:lnTo>
                <a:lnTo>
                  <a:pt x="512" y="243"/>
                </a:lnTo>
                <a:lnTo>
                  <a:pt x="516" y="243"/>
                </a:lnTo>
                <a:lnTo>
                  <a:pt x="519" y="247"/>
                </a:lnTo>
                <a:lnTo>
                  <a:pt x="522" y="251"/>
                </a:lnTo>
                <a:lnTo>
                  <a:pt x="523" y="255"/>
                </a:lnTo>
                <a:lnTo>
                  <a:pt x="522" y="260"/>
                </a:lnTo>
                <a:lnTo>
                  <a:pt x="519" y="263"/>
                </a:lnTo>
                <a:close/>
                <a:moveTo>
                  <a:pt x="707" y="0"/>
                </a:moveTo>
                <a:lnTo>
                  <a:pt x="12" y="0"/>
                </a:lnTo>
                <a:lnTo>
                  <a:pt x="8" y="2"/>
                </a:lnTo>
                <a:lnTo>
                  <a:pt x="4" y="5"/>
                </a:lnTo>
                <a:lnTo>
                  <a:pt x="1" y="8"/>
                </a:lnTo>
                <a:lnTo>
                  <a:pt x="0" y="13"/>
                </a:lnTo>
                <a:lnTo>
                  <a:pt x="0" y="707"/>
                </a:lnTo>
                <a:lnTo>
                  <a:pt x="1" y="713"/>
                </a:lnTo>
                <a:lnTo>
                  <a:pt x="4"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5" name="Google Shape;665;p13"/>
          <p:cNvSpPr/>
          <p:nvPr/>
        </p:nvSpPr>
        <p:spPr>
          <a:xfrm>
            <a:off x="3694113" y="3434424"/>
            <a:ext cx="285750" cy="285750"/>
          </a:xfrm>
          <a:custGeom>
            <a:avLst/>
            <a:gdLst/>
            <a:ahLst/>
            <a:cxnLst/>
            <a:rect l="l" t="t" r="r" b="b"/>
            <a:pathLst>
              <a:path w="719" h="719" extrusionOk="0">
                <a:moveTo>
                  <a:pt x="519" y="263"/>
                </a:moveTo>
                <a:lnTo>
                  <a:pt x="292" y="475"/>
                </a:lnTo>
                <a:lnTo>
                  <a:pt x="289" y="477"/>
                </a:lnTo>
                <a:lnTo>
                  <a:pt x="284" y="479"/>
                </a:lnTo>
                <a:lnTo>
                  <a:pt x="280" y="477"/>
                </a:lnTo>
                <a:lnTo>
                  <a:pt x="275" y="475"/>
                </a:lnTo>
                <a:lnTo>
                  <a:pt x="200" y="400"/>
                </a:lnTo>
                <a:lnTo>
                  <a:pt x="198" y="396"/>
                </a:lnTo>
                <a:lnTo>
                  <a:pt x="197" y="391"/>
                </a:lnTo>
                <a:lnTo>
                  <a:pt x="198" y="387"/>
                </a:lnTo>
                <a:lnTo>
                  <a:pt x="200" y="382"/>
                </a:lnTo>
                <a:lnTo>
                  <a:pt x="205" y="380"/>
                </a:lnTo>
                <a:lnTo>
                  <a:pt x="209" y="379"/>
                </a:lnTo>
                <a:lnTo>
                  <a:pt x="213" y="380"/>
                </a:lnTo>
                <a:lnTo>
                  <a:pt x="217" y="382"/>
                </a:lnTo>
                <a:lnTo>
                  <a:pt x="284" y="450"/>
                </a:lnTo>
                <a:lnTo>
                  <a:pt x="503" y="247"/>
                </a:lnTo>
                <a:lnTo>
                  <a:pt x="507" y="243"/>
                </a:lnTo>
                <a:lnTo>
                  <a:pt x="512" y="243"/>
                </a:lnTo>
                <a:lnTo>
                  <a:pt x="516" y="243"/>
                </a:lnTo>
                <a:lnTo>
                  <a:pt x="519" y="247"/>
                </a:lnTo>
                <a:lnTo>
                  <a:pt x="522" y="251"/>
                </a:lnTo>
                <a:lnTo>
                  <a:pt x="523" y="255"/>
                </a:lnTo>
                <a:lnTo>
                  <a:pt x="522" y="260"/>
                </a:lnTo>
                <a:lnTo>
                  <a:pt x="519" y="263"/>
                </a:lnTo>
                <a:close/>
                <a:moveTo>
                  <a:pt x="707" y="0"/>
                </a:moveTo>
                <a:lnTo>
                  <a:pt x="12" y="0"/>
                </a:lnTo>
                <a:lnTo>
                  <a:pt x="8" y="2"/>
                </a:lnTo>
                <a:lnTo>
                  <a:pt x="4" y="5"/>
                </a:lnTo>
                <a:lnTo>
                  <a:pt x="1" y="8"/>
                </a:lnTo>
                <a:lnTo>
                  <a:pt x="0" y="13"/>
                </a:lnTo>
                <a:lnTo>
                  <a:pt x="0" y="707"/>
                </a:lnTo>
                <a:lnTo>
                  <a:pt x="1" y="713"/>
                </a:lnTo>
                <a:lnTo>
                  <a:pt x="4"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6" name="Google Shape;666;p13"/>
          <p:cNvSpPr/>
          <p:nvPr/>
        </p:nvSpPr>
        <p:spPr>
          <a:xfrm>
            <a:off x="3703638" y="4116802"/>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7" name="Google Shape;667;p13"/>
          <p:cNvSpPr/>
          <p:nvPr/>
        </p:nvSpPr>
        <p:spPr>
          <a:xfrm>
            <a:off x="3694113" y="4793738"/>
            <a:ext cx="285750" cy="285750"/>
          </a:xfrm>
          <a:custGeom>
            <a:avLst/>
            <a:gdLst/>
            <a:ahLst/>
            <a:cxnLst/>
            <a:rect l="l" t="t" r="r" b="b"/>
            <a:pathLst>
              <a:path w="719" h="719" extrusionOk="0">
                <a:moveTo>
                  <a:pt x="519" y="263"/>
                </a:moveTo>
                <a:lnTo>
                  <a:pt x="292" y="475"/>
                </a:lnTo>
                <a:lnTo>
                  <a:pt x="289" y="477"/>
                </a:lnTo>
                <a:lnTo>
                  <a:pt x="284" y="479"/>
                </a:lnTo>
                <a:lnTo>
                  <a:pt x="280" y="477"/>
                </a:lnTo>
                <a:lnTo>
                  <a:pt x="275" y="475"/>
                </a:lnTo>
                <a:lnTo>
                  <a:pt x="200" y="400"/>
                </a:lnTo>
                <a:lnTo>
                  <a:pt x="198" y="396"/>
                </a:lnTo>
                <a:lnTo>
                  <a:pt x="197" y="391"/>
                </a:lnTo>
                <a:lnTo>
                  <a:pt x="198" y="387"/>
                </a:lnTo>
                <a:lnTo>
                  <a:pt x="200" y="382"/>
                </a:lnTo>
                <a:lnTo>
                  <a:pt x="205" y="380"/>
                </a:lnTo>
                <a:lnTo>
                  <a:pt x="209" y="379"/>
                </a:lnTo>
                <a:lnTo>
                  <a:pt x="213" y="380"/>
                </a:lnTo>
                <a:lnTo>
                  <a:pt x="217" y="382"/>
                </a:lnTo>
                <a:lnTo>
                  <a:pt x="284" y="450"/>
                </a:lnTo>
                <a:lnTo>
                  <a:pt x="503" y="247"/>
                </a:lnTo>
                <a:lnTo>
                  <a:pt x="507" y="243"/>
                </a:lnTo>
                <a:lnTo>
                  <a:pt x="512" y="243"/>
                </a:lnTo>
                <a:lnTo>
                  <a:pt x="516" y="243"/>
                </a:lnTo>
                <a:lnTo>
                  <a:pt x="519" y="247"/>
                </a:lnTo>
                <a:lnTo>
                  <a:pt x="522" y="251"/>
                </a:lnTo>
                <a:lnTo>
                  <a:pt x="523" y="255"/>
                </a:lnTo>
                <a:lnTo>
                  <a:pt x="522" y="260"/>
                </a:lnTo>
                <a:lnTo>
                  <a:pt x="519" y="263"/>
                </a:lnTo>
                <a:close/>
                <a:moveTo>
                  <a:pt x="707" y="0"/>
                </a:moveTo>
                <a:lnTo>
                  <a:pt x="12" y="0"/>
                </a:lnTo>
                <a:lnTo>
                  <a:pt x="8" y="2"/>
                </a:lnTo>
                <a:lnTo>
                  <a:pt x="4" y="5"/>
                </a:lnTo>
                <a:lnTo>
                  <a:pt x="1" y="8"/>
                </a:lnTo>
                <a:lnTo>
                  <a:pt x="0" y="13"/>
                </a:lnTo>
                <a:lnTo>
                  <a:pt x="0" y="707"/>
                </a:lnTo>
                <a:lnTo>
                  <a:pt x="1" y="713"/>
                </a:lnTo>
                <a:lnTo>
                  <a:pt x="4"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8" name="Google Shape;668;p13"/>
          <p:cNvSpPr/>
          <p:nvPr/>
        </p:nvSpPr>
        <p:spPr>
          <a:xfrm>
            <a:off x="5960051" y="2757488"/>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9" name="Google Shape;669;p13"/>
          <p:cNvSpPr/>
          <p:nvPr/>
        </p:nvSpPr>
        <p:spPr>
          <a:xfrm>
            <a:off x="5950526" y="2075110"/>
            <a:ext cx="285750" cy="285750"/>
          </a:xfrm>
          <a:custGeom>
            <a:avLst/>
            <a:gdLst/>
            <a:ahLst/>
            <a:cxnLst/>
            <a:rect l="l" t="t" r="r" b="b"/>
            <a:pathLst>
              <a:path w="719" h="719" extrusionOk="0">
                <a:moveTo>
                  <a:pt x="519" y="263"/>
                </a:moveTo>
                <a:lnTo>
                  <a:pt x="292" y="475"/>
                </a:lnTo>
                <a:lnTo>
                  <a:pt x="289" y="477"/>
                </a:lnTo>
                <a:lnTo>
                  <a:pt x="284" y="479"/>
                </a:lnTo>
                <a:lnTo>
                  <a:pt x="280" y="477"/>
                </a:lnTo>
                <a:lnTo>
                  <a:pt x="275" y="475"/>
                </a:lnTo>
                <a:lnTo>
                  <a:pt x="200" y="400"/>
                </a:lnTo>
                <a:lnTo>
                  <a:pt x="198" y="396"/>
                </a:lnTo>
                <a:lnTo>
                  <a:pt x="197" y="391"/>
                </a:lnTo>
                <a:lnTo>
                  <a:pt x="198" y="387"/>
                </a:lnTo>
                <a:lnTo>
                  <a:pt x="200" y="382"/>
                </a:lnTo>
                <a:lnTo>
                  <a:pt x="205" y="380"/>
                </a:lnTo>
                <a:lnTo>
                  <a:pt x="209" y="379"/>
                </a:lnTo>
                <a:lnTo>
                  <a:pt x="213" y="380"/>
                </a:lnTo>
                <a:lnTo>
                  <a:pt x="217" y="382"/>
                </a:lnTo>
                <a:lnTo>
                  <a:pt x="284" y="450"/>
                </a:lnTo>
                <a:lnTo>
                  <a:pt x="503" y="247"/>
                </a:lnTo>
                <a:lnTo>
                  <a:pt x="507" y="243"/>
                </a:lnTo>
                <a:lnTo>
                  <a:pt x="512" y="243"/>
                </a:lnTo>
                <a:lnTo>
                  <a:pt x="516" y="243"/>
                </a:lnTo>
                <a:lnTo>
                  <a:pt x="519" y="247"/>
                </a:lnTo>
                <a:lnTo>
                  <a:pt x="522" y="251"/>
                </a:lnTo>
                <a:lnTo>
                  <a:pt x="523" y="255"/>
                </a:lnTo>
                <a:lnTo>
                  <a:pt x="522" y="260"/>
                </a:lnTo>
                <a:lnTo>
                  <a:pt x="519" y="263"/>
                </a:lnTo>
                <a:close/>
                <a:moveTo>
                  <a:pt x="707" y="0"/>
                </a:moveTo>
                <a:lnTo>
                  <a:pt x="12" y="0"/>
                </a:lnTo>
                <a:lnTo>
                  <a:pt x="8" y="2"/>
                </a:lnTo>
                <a:lnTo>
                  <a:pt x="4" y="5"/>
                </a:lnTo>
                <a:lnTo>
                  <a:pt x="1" y="8"/>
                </a:lnTo>
                <a:lnTo>
                  <a:pt x="0" y="13"/>
                </a:lnTo>
                <a:lnTo>
                  <a:pt x="0" y="707"/>
                </a:lnTo>
                <a:lnTo>
                  <a:pt x="1" y="713"/>
                </a:lnTo>
                <a:lnTo>
                  <a:pt x="4"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0" name="Google Shape;670;p13"/>
          <p:cNvSpPr/>
          <p:nvPr/>
        </p:nvSpPr>
        <p:spPr>
          <a:xfrm>
            <a:off x="5960051" y="4116802"/>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1" name="Google Shape;671;p13"/>
          <p:cNvSpPr/>
          <p:nvPr/>
        </p:nvSpPr>
        <p:spPr>
          <a:xfrm>
            <a:off x="5950526" y="4793738"/>
            <a:ext cx="285750" cy="285750"/>
          </a:xfrm>
          <a:custGeom>
            <a:avLst/>
            <a:gdLst/>
            <a:ahLst/>
            <a:cxnLst/>
            <a:rect l="l" t="t" r="r" b="b"/>
            <a:pathLst>
              <a:path w="719" h="719" extrusionOk="0">
                <a:moveTo>
                  <a:pt x="519" y="263"/>
                </a:moveTo>
                <a:lnTo>
                  <a:pt x="292" y="475"/>
                </a:lnTo>
                <a:lnTo>
                  <a:pt x="289" y="477"/>
                </a:lnTo>
                <a:lnTo>
                  <a:pt x="284" y="479"/>
                </a:lnTo>
                <a:lnTo>
                  <a:pt x="280" y="477"/>
                </a:lnTo>
                <a:lnTo>
                  <a:pt x="275" y="475"/>
                </a:lnTo>
                <a:lnTo>
                  <a:pt x="200" y="400"/>
                </a:lnTo>
                <a:lnTo>
                  <a:pt x="198" y="396"/>
                </a:lnTo>
                <a:lnTo>
                  <a:pt x="197" y="391"/>
                </a:lnTo>
                <a:lnTo>
                  <a:pt x="198" y="387"/>
                </a:lnTo>
                <a:lnTo>
                  <a:pt x="200" y="382"/>
                </a:lnTo>
                <a:lnTo>
                  <a:pt x="205" y="380"/>
                </a:lnTo>
                <a:lnTo>
                  <a:pt x="209" y="379"/>
                </a:lnTo>
                <a:lnTo>
                  <a:pt x="213" y="380"/>
                </a:lnTo>
                <a:lnTo>
                  <a:pt x="217" y="382"/>
                </a:lnTo>
                <a:lnTo>
                  <a:pt x="284" y="450"/>
                </a:lnTo>
                <a:lnTo>
                  <a:pt x="503" y="247"/>
                </a:lnTo>
                <a:lnTo>
                  <a:pt x="507" y="243"/>
                </a:lnTo>
                <a:lnTo>
                  <a:pt x="512" y="243"/>
                </a:lnTo>
                <a:lnTo>
                  <a:pt x="516" y="243"/>
                </a:lnTo>
                <a:lnTo>
                  <a:pt x="519" y="247"/>
                </a:lnTo>
                <a:lnTo>
                  <a:pt x="522" y="251"/>
                </a:lnTo>
                <a:lnTo>
                  <a:pt x="523" y="255"/>
                </a:lnTo>
                <a:lnTo>
                  <a:pt x="522" y="260"/>
                </a:lnTo>
                <a:lnTo>
                  <a:pt x="519" y="263"/>
                </a:lnTo>
                <a:close/>
                <a:moveTo>
                  <a:pt x="707" y="0"/>
                </a:moveTo>
                <a:lnTo>
                  <a:pt x="12" y="0"/>
                </a:lnTo>
                <a:lnTo>
                  <a:pt x="8" y="2"/>
                </a:lnTo>
                <a:lnTo>
                  <a:pt x="4" y="5"/>
                </a:lnTo>
                <a:lnTo>
                  <a:pt x="1" y="8"/>
                </a:lnTo>
                <a:lnTo>
                  <a:pt x="0" y="13"/>
                </a:lnTo>
                <a:lnTo>
                  <a:pt x="0" y="707"/>
                </a:lnTo>
                <a:lnTo>
                  <a:pt x="1" y="713"/>
                </a:lnTo>
                <a:lnTo>
                  <a:pt x="4"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2" name="Google Shape;672;p13"/>
          <p:cNvSpPr/>
          <p:nvPr/>
        </p:nvSpPr>
        <p:spPr>
          <a:xfrm>
            <a:off x="8216464" y="2757488"/>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3" name="Google Shape;673;p13"/>
          <p:cNvSpPr/>
          <p:nvPr/>
        </p:nvSpPr>
        <p:spPr>
          <a:xfrm>
            <a:off x="8206939" y="3434424"/>
            <a:ext cx="285750" cy="285750"/>
          </a:xfrm>
          <a:custGeom>
            <a:avLst/>
            <a:gdLst/>
            <a:ahLst/>
            <a:cxnLst/>
            <a:rect l="l" t="t" r="r" b="b"/>
            <a:pathLst>
              <a:path w="719" h="719" extrusionOk="0">
                <a:moveTo>
                  <a:pt x="519" y="263"/>
                </a:moveTo>
                <a:lnTo>
                  <a:pt x="292" y="475"/>
                </a:lnTo>
                <a:lnTo>
                  <a:pt x="289" y="477"/>
                </a:lnTo>
                <a:lnTo>
                  <a:pt x="284" y="479"/>
                </a:lnTo>
                <a:lnTo>
                  <a:pt x="280" y="477"/>
                </a:lnTo>
                <a:lnTo>
                  <a:pt x="275" y="475"/>
                </a:lnTo>
                <a:lnTo>
                  <a:pt x="200" y="400"/>
                </a:lnTo>
                <a:lnTo>
                  <a:pt x="198" y="396"/>
                </a:lnTo>
                <a:lnTo>
                  <a:pt x="197" y="391"/>
                </a:lnTo>
                <a:lnTo>
                  <a:pt x="198" y="387"/>
                </a:lnTo>
                <a:lnTo>
                  <a:pt x="200" y="382"/>
                </a:lnTo>
                <a:lnTo>
                  <a:pt x="205" y="380"/>
                </a:lnTo>
                <a:lnTo>
                  <a:pt x="209" y="379"/>
                </a:lnTo>
                <a:lnTo>
                  <a:pt x="213" y="380"/>
                </a:lnTo>
                <a:lnTo>
                  <a:pt x="217" y="382"/>
                </a:lnTo>
                <a:lnTo>
                  <a:pt x="284" y="450"/>
                </a:lnTo>
                <a:lnTo>
                  <a:pt x="503" y="247"/>
                </a:lnTo>
                <a:lnTo>
                  <a:pt x="507" y="243"/>
                </a:lnTo>
                <a:lnTo>
                  <a:pt x="512" y="243"/>
                </a:lnTo>
                <a:lnTo>
                  <a:pt x="516" y="243"/>
                </a:lnTo>
                <a:lnTo>
                  <a:pt x="519" y="247"/>
                </a:lnTo>
                <a:lnTo>
                  <a:pt x="522" y="251"/>
                </a:lnTo>
                <a:lnTo>
                  <a:pt x="523" y="255"/>
                </a:lnTo>
                <a:lnTo>
                  <a:pt x="522" y="260"/>
                </a:lnTo>
                <a:lnTo>
                  <a:pt x="519" y="263"/>
                </a:lnTo>
                <a:close/>
                <a:moveTo>
                  <a:pt x="707" y="0"/>
                </a:moveTo>
                <a:lnTo>
                  <a:pt x="12" y="0"/>
                </a:lnTo>
                <a:lnTo>
                  <a:pt x="8" y="2"/>
                </a:lnTo>
                <a:lnTo>
                  <a:pt x="4" y="5"/>
                </a:lnTo>
                <a:lnTo>
                  <a:pt x="1" y="8"/>
                </a:lnTo>
                <a:lnTo>
                  <a:pt x="0" y="13"/>
                </a:lnTo>
                <a:lnTo>
                  <a:pt x="0" y="707"/>
                </a:lnTo>
                <a:lnTo>
                  <a:pt x="1" y="713"/>
                </a:lnTo>
                <a:lnTo>
                  <a:pt x="4"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4" name="Google Shape;674;p13"/>
          <p:cNvSpPr/>
          <p:nvPr/>
        </p:nvSpPr>
        <p:spPr>
          <a:xfrm>
            <a:off x="8216464" y="4116802"/>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5" name="Google Shape;675;p13"/>
          <p:cNvSpPr/>
          <p:nvPr/>
        </p:nvSpPr>
        <p:spPr>
          <a:xfrm>
            <a:off x="8206939" y="4793738"/>
            <a:ext cx="285750" cy="285750"/>
          </a:xfrm>
          <a:custGeom>
            <a:avLst/>
            <a:gdLst/>
            <a:ahLst/>
            <a:cxnLst/>
            <a:rect l="l" t="t" r="r" b="b"/>
            <a:pathLst>
              <a:path w="719" h="719" extrusionOk="0">
                <a:moveTo>
                  <a:pt x="519" y="263"/>
                </a:moveTo>
                <a:lnTo>
                  <a:pt x="292" y="475"/>
                </a:lnTo>
                <a:lnTo>
                  <a:pt x="289" y="477"/>
                </a:lnTo>
                <a:lnTo>
                  <a:pt x="284" y="479"/>
                </a:lnTo>
                <a:lnTo>
                  <a:pt x="280" y="477"/>
                </a:lnTo>
                <a:lnTo>
                  <a:pt x="275" y="475"/>
                </a:lnTo>
                <a:lnTo>
                  <a:pt x="200" y="400"/>
                </a:lnTo>
                <a:lnTo>
                  <a:pt x="198" y="396"/>
                </a:lnTo>
                <a:lnTo>
                  <a:pt x="197" y="391"/>
                </a:lnTo>
                <a:lnTo>
                  <a:pt x="198" y="387"/>
                </a:lnTo>
                <a:lnTo>
                  <a:pt x="200" y="382"/>
                </a:lnTo>
                <a:lnTo>
                  <a:pt x="205" y="380"/>
                </a:lnTo>
                <a:lnTo>
                  <a:pt x="209" y="379"/>
                </a:lnTo>
                <a:lnTo>
                  <a:pt x="213" y="380"/>
                </a:lnTo>
                <a:lnTo>
                  <a:pt x="217" y="382"/>
                </a:lnTo>
                <a:lnTo>
                  <a:pt x="284" y="450"/>
                </a:lnTo>
                <a:lnTo>
                  <a:pt x="503" y="247"/>
                </a:lnTo>
                <a:lnTo>
                  <a:pt x="507" y="243"/>
                </a:lnTo>
                <a:lnTo>
                  <a:pt x="512" y="243"/>
                </a:lnTo>
                <a:lnTo>
                  <a:pt x="516" y="243"/>
                </a:lnTo>
                <a:lnTo>
                  <a:pt x="519" y="247"/>
                </a:lnTo>
                <a:lnTo>
                  <a:pt x="522" y="251"/>
                </a:lnTo>
                <a:lnTo>
                  <a:pt x="523" y="255"/>
                </a:lnTo>
                <a:lnTo>
                  <a:pt x="522" y="260"/>
                </a:lnTo>
                <a:lnTo>
                  <a:pt x="519" y="263"/>
                </a:lnTo>
                <a:close/>
                <a:moveTo>
                  <a:pt x="707" y="0"/>
                </a:moveTo>
                <a:lnTo>
                  <a:pt x="12" y="0"/>
                </a:lnTo>
                <a:lnTo>
                  <a:pt x="8" y="2"/>
                </a:lnTo>
                <a:lnTo>
                  <a:pt x="4" y="5"/>
                </a:lnTo>
                <a:lnTo>
                  <a:pt x="1" y="8"/>
                </a:lnTo>
                <a:lnTo>
                  <a:pt x="0" y="13"/>
                </a:lnTo>
                <a:lnTo>
                  <a:pt x="0" y="707"/>
                </a:lnTo>
                <a:lnTo>
                  <a:pt x="1" y="713"/>
                </a:lnTo>
                <a:lnTo>
                  <a:pt x="4"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6" name="Google Shape;676;p13"/>
          <p:cNvSpPr/>
          <p:nvPr/>
        </p:nvSpPr>
        <p:spPr>
          <a:xfrm>
            <a:off x="10472877" y="2757488"/>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7" name="Google Shape;677;p13"/>
          <p:cNvSpPr/>
          <p:nvPr/>
        </p:nvSpPr>
        <p:spPr>
          <a:xfrm>
            <a:off x="10463352" y="3434424"/>
            <a:ext cx="285750" cy="285750"/>
          </a:xfrm>
          <a:custGeom>
            <a:avLst/>
            <a:gdLst/>
            <a:ahLst/>
            <a:cxnLst/>
            <a:rect l="l" t="t" r="r" b="b"/>
            <a:pathLst>
              <a:path w="719" h="719" extrusionOk="0">
                <a:moveTo>
                  <a:pt x="519" y="263"/>
                </a:moveTo>
                <a:lnTo>
                  <a:pt x="292" y="475"/>
                </a:lnTo>
                <a:lnTo>
                  <a:pt x="289" y="477"/>
                </a:lnTo>
                <a:lnTo>
                  <a:pt x="284" y="479"/>
                </a:lnTo>
                <a:lnTo>
                  <a:pt x="280" y="477"/>
                </a:lnTo>
                <a:lnTo>
                  <a:pt x="275" y="475"/>
                </a:lnTo>
                <a:lnTo>
                  <a:pt x="200" y="400"/>
                </a:lnTo>
                <a:lnTo>
                  <a:pt x="198" y="396"/>
                </a:lnTo>
                <a:lnTo>
                  <a:pt x="197" y="391"/>
                </a:lnTo>
                <a:lnTo>
                  <a:pt x="198" y="387"/>
                </a:lnTo>
                <a:lnTo>
                  <a:pt x="200" y="382"/>
                </a:lnTo>
                <a:lnTo>
                  <a:pt x="205" y="380"/>
                </a:lnTo>
                <a:lnTo>
                  <a:pt x="209" y="379"/>
                </a:lnTo>
                <a:lnTo>
                  <a:pt x="213" y="380"/>
                </a:lnTo>
                <a:lnTo>
                  <a:pt x="217" y="382"/>
                </a:lnTo>
                <a:lnTo>
                  <a:pt x="284" y="450"/>
                </a:lnTo>
                <a:lnTo>
                  <a:pt x="503" y="247"/>
                </a:lnTo>
                <a:lnTo>
                  <a:pt x="507" y="243"/>
                </a:lnTo>
                <a:lnTo>
                  <a:pt x="512" y="243"/>
                </a:lnTo>
                <a:lnTo>
                  <a:pt x="516" y="243"/>
                </a:lnTo>
                <a:lnTo>
                  <a:pt x="519" y="247"/>
                </a:lnTo>
                <a:lnTo>
                  <a:pt x="522" y="251"/>
                </a:lnTo>
                <a:lnTo>
                  <a:pt x="523" y="255"/>
                </a:lnTo>
                <a:lnTo>
                  <a:pt x="522" y="260"/>
                </a:lnTo>
                <a:lnTo>
                  <a:pt x="519" y="263"/>
                </a:lnTo>
                <a:close/>
                <a:moveTo>
                  <a:pt x="707" y="0"/>
                </a:moveTo>
                <a:lnTo>
                  <a:pt x="12" y="0"/>
                </a:lnTo>
                <a:lnTo>
                  <a:pt x="8" y="2"/>
                </a:lnTo>
                <a:lnTo>
                  <a:pt x="4" y="5"/>
                </a:lnTo>
                <a:lnTo>
                  <a:pt x="1" y="8"/>
                </a:lnTo>
                <a:lnTo>
                  <a:pt x="0" y="13"/>
                </a:lnTo>
                <a:lnTo>
                  <a:pt x="0" y="707"/>
                </a:lnTo>
                <a:lnTo>
                  <a:pt x="1" y="713"/>
                </a:lnTo>
                <a:lnTo>
                  <a:pt x="4"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8" name="Google Shape;678;p13"/>
          <p:cNvSpPr/>
          <p:nvPr/>
        </p:nvSpPr>
        <p:spPr>
          <a:xfrm>
            <a:off x="10463352" y="4793738"/>
            <a:ext cx="285750" cy="285750"/>
          </a:xfrm>
          <a:custGeom>
            <a:avLst/>
            <a:gdLst/>
            <a:ahLst/>
            <a:cxnLst/>
            <a:rect l="l" t="t" r="r" b="b"/>
            <a:pathLst>
              <a:path w="719" h="719" extrusionOk="0">
                <a:moveTo>
                  <a:pt x="519" y="263"/>
                </a:moveTo>
                <a:lnTo>
                  <a:pt x="292" y="475"/>
                </a:lnTo>
                <a:lnTo>
                  <a:pt x="289" y="477"/>
                </a:lnTo>
                <a:lnTo>
                  <a:pt x="284" y="479"/>
                </a:lnTo>
                <a:lnTo>
                  <a:pt x="280" y="477"/>
                </a:lnTo>
                <a:lnTo>
                  <a:pt x="275" y="475"/>
                </a:lnTo>
                <a:lnTo>
                  <a:pt x="200" y="400"/>
                </a:lnTo>
                <a:lnTo>
                  <a:pt x="198" y="396"/>
                </a:lnTo>
                <a:lnTo>
                  <a:pt x="197" y="391"/>
                </a:lnTo>
                <a:lnTo>
                  <a:pt x="198" y="387"/>
                </a:lnTo>
                <a:lnTo>
                  <a:pt x="200" y="382"/>
                </a:lnTo>
                <a:lnTo>
                  <a:pt x="205" y="380"/>
                </a:lnTo>
                <a:lnTo>
                  <a:pt x="209" y="379"/>
                </a:lnTo>
                <a:lnTo>
                  <a:pt x="213" y="380"/>
                </a:lnTo>
                <a:lnTo>
                  <a:pt x="217" y="382"/>
                </a:lnTo>
                <a:lnTo>
                  <a:pt x="284" y="450"/>
                </a:lnTo>
                <a:lnTo>
                  <a:pt x="503" y="247"/>
                </a:lnTo>
                <a:lnTo>
                  <a:pt x="507" y="243"/>
                </a:lnTo>
                <a:lnTo>
                  <a:pt x="512" y="243"/>
                </a:lnTo>
                <a:lnTo>
                  <a:pt x="516" y="243"/>
                </a:lnTo>
                <a:lnTo>
                  <a:pt x="519" y="247"/>
                </a:lnTo>
                <a:lnTo>
                  <a:pt x="522" y="251"/>
                </a:lnTo>
                <a:lnTo>
                  <a:pt x="523" y="255"/>
                </a:lnTo>
                <a:lnTo>
                  <a:pt x="522" y="260"/>
                </a:lnTo>
                <a:lnTo>
                  <a:pt x="519" y="263"/>
                </a:lnTo>
                <a:close/>
                <a:moveTo>
                  <a:pt x="707" y="0"/>
                </a:moveTo>
                <a:lnTo>
                  <a:pt x="12" y="0"/>
                </a:lnTo>
                <a:lnTo>
                  <a:pt x="8" y="2"/>
                </a:lnTo>
                <a:lnTo>
                  <a:pt x="4" y="5"/>
                </a:lnTo>
                <a:lnTo>
                  <a:pt x="1" y="8"/>
                </a:lnTo>
                <a:lnTo>
                  <a:pt x="0" y="13"/>
                </a:lnTo>
                <a:lnTo>
                  <a:pt x="0" y="707"/>
                </a:lnTo>
                <a:lnTo>
                  <a:pt x="1" y="713"/>
                </a:lnTo>
                <a:lnTo>
                  <a:pt x="4"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82"/>
        <p:cNvGrpSpPr/>
        <p:nvPr/>
      </p:nvGrpSpPr>
      <p:grpSpPr>
        <a:xfrm>
          <a:off x="0" y="0"/>
          <a:ext cx="0" cy="0"/>
          <a:chOff x="0" y="0"/>
          <a:chExt cx="0" cy="0"/>
        </a:xfrm>
      </p:grpSpPr>
      <p:sp>
        <p:nvSpPr>
          <p:cNvPr id="683" name="Google Shape;683;p14"/>
          <p:cNvSpPr txBox="1"/>
          <p:nvPr/>
        </p:nvSpPr>
        <p:spPr>
          <a:xfrm>
            <a:off x="431800" y="191214"/>
            <a:ext cx="11328400" cy="73866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4800">
                <a:solidFill>
                  <a:schemeClr val="dk2"/>
                </a:solidFill>
                <a:latin typeface="Arial"/>
                <a:ea typeface="Arial"/>
                <a:cs typeface="Arial"/>
                <a:sym typeface="Arial"/>
              </a:rPr>
              <a:t>TABLES</a:t>
            </a:r>
            <a:endParaRPr/>
          </a:p>
        </p:txBody>
      </p:sp>
      <p:grpSp>
        <p:nvGrpSpPr>
          <p:cNvPr id="684" name="Google Shape;684;p14"/>
          <p:cNvGrpSpPr/>
          <p:nvPr/>
        </p:nvGrpSpPr>
        <p:grpSpPr>
          <a:xfrm>
            <a:off x="5319855" y="6478321"/>
            <a:ext cx="1552291" cy="121183"/>
            <a:chOff x="4665436" y="4689691"/>
            <a:chExt cx="2415114" cy="121183"/>
          </a:xfrm>
        </p:grpSpPr>
        <p:sp>
          <p:nvSpPr>
            <p:cNvPr id="685" name="Google Shape;685;p14"/>
            <p:cNvSpPr/>
            <p:nvPr/>
          </p:nvSpPr>
          <p:spPr>
            <a:xfrm>
              <a:off x="4665436" y="4689691"/>
              <a:ext cx="1075758" cy="121183"/>
            </a:xfrm>
            <a:prstGeom prst="roundRect">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86" name="Google Shape;686;p14"/>
            <p:cNvSpPr/>
            <p:nvPr/>
          </p:nvSpPr>
          <p:spPr>
            <a:xfrm>
              <a:off x="6004792" y="4689691"/>
              <a:ext cx="1075758" cy="121183"/>
            </a:xfrm>
            <a:prstGeom prst="roundRect">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687" name="Google Shape;687;p14"/>
          <p:cNvSpPr txBox="1"/>
          <p:nvPr/>
        </p:nvSpPr>
        <p:spPr>
          <a:xfrm>
            <a:off x="838200" y="6356350"/>
            <a:ext cx="2743200"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12/1/2020</a:t>
            </a:r>
            <a:endParaRPr sz="1800">
              <a:solidFill>
                <a:schemeClr val="dk1"/>
              </a:solidFill>
              <a:latin typeface="Arial"/>
              <a:ea typeface="Arial"/>
              <a:cs typeface="Arial"/>
              <a:sym typeface="Arial"/>
            </a:endParaRPr>
          </a:p>
        </p:txBody>
      </p:sp>
      <p:sp>
        <p:nvSpPr>
          <p:cNvPr id="688" name="Google Shape;688;p14"/>
          <p:cNvSpPr txBox="1"/>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14</a:t>
            </a:fld>
            <a:endParaRPr sz="1800">
              <a:solidFill>
                <a:schemeClr val="dk1"/>
              </a:solidFill>
              <a:latin typeface="Arial"/>
              <a:ea typeface="Arial"/>
              <a:cs typeface="Arial"/>
              <a:sym typeface="Arial"/>
            </a:endParaRPr>
          </a:p>
        </p:txBody>
      </p:sp>
      <p:sp>
        <p:nvSpPr>
          <p:cNvPr id="689" name="Google Shape;689;p14"/>
          <p:cNvSpPr/>
          <p:nvPr/>
        </p:nvSpPr>
        <p:spPr>
          <a:xfrm>
            <a:off x="953945" y="1190624"/>
            <a:ext cx="2895600" cy="738663"/>
          </a:xfrm>
          <a:prstGeom prst="round2SameRect">
            <a:avLst>
              <a:gd name="adj1" fmla="val 16667"/>
              <a:gd name="adj2" fmla="val 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LOREM IPSUM</a:t>
            </a:r>
            <a:endParaRPr/>
          </a:p>
        </p:txBody>
      </p:sp>
      <p:sp>
        <p:nvSpPr>
          <p:cNvPr id="690" name="Google Shape;690;p14"/>
          <p:cNvSpPr/>
          <p:nvPr/>
        </p:nvSpPr>
        <p:spPr>
          <a:xfrm>
            <a:off x="4648200" y="1190624"/>
            <a:ext cx="2895600" cy="738663"/>
          </a:xfrm>
          <a:prstGeom prst="round2SameRect">
            <a:avLst>
              <a:gd name="adj1" fmla="val 16667"/>
              <a:gd name="adj2" fmla="val 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LOREM IPSUM</a:t>
            </a:r>
            <a:endParaRPr/>
          </a:p>
        </p:txBody>
      </p:sp>
      <p:sp>
        <p:nvSpPr>
          <p:cNvPr id="691" name="Google Shape;691;p14"/>
          <p:cNvSpPr/>
          <p:nvPr/>
        </p:nvSpPr>
        <p:spPr>
          <a:xfrm>
            <a:off x="8342455" y="1190624"/>
            <a:ext cx="2895600" cy="738663"/>
          </a:xfrm>
          <a:prstGeom prst="round2SameRect">
            <a:avLst>
              <a:gd name="adj1" fmla="val 16667"/>
              <a:gd name="adj2" fmla="val 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LOREM IPSUM</a:t>
            </a:r>
            <a:endParaRPr/>
          </a:p>
        </p:txBody>
      </p:sp>
      <p:sp>
        <p:nvSpPr>
          <p:cNvPr id="692" name="Google Shape;692;p14"/>
          <p:cNvSpPr/>
          <p:nvPr/>
        </p:nvSpPr>
        <p:spPr>
          <a:xfrm>
            <a:off x="953945" y="2050470"/>
            <a:ext cx="2895600" cy="3283529"/>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93" name="Google Shape;693;p14"/>
          <p:cNvSpPr/>
          <p:nvPr/>
        </p:nvSpPr>
        <p:spPr>
          <a:xfrm>
            <a:off x="4648200" y="2050470"/>
            <a:ext cx="2895600" cy="3283529"/>
          </a:xfrm>
          <a:prstGeom prst="rect">
            <a:avLst/>
          </a:prstGeom>
          <a:solidFill>
            <a:srgbClr val="D0CEC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94" name="Google Shape;694;p14"/>
          <p:cNvSpPr/>
          <p:nvPr/>
        </p:nvSpPr>
        <p:spPr>
          <a:xfrm>
            <a:off x="8342455" y="2050470"/>
            <a:ext cx="2895600" cy="3283529"/>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695" name="Google Shape;695;p14"/>
          <p:cNvCxnSpPr/>
          <p:nvPr/>
        </p:nvCxnSpPr>
        <p:spPr>
          <a:xfrm>
            <a:off x="1143000" y="3081536"/>
            <a:ext cx="9906000" cy="0"/>
          </a:xfrm>
          <a:prstGeom prst="straightConnector1">
            <a:avLst/>
          </a:prstGeom>
          <a:noFill/>
          <a:ln w="9525" cap="flat" cmpd="sng">
            <a:solidFill>
              <a:schemeClr val="accent1"/>
            </a:solidFill>
            <a:prstDash val="solid"/>
            <a:miter lim="800000"/>
            <a:headEnd type="none" w="sm" len="sm"/>
            <a:tailEnd type="none" w="sm" len="sm"/>
          </a:ln>
        </p:spPr>
      </p:cxnSp>
      <p:cxnSp>
        <p:nvCxnSpPr>
          <p:cNvPr id="696" name="Google Shape;696;p14"/>
          <p:cNvCxnSpPr/>
          <p:nvPr/>
        </p:nvCxnSpPr>
        <p:spPr>
          <a:xfrm>
            <a:off x="1143000" y="4275336"/>
            <a:ext cx="9906000" cy="0"/>
          </a:xfrm>
          <a:prstGeom prst="straightConnector1">
            <a:avLst/>
          </a:prstGeom>
          <a:noFill/>
          <a:ln w="9525" cap="flat" cmpd="sng">
            <a:solidFill>
              <a:schemeClr val="accent1"/>
            </a:solidFill>
            <a:prstDash val="solid"/>
            <a:miter lim="800000"/>
            <a:headEnd type="none" w="sm" len="sm"/>
            <a:tailEnd type="none" w="sm" len="sm"/>
          </a:ln>
        </p:spPr>
      </p:cxnSp>
      <p:sp>
        <p:nvSpPr>
          <p:cNvPr id="697" name="Google Shape;697;p14"/>
          <p:cNvSpPr/>
          <p:nvPr/>
        </p:nvSpPr>
        <p:spPr>
          <a:xfrm>
            <a:off x="1030145" y="5460999"/>
            <a:ext cx="2743200" cy="609601"/>
          </a:xfrm>
          <a:prstGeom prst="roundRect">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SIGN UP</a:t>
            </a:r>
            <a:endParaRPr/>
          </a:p>
        </p:txBody>
      </p:sp>
      <p:sp>
        <p:nvSpPr>
          <p:cNvPr id="698" name="Google Shape;698;p14"/>
          <p:cNvSpPr/>
          <p:nvPr/>
        </p:nvSpPr>
        <p:spPr>
          <a:xfrm>
            <a:off x="4724400" y="5460999"/>
            <a:ext cx="2743200" cy="609601"/>
          </a:xfrm>
          <a:prstGeom prst="roundRect">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SIGN UP</a:t>
            </a:r>
            <a:endParaRPr/>
          </a:p>
        </p:txBody>
      </p:sp>
      <p:sp>
        <p:nvSpPr>
          <p:cNvPr id="699" name="Google Shape;699;p14"/>
          <p:cNvSpPr/>
          <p:nvPr/>
        </p:nvSpPr>
        <p:spPr>
          <a:xfrm>
            <a:off x="8418655" y="5460999"/>
            <a:ext cx="2743200" cy="609601"/>
          </a:xfrm>
          <a:prstGeom prst="roundRect">
            <a:avLst>
              <a:gd name="adj" fmla="val 5000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SIGN UP</a:t>
            </a:r>
            <a:endParaRPr/>
          </a:p>
        </p:txBody>
      </p:sp>
      <p:sp>
        <p:nvSpPr>
          <p:cNvPr id="700" name="Google Shape;700;p14"/>
          <p:cNvSpPr/>
          <p:nvPr/>
        </p:nvSpPr>
        <p:spPr>
          <a:xfrm>
            <a:off x="1185801" y="2304393"/>
            <a:ext cx="2431888"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a:t>
            </a:r>
            <a:endParaRPr/>
          </a:p>
        </p:txBody>
      </p:sp>
      <p:sp>
        <p:nvSpPr>
          <p:cNvPr id="701" name="Google Shape;701;p14"/>
          <p:cNvSpPr/>
          <p:nvPr/>
        </p:nvSpPr>
        <p:spPr>
          <a:xfrm>
            <a:off x="1185801" y="3423726"/>
            <a:ext cx="2431888"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a:t>
            </a:r>
            <a:endParaRPr/>
          </a:p>
        </p:txBody>
      </p:sp>
      <p:sp>
        <p:nvSpPr>
          <p:cNvPr id="702" name="Google Shape;702;p14"/>
          <p:cNvSpPr/>
          <p:nvPr/>
        </p:nvSpPr>
        <p:spPr>
          <a:xfrm>
            <a:off x="1185801" y="4543058"/>
            <a:ext cx="2431888"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a:t>
            </a:r>
            <a:endParaRPr/>
          </a:p>
        </p:txBody>
      </p:sp>
      <p:sp>
        <p:nvSpPr>
          <p:cNvPr id="703" name="Google Shape;703;p14"/>
          <p:cNvSpPr/>
          <p:nvPr/>
        </p:nvSpPr>
        <p:spPr>
          <a:xfrm>
            <a:off x="4880056" y="2304393"/>
            <a:ext cx="2431888"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a:t>
            </a:r>
            <a:endParaRPr/>
          </a:p>
        </p:txBody>
      </p:sp>
      <p:sp>
        <p:nvSpPr>
          <p:cNvPr id="704" name="Google Shape;704;p14"/>
          <p:cNvSpPr/>
          <p:nvPr/>
        </p:nvSpPr>
        <p:spPr>
          <a:xfrm>
            <a:off x="4880056" y="3423726"/>
            <a:ext cx="2431888"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a:t>
            </a:r>
            <a:endParaRPr/>
          </a:p>
        </p:txBody>
      </p:sp>
      <p:sp>
        <p:nvSpPr>
          <p:cNvPr id="705" name="Google Shape;705;p14"/>
          <p:cNvSpPr/>
          <p:nvPr/>
        </p:nvSpPr>
        <p:spPr>
          <a:xfrm>
            <a:off x="4880056" y="4543058"/>
            <a:ext cx="2431888"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a:t>
            </a:r>
            <a:endParaRPr/>
          </a:p>
        </p:txBody>
      </p:sp>
      <p:sp>
        <p:nvSpPr>
          <p:cNvPr id="706" name="Google Shape;706;p14"/>
          <p:cNvSpPr/>
          <p:nvPr/>
        </p:nvSpPr>
        <p:spPr>
          <a:xfrm>
            <a:off x="8574311" y="2304393"/>
            <a:ext cx="2431888"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a:t>
            </a:r>
            <a:endParaRPr/>
          </a:p>
        </p:txBody>
      </p:sp>
      <p:sp>
        <p:nvSpPr>
          <p:cNvPr id="707" name="Google Shape;707;p14"/>
          <p:cNvSpPr/>
          <p:nvPr/>
        </p:nvSpPr>
        <p:spPr>
          <a:xfrm>
            <a:off x="8574311" y="3423726"/>
            <a:ext cx="2431888"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a:t>
            </a:r>
            <a:endParaRPr/>
          </a:p>
        </p:txBody>
      </p:sp>
      <p:sp>
        <p:nvSpPr>
          <p:cNvPr id="708" name="Google Shape;708;p14"/>
          <p:cNvSpPr/>
          <p:nvPr/>
        </p:nvSpPr>
        <p:spPr>
          <a:xfrm>
            <a:off x="8574311" y="4543058"/>
            <a:ext cx="2431888" cy="52322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12"/>
        <p:cNvGrpSpPr/>
        <p:nvPr/>
      </p:nvGrpSpPr>
      <p:grpSpPr>
        <a:xfrm>
          <a:off x="0" y="0"/>
          <a:ext cx="0" cy="0"/>
          <a:chOff x="0" y="0"/>
          <a:chExt cx="0" cy="0"/>
        </a:xfrm>
      </p:grpSpPr>
      <p:sp>
        <p:nvSpPr>
          <p:cNvPr id="713" name="Google Shape;713;p15"/>
          <p:cNvSpPr txBox="1"/>
          <p:nvPr/>
        </p:nvSpPr>
        <p:spPr>
          <a:xfrm>
            <a:off x="431800" y="191214"/>
            <a:ext cx="11328400" cy="73866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4800">
                <a:solidFill>
                  <a:schemeClr val="dk2"/>
                </a:solidFill>
                <a:latin typeface="Arial"/>
                <a:ea typeface="Arial"/>
                <a:cs typeface="Arial"/>
                <a:sym typeface="Arial"/>
              </a:rPr>
              <a:t>TABLES</a:t>
            </a:r>
            <a:endParaRPr/>
          </a:p>
        </p:txBody>
      </p:sp>
      <p:grpSp>
        <p:nvGrpSpPr>
          <p:cNvPr id="714" name="Google Shape;714;p15"/>
          <p:cNvGrpSpPr/>
          <p:nvPr/>
        </p:nvGrpSpPr>
        <p:grpSpPr>
          <a:xfrm>
            <a:off x="5319855" y="6478321"/>
            <a:ext cx="1552291" cy="121183"/>
            <a:chOff x="4665436" y="4689691"/>
            <a:chExt cx="2415114" cy="121183"/>
          </a:xfrm>
        </p:grpSpPr>
        <p:sp>
          <p:nvSpPr>
            <p:cNvPr id="715" name="Google Shape;715;p15"/>
            <p:cNvSpPr/>
            <p:nvPr/>
          </p:nvSpPr>
          <p:spPr>
            <a:xfrm>
              <a:off x="4665436" y="4689691"/>
              <a:ext cx="1075758" cy="121183"/>
            </a:xfrm>
            <a:prstGeom prst="roundRect">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16" name="Google Shape;716;p15"/>
            <p:cNvSpPr/>
            <p:nvPr/>
          </p:nvSpPr>
          <p:spPr>
            <a:xfrm>
              <a:off x="6004792" y="4689691"/>
              <a:ext cx="1075758" cy="121183"/>
            </a:xfrm>
            <a:prstGeom prst="roundRect">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717" name="Google Shape;717;p15"/>
          <p:cNvSpPr txBox="1"/>
          <p:nvPr/>
        </p:nvSpPr>
        <p:spPr>
          <a:xfrm>
            <a:off x="838200" y="6356350"/>
            <a:ext cx="2743200"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12/1/2020</a:t>
            </a:r>
            <a:endParaRPr sz="1800">
              <a:solidFill>
                <a:schemeClr val="dk1"/>
              </a:solidFill>
              <a:latin typeface="Arial"/>
              <a:ea typeface="Arial"/>
              <a:cs typeface="Arial"/>
              <a:sym typeface="Arial"/>
            </a:endParaRPr>
          </a:p>
        </p:txBody>
      </p:sp>
      <p:sp>
        <p:nvSpPr>
          <p:cNvPr id="718" name="Google Shape;718;p15"/>
          <p:cNvSpPr txBox="1"/>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15</a:t>
            </a:fld>
            <a:endParaRPr sz="1800">
              <a:solidFill>
                <a:schemeClr val="dk1"/>
              </a:solidFill>
              <a:latin typeface="Arial"/>
              <a:ea typeface="Arial"/>
              <a:cs typeface="Arial"/>
              <a:sym typeface="Arial"/>
            </a:endParaRPr>
          </a:p>
        </p:txBody>
      </p:sp>
      <p:sp>
        <p:nvSpPr>
          <p:cNvPr id="719" name="Google Shape;719;p15"/>
          <p:cNvSpPr/>
          <p:nvPr/>
        </p:nvSpPr>
        <p:spPr>
          <a:xfrm>
            <a:off x="431800" y="1190624"/>
            <a:ext cx="2633817" cy="738663"/>
          </a:xfrm>
          <a:prstGeom prst="round2SameRect">
            <a:avLst>
              <a:gd name="adj1" fmla="val 16667"/>
              <a:gd name="adj2" fmla="val 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LOREM IPSUM</a:t>
            </a:r>
            <a:endParaRPr/>
          </a:p>
        </p:txBody>
      </p:sp>
      <p:sp>
        <p:nvSpPr>
          <p:cNvPr id="720" name="Google Shape;720;p15"/>
          <p:cNvSpPr/>
          <p:nvPr/>
        </p:nvSpPr>
        <p:spPr>
          <a:xfrm>
            <a:off x="431800" y="2032000"/>
            <a:ext cx="2633817" cy="4025900"/>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21" name="Google Shape;721;p15"/>
          <p:cNvSpPr/>
          <p:nvPr/>
        </p:nvSpPr>
        <p:spPr>
          <a:xfrm>
            <a:off x="3329994" y="1190624"/>
            <a:ext cx="2633817" cy="738663"/>
          </a:xfrm>
          <a:prstGeom prst="round2SameRect">
            <a:avLst>
              <a:gd name="adj1" fmla="val 16667"/>
              <a:gd name="adj2" fmla="val 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LOREM IPSUM</a:t>
            </a:r>
            <a:endParaRPr/>
          </a:p>
        </p:txBody>
      </p:sp>
      <p:sp>
        <p:nvSpPr>
          <p:cNvPr id="722" name="Google Shape;722;p15"/>
          <p:cNvSpPr/>
          <p:nvPr/>
        </p:nvSpPr>
        <p:spPr>
          <a:xfrm>
            <a:off x="3329994" y="2032000"/>
            <a:ext cx="2633817" cy="4025900"/>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23" name="Google Shape;723;p15"/>
          <p:cNvSpPr/>
          <p:nvPr/>
        </p:nvSpPr>
        <p:spPr>
          <a:xfrm>
            <a:off x="6228189" y="1190624"/>
            <a:ext cx="2633817" cy="738663"/>
          </a:xfrm>
          <a:prstGeom prst="round2SameRect">
            <a:avLst>
              <a:gd name="adj1" fmla="val 16667"/>
              <a:gd name="adj2" fmla="val 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LOREM IPSUM</a:t>
            </a:r>
            <a:endParaRPr/>
          </a:p>
        </p:txBody>
      </p:sp>
      <p:sp>
        <p:nvSpPr>
          <p:cNvPr id="724" name="Google Shape;724;p15"/>
          <p:cNvSpPr/>
          <p:nvPr/>
        </p:nvSpPr>
        <p:spPr>
          <a:xfrm>
            <a:off x="6228189" y="2032000"/>
            <a:ext cx="2633817" cy="4025900"/>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25" name="Google Shape;725;p15"/>
          <p:cNvSpPr/>
          <p:nvPr/>
        </p:nvSpPr>
        <p:spPr>
          <a:xfrm>
            <a:off x="9126383" y="1190624"/>
            <a:ext cx="2633817" cy="738663"/>
          </a:xfrm>
          <a:prstGeom prst="round2SameRect">
            <a:avLst>
              <a:gd name="adj1" fmla="val 16667"/>
              <a:gd name="adj2" fmla="val 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LOREM IPSUM</a:t>
            </a:r>
            <a:endParaRPr/>
          </a:p>
        </p:txBody>
      </p:sp>
      <p:sp>
        <p:nvSpPr>
          <p:cNvPr id="726" name="Google Shape;726;p15"/>
          <p:cNvSpPr/>
          <p:nvPr/>
        </p:nvSpPr>
        <p:spPr>
          <a:xfrm>
            <a:off x="9126383" y="2032000"/>
            <a:ext cx="2633817" cy="4025900"/>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27" name="Google Shape;727;p15"/>
          <p:cNvSpPr/>
          <p:nvPr/>
        </p:nvSpPr>
        <p:spPr>
          <a:xfrm>
            <a:off x="573958" y="5478912"/>
            <a:ext cx="2349500" cy="451988"/>
          </a:xfrm>
          <a:prstGeom prst="roundRect">
            <a:avLst>
              <a:gd name="adj" fmla="val 16667"/>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a:solidFill>
                  <a:schemeClr val="dk1"/>
                </a:solidFill>
                <a:latin typeface="Arial"/>
                <a:ea typeface="Arial"/>
                <a:cs typeface="Arial"/>
                <a:sym typeface="Arial"/>
              </a:rPr>
              <a:t>LOREM IPSUM</a:t>
            </a:r>
            <a:endParaRPr/>
          </a:p>
        </p:txBody>
      </p:sp>
      <p:sp>
        <p:nvSpPr>
          <p:cNvPr id="728" name="Google Shape;728;p15"/>
          <p:cNvSpPr/>
          <p:nvPr/>
        </p:nvSpPr>
        <p:spPr>
          <a:xfrm>
            <a:off x="3472152" y="5478912"/>
            <a:ext cx="2349500" cy="451988"/>
          </a:xfrm>
          <a:prstGeom prst="roundRect">
            <a:avLst>
              <a:gd name="adj" fmla="val 16667"/>
            </a:avLst>
          </a:prstGeom>
          <a:noFill/>
          <a:ln w="127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a:solidFill>
                  <a:schemeClr val="dk1"/>
                </a:solidFill>
                <a:latin typeface="Arial"/>
                <a:ea typeface="Arial"/>
                <a:cs typeface="Arial"/>
                <a:sym typeface="Arial"/>
              </a:rPr>
              <a:t>LOREM IPSUM</a:t>
            </a:r>
            <a:endParaRPr/>
          </a:p>
        </p:txBody>
      </p:sp>
      <p:sp>
        <p:nvSpPr>
          <p:cNvPr id="729" name="Google Shape;729;p15"/>
          <p:cNvSpPr/>
          <p:nvPr/>
        </p:nvSpPr>
        <p:spPr>
          <a:xfrm>
            <a:off x="6370347" y="5478912"/>
            <a:ext cx="2349500" cy="451988"/>
          </a:xfrm>
          <a:prstGeom prst="roundRect">
            <a:avLst>
              <a:gd name="adj" fmla="val 16667"/>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a:solidFill>
                  <a:schemeClr val="dk1"/>
                </a:solidFill>
                <a:latin typeface="Arial"/>
                <a:ea typeface="Arial"/>
                <a:cs typeface="Arial"/>
                <a:sym typeface="Arial"/>
              </a:rPr>
              <a:t>LOREM IPSUM</a:t>
            </a:r>
            <a:endParaRPr/>
          </a:p>
        </p:txBody>
      </p:sp>
      <p:sp>
        <p:nvSpPr>
          <p:cNvPr id="730" name="Google Shape;730;p15"/>
          <p:cNvSpPr/>
          <p:nvPr/>
        </p:nvSpPr>
        <p:spPr>
          <a:xfrm>
            <a:off x="9268541" y="5478912"/>
            <a:ext cx="2349500" cy="451988"/>
          </a:xfrm>
          <a:prstGeom prst="roundRect">
            <a:avLst>
              <a:gd name="adj" fmla="val 16667"/>
            </a:avLst>
          </a:prstGeom>
          <a:noFill/>
          <a:ln w="127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a:solidFill>
                  <a:schemeClr val="dk1"/>
                </a:solidFill>
                <a:latin typeface="Arial"/>
                <a:ea typeface="Arial"/>
                <a:cs typeface="Arial"/>
                <a:sym typeface="Arial"/>
              </a:rPr>
              <a:t>LOREM IPSUM</a:t>
            </a:r>
            <a:endParaRPr/>
          </a:p>
        </p:txBody>
      </p:sp>
      <p:sp>
        <p:nvSpPr>
          <p:cNvPr id="731" name="Google Shape;731;p15"/>
          <p:cNvSpPr/>
          <p:nvPr/>
        </p:nvSpPr>
        <p:spPr>
          <a:xfrm>
            <a:off x="792316" y="2265911"/>
            <a:ext cx="1912784" cy="923330"/>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6000">
                <a:solidFill>
                  <a:schemeClr val="accent1"/>
                </a:solidFill>
                <a:latin typeface="Arial"/>
                <a:ea typeface="Arial"/>
                <a:cs typeface="Arial"/>
                <a:sym typeface="Arial"/>
              </a:rPr>
              <a:t>$20</a:t>
            </a:r>
            <a:endParaRPr/>
          </a:p>
        </p:txBody>
      </p:sp>
      <p:sp>
        <p:nvSpPr>
          <p:cNvPr id="732" name="Google Shape;732;p15"/>
          <p:cNvSpPr/>
          <p:nvPr/>
        </p:nvSpPr>
        <p:spPr>
          <a:xfrm>
            <a:off x="3690510" y="2265911"/>
            <a:ext cx="1912784" cy="923330"/>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6000">
                <a:solidFill>
                  <a:schemeClr val="accent2"/>
                </a:solidFill>
                <a:latin typeface="Arial"/>
                <a:ea typeface="Arial"/>
                <a:cs typeface="Arial"/>
                <a:sym typeface="Arial"/>
              </a:rPr>
              <a:t>$40</a:t>
            </a:r>
            <a:endParaRPr/>
          </a:p>
        </p:txBody>
      </p:sp>
      <p:sp>
        <p:nvSpPr>
          <p:cNvPr id="733" name="Google Shape;733;p15"/>
          <p:cNvSpPr/>
          <p:nvPr/>
        </p:nvSpPr>
        <p:spPr>
          <a:xfrm>
            <a:off x="6588705" y="2265911"/>
            <a:ext cx="1912784" cy="923330"/>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6000">
                <a:solidFill>
                  <a:schemeClr val="accent1"/>
                </a:solidFill>
                <a:latin typeface="Arial"/>
                <a:ea typeface="Arial"/>
                <a:cs typeface="Arial"/>
                <a:sym typeface="Arial"/>
              </a:rPr>
              <a:t>$60</a:t>
            </a:r>
            <a:endParaRPr/>
          </a:p>
        </p:txBody>
      </p:sp>
      <p:sp>
        <p:nvSpPr>
          <p:cNvPr id="734" name="Google Shape;734;p15"/>
          <p:cNvSpPr/>
          <p:nvPr/>
        </p:nvSpPr>
        <p:spPr>
          <a:xfrm>
            <a:off x="9486899" y="2265911"/>
            <a:ext cx="1912784" cy="923330"/>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6000">
                <a:solidFill>
                  <a:schemeClr val="accent2"/>
                </a:solidFill>
                <a:latin typeface="Arial"/>
                <a:ea typeface="Arial"/>
                <a:cs typeface="Arial"/>
                <a:sym typeface="Arial"/>
              </a:rPr>
              <a:t>$80</a:t>
            </a:r>
            <a:endParaRPr/>
          </a:p>
        </p:txBody>
      </p:sp>
      <p:sp>
        <p:nvSpPr>
          <p:cNvPr id="735" name="Google Shape;735;p15"/>
          <p:cNvSpPr/>
          <p:nvPr/>
        </p:nvSpPr>
        <p:spPr>
          <a:xfrm>
            <a:off x="565440" y="3421545"/>
            <a:ext cx="2349500" cy="1723549"/>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Duis suscipit in tellus ac bibendum. Sed congue lacus vitae tellus finibus, eu faucibus nisi ullamcorper. Quisque volutpat leo at arcu placerat, quis pellentesque tellus bibendum.”</a:t>
            </a:r>
            <a:endParaRPr/>
          </a:p>
        </p:txBody>
      </p:sp>
      <p:sp>
        <p:nvSpPr>
          <p:cNvPr id="736" name="Google Shape;736;p15"/>
          <p:cNvSpPr/>
          <p:nvPr/>
        </p:nvSpPr>
        <p:spPr>
          <a:xfrm>
            <a:off x="3472152" y="3421545"/>
            <a:ext cx="2349500" cy="1723549"/>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Duis suscipit in tellus ac bibendum. Sed congue lacus vitae tellus finibus, eu faucibus nisi ullamcorper. Quisque volutpat leo at arcu placerat, quis pellentesque tellus bibendum.”</a:t>
            </a:r>
            <a:endParaRPr/>
          </a:p>
        </p:txBody>
      </p:sp>
      <p:sp>
        <p:nvSpPr>
          <p:cNvPr id="737" name="Google Shape;737;p15"/>
          <p:cNvSpPr/>
          <p:nvPr/>
        </p:nvSpPr>
        <p:spPr>
          <a:xfrm>
            <a:off x="6370347" y="3421545"/>
            <a:ext cx="2349500" cy="1723549"/>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Duis suscipit in tellus ac bibendum. Sed congue lacus vitae tellus finibus, eu faucibus nisi ullamcorper. Quisque volutpat leo at arcu placerat, quis pellentesque tellus bibendum.”</a:t>
            </a:r>
            <a:endParaRPr/>
          </a:p>
        </p:txBody>
      </p:sp>
      <p:sp>
        <p:nvSpPr>
          <p:cNvPr id="738" name="Google Shape;738;p15"/>
          <p:cNvSpPr/>
          <p:nvPr/>
        </p:nvSpPr>
        <p:spPr>
          <a:xfrm>
            <a:off x="9268541" y="3421545"/>
            <a:ext cx="2349500" cy="1723549"/>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Duis suscipit in tellus ac bibendum. Sed congue lacus vitae tellus finibus, eu faucibus nisi ullamcorper. Quisque volutpat leo at arcu placerat, quis pellentesque tellus bibendum.”</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42"/>
        <p:cNvGrpSpPr/>
        <p:nvPr/>
      </p:nvGrpSpPr>
      <p:grpSpPr>
        <a:xfrm>
          <a:off x="0" y="0"/>
          <a:ext cx="0" cy="0"/>
          <a:chOff x="0" y="0"/>
          <a:chExt cx="0" cy="0"/>
        </a:xfrm>
      </p:grpSpPr>
      <p:sp>
        <p:nvSpPr>
          <p:cNvPr id="743" name="Google Shape;743;p16"/>
          <p:cNvSpPr txBox="1"/>
          <p:nvPr/>
        </p:nvSpPr>
        <p:spPr>
          <a:xfrm>
            <a:off x="431800" y="191214"/>
            <a:ext cx="11328400" cy="73866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4800">
                <a:solidFill>
                  <a:schemeClr val="dk2"/>
                </a:solidFill>
                <a:latin typeface="Arial"/>
                <a:ea typeface="Arial"/>
                <a:cs typeface="Arial"/>
                <a:sym typeface="Arial"/>
              </a:rPr>
              <a:t>TABLES</a:t>
            </a:r>
            <a:endParaRPr/>
          </a:p>
        </p:txBody>
      </p:sp>
      <p:grpSp>
        <p:nvGrpSpPr>
          <p:cNvPr id="744" name="Google Shape;744;p16"/>
          <p:cNvGrpSpPr/>
          <p:nvPr/>
        </p:nvGrpSpPr>
        <p:grpSpPr>
          <a:xfrm>
            <a:off x="5319855" y="6478321"/>
            <a:ext cx="1552291" cy="121183"/>
            <a:chOff x="4665436" y="4689691"/>
            <a:chExt cx="2415114" cy="121183"/>
          </a:xfrm>
        </p:grpSpPr>
        <p:sp>
          <p:nvSpPr>
            <p:cNvPr id="745" name="Google Shape;745;p16"/>
            <p:cNvSpPr/>
            <p:nvPr/>
          </p:nvSpPr>
          <p:spPr>
            <a:xfrm>
              <a:off x="4665436" y="4689691"/>
              <a:ext cx="1075758" cy="121183"/>
            </a:xfrm>
            <a:prstGeom prst="roundRect">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46" name="Google Shape;746;p16"/>
            <p:cNvSpPr/>
            <p:nvPr/>
          </p:nvSpPr>
          <p:spPr>
            <a:xfrm>
              <a:off x="6004792" y="4689691"/>
              <a:ext cx="1075758" cy="121183"/>
            </a:xfrm>
            <a:prstGeom prst="roundRect">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aphicFrame>
        <p:nvGraphicFramePr>
          <p:cNvPr id="747" name="Google Shape;747;p16"/>
          <p:cNvGraphicFramePr/>
          <p:nvPr/>
        </p:nvGraphicFramePr>
        <p:xfrm>
          <a:off x="514350" y="1146276"/>
          <a:ext cx="11163250" cy="4987750"/>
        </p:xfrm>
        <a:graphic>
          <a:graphicData uri="http://schemas.openxmlformats.org/drawingml/2006/table">
            <a:tbl>
              <a:tblPr firstRow="1" bandRow="1">
                <a:noFill/>
                <a:tableStyleId>{730BBE97-9610-4573-A0C3-5CB86BA2D595}</a:tableStyleId>
              </a:tblPr>
              <a:tblGrid>
                <a:gridCol w="1116325">
                  <a:extLst>
                    <a:ext uri="{9D8B030D-6E8A-4147-A177-3AD203B41FA5}">
                      <a16:colId xmlns:a16="http://schemas.microsoft.com/office/drawing/2014/main" val="20000"/>
                    </a:ext>
                  </a:extLst>
                </a:gridCol>
                <a:gridCol w="1116325">
                  <a:extLst>
                    <a:ext uri="{9D8B030D-6E8A-4147-A177-3AD203B41FA5}">
                      <a16:colId xmlns:a16="http://schemas.microsoft.com/office/drawing/2014/main" val="20001"/>
                    </a:ext>
                  </a:extLst>
                </a:gridCol>
                <a:gridCol w="1116325">
                  <a:extLst>
                    <a:ext uri="{9D8B030D-6E8A-4147-A177-3AD203B41FA5}">
                      <a16:colId xmlns:a16="http://schemas.microsoft.com/office/drawing/2014/main" val="20002"/>
                    </a:ext>
                  </a:extLst>
                </a:gridCol>
                <a:gridCol w="1116325">
                  <a:extLst>
                    <a:ext uri="{9D8B030D-6E8A-4147-A177-3AD203B41FA5}">
                      <a16:colId xmlns:a16="http://schemas.microsoft.com/office/drawing/2014/main" val="20003"/>
                    </a:ext>
                  </a:extLst>
                </a:gridCol>
                <a:gridCol w="1116325">
                  <a:extLst>
                    <a:ext uri="{9D8B030D-6E8A-4147-A177-3AD203B41FA5}">
                      <a16:colId xmlns:a16="http://schemas.microsoft.com/office/drawing/2014/main" val="20004"/>
                    </a:ext>
                  </a:extLst>
                </a:gridCol>
                <a:gridCol w="1116325">
                  <a:extLst>
                    <a:ext uri="{9D8B030D-6E8A-4147-A177-3AD203B41FA5}">
                      <a16:colId xmlns:a16="http://schemas.microsoft.com/office/drawing/2014/main" val="20005"/>
                    </a:ext>
                  </a:extLst>
                </a:gridCol>
                <a:gridCol w="1116325">
                  <a:extLst>
                    <a:ext uri="{9D8B030D-6E8A-4147-A177-3AD203B41FA5}">
                      <a16:colId xmlns:a16="http://schemas.microsoft.com/office/drawing/2014/main" val="20006"/>
                    </a:ext>
                  </a:extLst>
                </a:gridCol>
                <a:gridCol w="1116325">
                  <a:extLst>
                    <a:ext uri="{9D8B030D-6E8A-4147-A177-3AD203B41FA5}">
                      <a16:colId xmlns:a16="http://schemas.microsoft.com/office/drawing/2014/main" val="20007"/>
                    </a:ext>
                  </a:extLst>
                </a:gridCol>
                <a:gridCol w="1116325">
                  <a:extLst>
                    <a:ext uri="{9D8B030D-6E8A-4147-A177-3AD203B41FA5}">
                      <a16:colId xmlns:a16="http://schemas.microsoft.com/office/drawing/2014/main" val="20008"/>
                    </a:ext>
                  </a:extLst>
                </a:gridCol>
                <a:gridCol w="1116325">
                  <a:extLst>
                    <a:ext uri="{9D8B030D-6E8A-4147-A177-3AD203B41FA5}">
                      <a16:colId xmlns:a16="http://schemas.microsoft.com/office/drawing/2014/main" val="20009"/>
                    </a:ext>
                  </a:extLst>
                </a:gridCol>
              </a:tblGrid>
              <a:tr h="481900">
                <a:tc>
                  <a:txBody>
                    <a:bodyPr/>
                    <a:lstStyle/>
                    <a:p>
                      <a:pPr marL="0" marR="0" lvl="0" indent="0" algn="ctr" rtl="0">
                        <a:spcBef>
                          <a:spcPts val="0"/>
                        </a:spcBef>
                        <a:spcAft>
                          <a:spcPts val="0"/>
                        </a:spcAft>
                        <a:buNone/>
                      </a:pPr>
                      <a:endParaRPr sz="160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1600"/>
                        <a:t>Option 1</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600"/>
                        <a:t>Option 2</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600"/>
                        <a:t>Option 3</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600"/>
                        <a:t>Option 4</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600"/>
                        <a:t>Option 5</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600"/>
                        <a:t>Option 6</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600"/>
                        <a:t>Option 7</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600"/>
                        <a:t>Option 8</a:t>
                      </a:r>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r>
                        <a:rPr lang="en-US" sz="1600"/>
                        <a:t>Option 9</a:t>
                      </a:r>
                      <a:endParaRPr/>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0"/>
                  </a:ext>
                </a:extLst>
              </a:tr>
              <a:tr h="515650">
                <a:tc>
                  <a:txBody>
                    <a:bodyPr/>
                    <a:lstStyle/>
                    <a:p>
                      <a:pPr marL="0" marR="0" lvl="0" indent="0" algn="ctr" rtl="0">
                        <a:spcBef>
                          <a:spcPts val="0"/>
                        </a:spcBef>
                        <a:spcAft>
                          <a:spcPts val="0"/>
                        </a:spcAft>
                        <a:buNone/>
                      </a:pPr>
                      <a:endParaRPr sz="1200">
                        <a:solidFill>
                          <a:schemeClr val="lt1"/>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r h="515650">
                <a:tc>
                  <a:txBody>
                    <a:bodyPr/>
                    <a:lstStyle/>
                    <a:p>
                      <a:pPr marL="0" marR="0" lvl="0" indent="0" algn="ctr" rtl="0">
                        <a:spcBef>
                          <a:spcPts val="0"/>
                        </a:spcBef>
                        <a:spcAft>
                          <a:spcPts val="0"/>
                        </a:spcAft>
                        <a:buNone/>
                      </a:pPr>
                      <a:endParaRPr sz="1200">
                        <a:solidFill>
                          <a:schemeClr val="lt1"/>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extLst>
                  <a:ext uri="{0D108BD9-81ED-4DB2-BD59-A6C34878D82A}">
                    <a16:rowId xmlns:a16="http://schemas.microsoft.com/office/drawing/2014/main" val="10002"/>
                  </a:ext>
                </a:extLst>
              </a:tr>
              <a:tr h="515650">
                <a:tc>
                  <a:txBody>
                    <a:bodyPr/>
                    <a:lstStyle/>
                    <a:p>
                      <a:pPr marL="0" marR="0" lvl="0" indent="0" algn="ctr" rtl="0">
                        <a:spcBef>
                          <a:spcPts val="0"/>
                        </a:spcBef>
                        <a:spcAft>
                          <a:spcPts val="0"/>
                        </a:spcAft>
                        <a:buNone/>
                      </a:pPr>
                      <a:endParaRPr sz="1200">
                        <a:solidFill>
                          <a:schemeClr val="lt1"/>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extLst>
                  <a:ext uri="{0D108BD9-81ED-4DB2-BD59-A6C34878D82A}">
                    <a16:rowId xmlns:a16="http://schemas.microsoft.com/office/drawing/2014/main" val="10003"/>
                  </a:ext>
                </a:extLst>
              </a:tr>
              <a:tr h="515650">
                <a:tc>
                  <a:txBody>
                    <a:bodyPr/>
                    <a:lstStyle/>
                    <a:p>
                      <a:pPr marL="0" marR="0" lvl="0" indent="0" algn="ctr" rtl="0">
                        <a:spcBef>
                          <a:spcPts val="0"/>
                        </a:spcBef>
                        <a:spcAft>
                          <a:spcPts val="0"/>
                        </a:spcAft>
                        <a:buNone/>
                      </a:pPr>
                      <a:endParaRPr sz="1200">
                        <a:solidFill>
                          <a:schemeClr val="lt1"/>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8D8D8"/>
                    </a:solidFill>
                  </a:tcPr>
                </a:tc>
                <a:extLst>
                  <a:ext uri="{0D108BD9-81ED-4DB2-BD59-A6C34878D82A}">
                    <a16:rowId xmlns:a16="http://schemas.microsoft.com/office/drawing/2014/main" val="10004"/>
                  </a:ext>
                </a:extLst>
              </a:tr>
              <a:tr h="515650">
                <a:tc>
                  <a:txBody>
                    <a:bodyPr/>
                    <a:lstStyle/>
                    <a:p>
                      <a:pPr marL="0" marR="0" lvl="0" indent="0" algn="ctr" rtl="0">
                        <a:spcBef>
                          <a:spcPts val="0"/>
                        </a:spcBef>
                        <a:spcAft>
                          <a:spcPts val="0"/>
                        </a:spcAft>
                        <a:buNone/>
                      </a:pPr>
                      <a:endParaRPr sz="1200">
                        <a:solidFill>
                          <a:schemeClr val="lt1"/>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481900">
                <a:tc>
                  <a:txBody>
                    <a:bodyPr/>
                    <a:lstStyle/>
                    <a:p>
                      <a:pPr marL="0" marR="0" lvl="0" indent="0" algn="ctr" rtl="0">
                        <a:spcBef>
                          <a:spcPts val="0"/>
                        </a:spcBef>
                        <a:spcAft>
                          <a:spcPts val="0"/>
                        </a:spcAft>
                        <a:buNone/>
                      </a:pPr>
                      <a:endParaRPr sz="1200">
                        <a:solidFill>
                          <a:schemeClr val="lt1"/>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extLst>
                  <a:ext uri="{0D108BD9-81ED-4DB2-BD59-A6C34878D82A}">
                    <a16:rowId xmlns:a16="http://schemas.microsoft.com/office/drawing/2014/main" val="10006"/>
                  </a:ext>
                </a:extLst>
              </a:tr>
              <a:tr h="481900">
                <a:tc>
                  <a:txBody>
                    <a:bodyPr/>
                    <a:lstStyle/>
                    <a:p>
                      <a:pPr marL="0" marR="0" lvl="0" indent="0" algn="ctr" rtl="0">
                        <a:spcBef>
                          <a:spcPts val="0"/>
                        </a:spcBef>
                        <a:spcAft>
                          <a:spcPts val="0"/>
                        </a:spcAft>
                        <a:buNone/>
                      </a:pPr>
                      <a:endParaRPr sz="1200">
                        <a:solidFill>
                          <a:schemeClr val="lt1"/>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7"/>
                  </a:ext>
                </a:extLst>
              </a:tr>
              <a:tr h="481900">
                <a:tc>
                  <a:txBody>
                    <a:bodyPr/>
                    <a:lstStyle/>
                    <a:p>
                      <a:pPr marL="0" marR="0" lvl="0" indent="0" algn="ctr" rtl="0">
                        <a:spcBef>
                          <a:spcPts val="0"/>
                        </a:spcBef>
                        <a:spcAft>
                          <a:spcPts val="0"/>
                        </a:spcAft>
                        <a:buNone/>
                      </a:pPr>
                      <a:endParaRPr sz="1200">
                        <a:solidFill>
                          <a:schemeClr val="lt1"/>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rgbClr val="D0CECE"/>
                    </a:solidFill>
                  </a:tcPr>
                </a:tc>
                <a:extLst>
                  <a:ext uri="{0D108BD9-81ED-4DB2-BD59-A6C34878D82A}">
                    <a16:rowId xmlns:a16="http://schemas.microsoft.com/office/drawing/2014/main" val="10008"/>
                  </a:ext>
                </a:extLst>
              </a:tr>
              <a:tr h="481900">
                <a:tc>
                  <a:txBody>
                    <a:bodyPr/>
                    <a:lstStyle/>
                    <a:p>
                      <a:pPr marL="0" marR="0" lvl="0" indent="0" algn="ctr" rtl="0">
                        <a:spcBef>
                          <a:spcPts val="0"/>
                        </a:spcBef>
                        <a:spcAft>
                          <a:spcPts val="0"/>
                        </a:spcAft>
                        <a:buNone/>
                      </a:pPr>
                      <a:endParaRPr sz="1200">
                        <a:solidFill>
                          <a:schemeClr val="lt1"/>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spcBef>
                          <a:spcPts val="0"/>
                        </a:spcBef>
                        <a:spcAft>
                          <a:spcPts val="0"/>
                        </a:spcAft>
                        <a:buNone/>
                      </a:pPr>
                      <a:endParaRPr sz="1800"/>
                    </a:p>
                  </a:txBody>
                  <a:tcPr marL="91450" marR="91450" marT="45725" marB="45725" anchor="ctr">
                    <a:lnL w="952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extLst>
                  <a:ext uri="{0D108BD9-81ED-4DB2-BD59-A6C34878D82A}">
                    <a16:rowId xmlns:a16="http://schemas.microsoft.com/office/drawing/2014/main" val="10009"/>
                  </a:ext>
                </a:extLst>
              </a:tr>
            </a:tbl>
          </a:graphicData>
        </a:graphic>
      </p:graphicFrame>
      <p:sp>
        <p:nvSpPr>
          <p:cNvPr id="748" name="Google Shape;748;p16"/>
          <p:cNvSpPr/>
          <p:nvPr/>
        </p:nvSpPr>
        <p:spPr>
          <a:xfrm>
            <a:off x="941546" y="2254748"/>
            <a:ext cx="219075" cy="285750"/>
          </a:xfrm>
          <a:custGeom>
            <a:avLst/>
            <a:gdLst/>
            <a:ahLst/>
            <a:cxnLst/>
            <a:rect l="l" t="t" r="r" b="b"/>
            <a:pathLst>
              <a:path w="553" h="722" extrusionOk="0">
                <a:moveTo>
                  <a:pt x="348" y="204"/>
                </a:moveTo>
                <a:lnTo>
                  <a:pt x="348" y="11"/>
                </a:lnTo>
                <a:lnTo>
                  <a:pt x="541" y="204"/>
                </a:lnTo>
                <a:lnTo>
                  <a:pt x="348" y="204"/>
                </a:lnTo>
                <a:close/>
                <a:moveTo>
                  <a:pt x="450" y="602"/>
                </a:moveTo>
                <a:lnTo>
                  <a:pt x="108" y="602"/>
                </a:lnTo>
                <a:lnTo>
                  <a:pt x="104" y="601"/>
                </a:lnTo>
                <a:lnTo>
                  <a:pt x="99" y="599"/>
                </a:lnTo>
                <a:lnTo>
                  <a:pt x="96" y="595"/>
                </a:lnTo>
                <a:lnTo>
                  <a:pt x="95" y="590"/>
                </a:lnTo>
                <a:lnTo>
                  <a:pt x="95" y="241"/>
                </a:lnTo>
                <a:lnTo>
                  <a:pt x="96" y="236"/>
                </a:lnTo>
                <a:lnTo>
                  <a:pt x="99" y="232"/>
                </a:lnTo>
                <a:lnTo>
                  <a:pt x="104" y="230"/>
                </a:lnTo>
                <a:lnTo>
                  <a:pt x="108" y="229"/>
                </a:lnTo>
                <a:lnTo>
                  <a:pt x="113" y="230"/>
                </a:lnTo>
                <a:lnTo>
                  <a:pt x="117" y="232"/>
                </a:lnTo>
                <a:lnTo>
                  <a:pt x="119" y="236"/>
                </a:lnTo>
                <a:lnTo>
                  <a:pt x="120" y="241"/>
                </a:lnTo>
                <a:lnTo>
                  <a:pt x="120" y="467"/>
                </a:lnTo>
                <a:lnTo>
                  <a:pt x="230" y="368"/>
                </a:lnTo>
                <a:lnTo>
                  <a:pt x="233" y="365"/>
                </a:lnTo>
                <a:lnTo>
                  <a:pt x="237" y="364"/>
                </a:lnTo>
                <a:lnTo>
                  <a:pt x="241" y="365"/>
                </a:lnTo>
                <a:lnTo>
                  <a:pt x="244" y="367"/>
                </a:lnTo>
                <a:lnTo>
                  <a:pt x="327" y="421"/>
                </a:lnTo>
                <a:lnTo>
                  <a:pt x="436" y="306"/>
                </a:lnTo>
                <a:lnTo>
                  <a:pt x="440" y="303"/>
                </a:lnTo>
                <a:lnTo>
                  <a:pt x="445" y="301"/>
                </a:lnTo>
                <a:lnTo>
                  <a:pt x="447" y="301"/>
                </a:lnTo>
                <a:lnTo>
                  <a:pt x="449" y="302"/>
                </a:lnTo>
                <a:lnTo>
                  <a:pt x="451" y="303"/>
                </a:lnTo>
                <a:lnTo>
                  <a:pt x="453" y="304"/>
                </a:lnTo>
                <a:lnTo>
                  <a:pt x="456" y="308"/>
                </a:lnTo>
                <a:lnTo>
                  <a:pt x="457" y="313"/>
                </a:lnTo>
                <a:lnTo>
                  <a:pt x="456" y="317"/>
                </a:lnTo>
                <a:lnTo>
                  <a:pt x="454" y="321"/>
                </a:lnTo>
                <a:lnTo>
                  <a:pt x="338" y="446"/>
                </a:lnTo>
                <a:lnTo>
                  <a:pt x="334" y="448"/>
                </a:lnTo>
                <a:lnTo>
                  <a:pt x="330" y="449"/>
                </a:lnTo>
                <a:lnTo>
                  <a:pt x="326" y="449"/>
                </a:lnTo>
                <a:lnTo>
                  <a:pt x="322" y="448"/>
                </a:lnTo>
                <a:lnTo>
                  <a:pt x="239" y="393"/>
                </a:lnTo>
                <a:lnTo>
                  <a:pt x="120" y="500"/>
                </a:lnTo>
                <a:lnTo>
                  <a:pt x="120" y="577"/>
                </a:lnTo>
                <a:lnTo>
                  <a:pt x="450" y="577"/>
                </a:lnTo>
                <a:lnTo>
                  <a:pt x="455" y="578"/>
                </a:lnTo>
                <a:lnTo>
                  <a:pt x="458" y="581"/>
                </a:lnTo>
                <a:lnTo>
                  <a:pt x="461" y="585"/>
                </a:lnTo>
                <a:lnTo>
                  <a:pt x="462" y="590"/>
                </a:lnTo>
                <a:lnTo>
                  <a:pt x="461" y="595"/>
                </a:lnTo>
                <a:lnTo>
                  <a:pt x="458" y="599"/>
                </a:lnTo>
                <a:lnTo>
                  <a:pt x="455" y="601"/>
                </a:lnTo>
                <a:lnTo>
                  <a:pt x="450" y="602"/>
                </a:lnTo>
                <a:close/>
                <a:moveTo>
                  <a:pt x="550" y="196"/>
                </a:moveTo>
                <a:lnTo>
                  <a:pt x="357" y="3"/>
                </a:lnTo>
                <a:lnTo>
                  <a:pt x="353" y="0"/>
                </a:lnTo>
                <a:lnTo>
                  <a:pt x="348" y="0"/>
                </a:lnTo>
                <a:lnTo>
                  <a:pt x="12" y="0"/>
                </a:lnTo>
                <a:lnTo>
                  <a:pt x="7" y="1"/>
                </a:lnTo>
                <a:lnTo>
                  <a:pt x="3" y="3"/>
                </a:lnTo>
                <a:lnTo>
                  <a:pt x="1" y="7"/>
                </a:lnTo>
                <a:lnTo>
                  <a:pt x="0" y="11"/>
                </a:lnTo>
                <a:lnTo>
                  <a:pt x="0" y="710"/>
                </a:lnTo>
                <a:lnTo>
                  <a:pt x="1" y="715"/>
                </a:lnTo>
                <a:lnTo>
                  <a:pt x="3" y="719"/>
                </a:lnTo>
                <a:lnTo>
                  <a:pt x="7" y="721"/>
                </a:lnTo>
                <a:lnTo>
                  <a:pt x="12" y="722"/>
                </a:lnTo>
                <a:lnTo>
                  <a:pt x="541" y="722"/>
                </a:lnTo>
                <a:lnTo>
                  <a:pt x="546" y="721"/>
                </a:lnTo>
                <a:lnTo>
                  <a:pt x="550" y="719"/>
                </a:lnTo>
                <a:lnTo>
                  <a:pt x="552" y="715"/>
                </a:lnTo>
                <a:lnTo>
                  <a:pt x="553" y="710"/>
                </a:lnTo>
                <a:lnTo>
                  <a:pt x="553" y="204"/>
                </a:lnTo>
                <a:lnTo>
                  <a:pt x="552" y="200"/>
                </a:lnTo>
                <a:lnTo>
                  <a:pt x="550" y="196"/>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749" name="Google Shape;749;p16"/>
          <p:cNvGrpSpPr/>
          <p:nvPr/>
        </p:nvGrpSpPr>
        <p:grpSpPr>
          <a:xfrm>
            <a:off x="907415" y="2763043"/>
            <a:ext cx="287337" cy="287338"/>
            <a:chOff x="5465763" y="1943100"/>
            <a:chExt cx="287337" cy="287338"/>
          </a:xfrm>
        </p:grpSpPr>
        <p:sp>
          <p:nvSpPr>
            <p:cNvPr id="750" name="Google Shape;750;p16"/>
            <p:cNvSpPr/>
            <p:nvPr/>
          </p:nvSpPr>
          <p:spPr>
            <a:xfrm>
              <a:off x="5610225" y="1943100"/>
              <a:ext cx="142875" cy="190500"/>
            </a:xfrm>
            <a:custGeom>
              <a:avLst/>
              <a:gdLst/>
              <a:ahLst/>
              <a:cxnLst/>
              <a:rect l="l" t="t" r="r" b="b"/>
              <a:pathLst>
                <a:path w="361" h="481" extrusionOk="0">
                  <a:moveTo>
                    <a:pt x="228" y="133"/>
                  </a:moveTo>
                  <a:lnTo>
                    <a:pt x="228" y="12"/>
                  </a:lnTo>
                  <a:lnTo>
                    <a:pt x="349" y="133"/>
                  </a:lnTo>
                  <a:lnTo>
                    <a:pt x="228" y="133"/>
                  </a:lnTo>
                  <a:close/>
                  <a:moveTo>
                    <a:pt x="358" y="125"/>
                  </a:moveTo>
                  <a:lnTo>
                    <a:pt x="237" y="3"/>
                  </a:lnTo>
                  <a:lnTo>
                    <a:pt x="234" y="1"/>
                  </a:lnTo>
                  <a:lnTo>
                    <a:pt x="228" y="0"/>
                  </a:lnTo>
                  <a:lnTo>
                    <a:pt x="11" y="0"/>
                  </a:lnTo>
                  <a:lnTo>
                    <a:pt x="7" y="1"/>
                  </a:lnTo>
                  <a:lnTo>
                    <a:pt x="3" y="4"/>
                  </a:lnTo>
                  <a:lnTo>
                    <a:pt x="1" y="7"/>
                  </a:lnTo>
                  <a:lnTo>
                    <a:pt x="0" y="12"/>
                  </a:lnTo>
                  <a:lnTo>
                    <a:pt x="0" y="470"/>
                  </a:lnTo>
                  <a:lnTo>
                    <a:pt x="1" y="474"/>
                  </a:lnTo>
                  <a:lnTo>
                    <a:pt x="3" y="478"/>
                  </a:lnTo>
                  <a:lnTo>
                    <a:pt x="7" y="480"/>
                  </a:lnTo>
                  <a:lnTo>
                    <a:pt x="11" y="481"/>
                  </a:lnTo>
                  <a:lnTo>
                    <a:pt x="349" y="481"/>
                  </a:lnTo>
                  <a:lnTo>
                    <a:pt x="354" y="480"/>
                  </a:lnTo>
                  <a:lnTo>
                    <a:pt x="357" y="478"/>
                  </a:lnTo>
                  <a:lnTo>
                    <a:pt x="360" y="474"/>
                  </a:lnTo>
                  <a:lnTo>
                    <a:pt x="361" y="470"/>
                  </a:lnTo>
                  <a:lnTo>
                    <a:pt x="361" y="133"/>
                  </a:lnTo>
                  <a:lnTo>
                    <a:pt x="360" y="129"/>
                  </a:lnTo>
                  <a:lnTo>
                    <a:pt x="358" y="125"/>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1" name="Google Shape;751;p16"/>
            <p:cNvSpPr/>
            <p:nvPr/>
          </p:nvSpPr>
          <p:spPr>
            <a:xfrm>
              <a:off x="5465763" y="2133600"/>
              <a:ext cx="58738" cy="96838"/>
            </a:xfrm>
            <a:custGeom>
              <a:avLst/>
              <a:gdLst/>
              <a:ahLst/>
              <a:cxnLst/>
              <a:rect l="l" t="t" r="r" b="b"/>
              <a:pathLst>
                <a:path w="146" h="242" extrusionOk="0">
                  <a:moveTo>
                    <a:pt x="73" y="191"/>
                  </a:moveTo>
                  <a:lnTo>
                    <a:pt x="69" y="191"/>
                  </a:lnTo>
                  <a:lnTo>
                    <a:pt x="65" y="189"/>
                  </a:lnTo>
                  <a:lnTo>
                    <a:pt x="61" y="187"/>
                  </a:lnTo>
                  <a:lnTo>
                    <a:pt x="58" y="185"/>
                  </a:lnTo>
                  <a:lnTo>
                    <a:pt x="55" y="182"/>
                  </a:lnTo>
                  <a:lnTo>
                    <a:pt x="54" y="178"/>
                  </a:lnTo>
                  <a:lnTo>
                    <a:pt x="52" y="174"/>
                  </a:lnTo>
                  <a:lnTo>
                    <a:pt x="52" y="170"/>
                  </a:lnTo>
                  <a:lnTo>
                    <a:pt x="52" y="165"/>
                  </a:lnTo>
                  <a:lnTo>
                    <a:pt x="54" y="161"/>
                  </a:lnTo>
                  <a:lnTo>
                    <a:pt x="55" y="157"/>
                  </a:lnTo>
                  <a:lnTo>
                    <a:pt x="58" y="154"/>
                  </a:lnTo>
                  <a:lnTo>
                    <a:pt x="61" y="151"/>
                  </a:lnTo>
                  <a:lnTo>
                    <a:pt x="65" y="149"/>
                  </a:lnTo>
                  <a:lnTo>
                    <a:pt x="69" y="148"/>
                  </a:lnTo>
                  <a:lnTo>
                    <a:pt x="73" y="147"/>
                  </a:lnTo>
                  <a:lnTo>
                    <a:pt x="78" y="148"/>
                  </a:lnTo>
                  <a:lnTo>
                    <a:pt x="82" y="149"/>
                  </a:lnTo>
                  <a:lnTo>
                    <a:pt x="85" y="151"/>
                  </a:lnTo>
                  <a:lnTo>
                    <a:pt x="88" y="154"/>
                  </a:lnTo>
                  <a:lnTo>
                    <a:pt x="91" y="157"/>
                  </a:lnTo>
                  <a:lnTo>
                    <a:pt x="93" y="161"/>
                  </a:lnTo>
                  <a:lnTo>
                    <a:pt x="94" y="165"/>
                  </a:lnTo>
                  <a:lnTo>
                    <a:pt x="95" y="170"/>
                  </a:lnTo>
                  <a:lnTo>
                    <a:pt x="94" y="174"/>
                  </a:lnTo>
                  <a:lnTo>
                    <a:pt x="93" y="178"/>
                  </a:lnTo>
                  <a:lnTo>
                    <a:pt x="91" y="182"/>
                  </a:lnTo>
                  <a:lnTo>
                    <a:pt x="88" y="185"/>
                  </a:lnTo>
                  <a:lnTo>
                    <a:pt x="85" y="187"/>
                  </a:lnTo>
                  <a:lnTo>
                    <a:pt x="82" y="189"/>
                  </a:lnTo>
                  <a:lnTo>
                    <a:pt x="78" y="191"/>
                  </a:lnTo>
                  <a:lnTo>
                    <a:pt x="73" y="191"/>
                  </a:lnTo>
                  <a:close/>
                  <a:moveTo>
                    <a:pt x="134" y="0"/>
                  </a:moveTo>
                  <a:lnTo>
                    <a:pt x="12" y="0"/>
                  </a:lnTo>
                  <a:lnTo>
                    <a:pt x="8" y="1"/>
                  </a:lnTo>
                  <a:lnTo>
                    <a:pt x="4" y="4"/>
                  </a:lnTo>
                  <a:lnTo>
                    <a:pt x="1" y="9"/>
                  </a:lnTo>
                  <a:lnTo>
                    <a:pt x="0" y="13"/>
                  </a:lnTo>
                  <a:lnTo>
                    <a:pt x="0" y="230"/>
                  </a:lnTo>
                  <a:lnTo>
                    <a:pt x="1" y="235"/>
                  </a:lnTo>
                  <a:lnTo>
                    <a:pt x="4" y="238"/>
                  </a:lnTo>
                  <a:lnTo>
                    <a:pt x="8" y="241"/>
                  </a:lnTo>
                  <a:lnTo>
                    <a:pt x="12" y="242"/>
                  </a:lnTo>
                  <a:lnTo>
                    <a:pt x="134" y="242"/>
                  </a:lnTo>
                  <a:lnTo>
                    <a:pt x="139" y="241"/>
                  </a:lnTo>
                  <a:lnTo>
                    <a:pt x="143" y="238"/>
                  </a:lnTo>
                  <a:lnTo>
                    <a:pt x="145" y="235"/>
                  </a:lnTo>
                  <a:lnTo>
                    <a:pt x="146" y="230"/>
                  </a:lnTo>
                  <a:lnTo>
                    <a:pt x="146" y="13"/>
                  </a:lnTo>
                  <a:lnTo>
                    <a:pt x="145" y="9"/>
                  </a:lnTo>
                  <a:lnTo>
                    <a:pt x="143" y="4"/>
                  </a:lnTo>
                  <a:lnTo>
                    <a:pt x="139" y="1"/>
                  </a:lnTo>
                  <a:lnTo>
                    <a:pt x="134"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2" name="Google Shape;752;p16"/>
            <p:cNvSpPr/>
            <p:nvPr/>
          </p:nvSpPr>
          <p:spPr>
            <a:xfrm>
              <a:off x="5529263" y="2143125"/>
              <a:ext cx="214313" cy="77788"/>
            </a:xfrm>
            <a:custGeom>
              <a:avLst/>
              <a:gdLst/>
              <a:ahLst/>
              <a:cxnLst/>
              <a:rect l="l" t="t" r="r" b="b"/>
              <a:pathLst>
                <a:path w="541" h="193" extrusionOk="0">
                  <a:moveTo>
                    <a:pt x="305" y="72"/>
                  </a:moveTo>
                  <a:lnTo>
                    <a:pt x="303" y="72"/>
                  </a:lnTo>
                  <a:lnTo>
                    <a:pt x="301" y="72"/>
                  </a:lnTo>
                  <a:lnTo>
                    <a:pt x="246" y="72"/>
                  </a:lnTo>
                  <a:lnTo>
                    <a:pt x="245" y="71"/>
                  </a:lnTo>
                  <a:lnTo>
                    <a:pt x="243" y="69"/>
                  </a:lnTo>
                  <a:lnTo>
                    <a:pt x="235" y="62"/>
                  </a:lnTo>
                  <a:lnTo>
                    <a:pt x="225" y="52"/>
                  </a:lnTo>
                  <a:lnTo>
                    <a:pt x="214" y="42"/>
                  </a:lnTo>
                  <a:lnTo>
                    <a:pt x="200" y="31"/>
                  </a:lnTo>
                  <a:lnTo>
                    <a:pt x="184" y="21"/>
                  </a:lnTo>
                  <a:lnTo>
                    <a:pt x="165" y="12"/>
                  </a:lnTo>
                  <a:lnTo>
                    <a:pt x="155" y="9"/>
                  </a:lnTo>
                  <a:lnTo>
                    <a:pt x="144" y="5"/>
                  </a:lnTo>
                  <a:lnTo>
                    <a:pt x="133" y="2"/>
                  </a:lnTo>
                  <a:lnTo>
                    <a:pt x="120" y="0"/>
                  </a:lnTo>
                  <a:lnTo>
                    <a:pt x="119" y="0"/>
                  </a:lnTo>
                  <a:lnTo>
                    <a:pt x="118" y="0"/>
                  </a:lnTo>
                  <a:lnTo>
                    <a:pt x="12" y="0"/>
                  </a:lnTo>
                  <a:lnTo>
                    <a:pt x="7" y="1"/>
                  </a:lnTo>
                  <a:lnTo>
                    <a:pt x="3" y="4"/>
                  </a:lnTo>
                  <a:lnTo>
                    <a:pt x="1" y="7"/>
                  </a:lnTo>
                  <a:lnTo>
                    <a:pt x="0" y="12"/>
                  </a:lnTo>
                  <a:lnTo>
                    <a:pt x="0" y="180"/>
                  </a:lnTo>
                  <a:lnTo>
                    <a:pt x="1" y="185"/>
                  </a:lnTo>
                  <a:lnTo>
                    <a:pt x="3" y="190"/>
                  </a:lnTo>
                  <a:lnTo>
                    <a:pt x="7" y="192"/>
                  </a:lnTo>
                  <a:lnTo>
                    <a:pt x="12" y="193"/>
                  </a:lnTo>
                  <a:lnTo>
                    <a:pt x="528" y="193"/>
                  </a:lnTo>
                  <a:lnTo>
                    <a:pt x="533" y="192"/>
                  </a:lnTo>
                  <a:lnTo>
                    <a:pt x="536" y="190"/>
                  </a:lnTo>
                  <a:lnTo>
                    <a:pt x="539" y="185"/>
                  </a:lnTo>
                  <a:lnTo>
                    <a:pt x="541" y="180"/>
                  </a:lnTo>
                  <a:lnTo>
                    <a:pt x="539" y="174"/>
                  </a:lnTo>
                  <a:lnTo>
                    <a:pt x="538" y="169"/>
                  </a:lnTo>
                  <a:lnTo>
                    <a:pt x="537" y="163"/>
                  </a:lnTo>
                  <a:lnTo>
                    <a:pt x="535" y="158"/>
                  </a:lnTo>
                  <a:lnTo>
                    <a:pt x="532" y="152"/>
                  </a:lnTo>
                  <a:lnTo>
                    <a:pt x="528" y="147"/>
                  </a:lnTo>
                  <a:lnTo>
                    <a:pt x="524" y="142"/>
                  </a:lnTo>
                  <a:lnTo>
                    <a:pt x="519" y="136"/>
                  </a:lnTo>
                  <a:lnTo>
                    <a:pt x="511" y="128"/>
                  </a:lnTo>
                  <a:lnTo>
                    <a:pt x="503" y="122"/>
                  </a:lnTo>
                  <a:lnTo>
                    <a:pt x="493" y="116"/>
                  </a:lnTo>
                  <a:lnTo>
                    <a:pt x="481" y="110"/>
                  </a:lnTo>
                  <a:lnTo>
                    <a:pt x="470" y="104"/>
                  </a:lnTo>
                  <a:lnTo>
                    <a:pt x="458" y="99"/>
                  </a:lnTo>
                  <a:lnTo>
                    <a:pt x="445" y="94"/>
                  </a:lnTo>
                  <a:lnTo>
                    <a:pt x="431" y="90"/>
                  </a:lnTo>
                  <a:lnTo>
                    <a:pt x="417" y="86"/>
                  </a:lnTo>
                  <a:lnTo>
                    <a:pt x="402" y="82"/>
                  </a:lnTo>
                  <a:lnTo>
                    <a:pt x="387" y="79"/>
                  </a:lnTo>
                  <a:lnTo>
                    <a:pt x="370" y="76"/>
                  </a:lnTo>
                  <a:lnTo>
                    <a:pt x="355" y="74"/>
                  </a:lnTo>
                  <a:lnTo>
                    <a:pt x="339" y="73"/>
                  </a:lnTo>
                  <a:lnTo>
                    <a:pt x="321" y="72"/>
                  </a:lnTo>
                  <a:lnTo>
                    <a:pt x="305" y="7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753" name="Google Shape;753;p16"/>
          <p:cNvGrpSpPr/>
          <p:nvPr/>
        </p:nvGrpSpPr>
        <p:grpSpPr>
          <a:xfrm>
            <a:off x="907414" y="1778000"/>
            <a:ext cx="287338" cy="260350"/>
            <a:chOff x="6448425" y="796925"/>
            <a:chExt cx="287338" cy="260350"/>
          </a:xfrm>
        </p:grpSpPr>
        <p:sp>
          <p:nvSpPr>
            <p:cNvPr id="754" name="Google Shape;754;p16"/>
            <p:cNvSpPr/>
            <p:nvPr/>
          </p:nvSpPr>
          <p:spPr>
            <a:xfrm>
              <a:off x="6448425" y="796925"/>
              <a:ext cx="277812" cy="161925"/>
            </a:xfrm>
            <a:custGeom>
              <a:avLst/>
              <a:gdLst/>
              <a:ahLst/>
              <a:cxnLst/>
              <a:rect l="l" t="t" r="r" b="b"/>
              <a:pathLst>
                <a:path w="701" h="408" extrusionOk="0">
                  <a:moveTo>
                    <a:pt x="8" y="285"/>
                  </a:moveTo>
                  <a:lnTo>
                    <a:pt x="5" y="288"/>
                  </a:lnTo>
                  <a:lnTo>
                    <a:pt x="2" y="290"/>
                  </a:lnTo>
                  <a:lnTo>
                    <a:pt x="1" y="293"/>
                  </a:lnTo>
                  <a:lnTo>
                    <a:pt x="0" y="297"/>
                  </a:lnTo>
                  <a:lnTo>
                    <a:pt x="1" y="300"/>
                  </a:lnTo>
                  <a:lnTo>
                    <a:pt x="2" y="303"/>
                  </a:lnTo>
                  <a:lnTo>
                    <a:pt x="5" y="306"/>
                  </a:lnTo>
                  <a:lnTo>
                    <a:pt x="8" y="308"/>
                  </a:lnTo>
                  <a:lnTo>
                    <a:pt x="259" y="408"/>
                  </a:lnTo>
                  <a:lnTo>
                    <a:pt x="701" y="0"/>
                  </a:lnTo>
                  <a:lnTo>
                    <a:pt x="8" y="285"/>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5" name="Google Shape;755;p16"/>
            <p:cNvSpPr/>
            <p:nvPr/>
          </p:nvSpPr>
          <p:spPr>
            <a:xfrm>
              <a:off x="6554788" y="800100"/>
              <a:ext cx="180975" cy="257175"/>
            </a:xfrm>
            <a:custGeom>
              <a:avLst/>
              <a:gdLst/>
              <a:ahLst/>
              <a:cxnLst/>
              <a:rect l="l" t="t" r="r" b="b"/>
              <a:pathLst>
                <a:path w="456" h="646" extrusionOk="0">
                  <a:moveTo>
                    <a:pt x="0" y="424"/>
                  </a:moveTo>
                  <a:lnTo>
                    <a:pt x="0" y="635"/>
                  </a:lnTo>
                  <a:lnTo>
                    <a:pt x="0" y="639"/>
                  </a:lnTo>
                  <a:lnTo>
                    <a:pt x="3" y="642"/>
                  </a:lnTo>
                  <a:lnTo>
                    <a:pt x="5" y="645"/>
                  </a:lnTo>
                  <a:lnTo>
                    <a:pt x="9" y="646"/>
                  </a:lnTo>
                  <a:lnTo>
                    <a:pt x="11" y="646"/>
                  </a:lnTo>
                  <a:lnTo>
                    <a:pt x="12" y="646"/>
                  </a:lnTo>
                  <a:lnTo>
                    <a:pt x="16" y="646"/>
                  </a:lnTo>
                  <a:lnTo>
                    <a:pt x="18" y="645"/>
                  </a:lnTo>
                  <a:lnTo>
                    <a:pt x="21" y="644"/>
                  </a:lnTo>
                  <a:lnTo>
                    <a:pt x="22" y="641"/>
                  </a:lnTo>
                  <a:lnTo>
                    <a:pt x="126" y="469"/>
                  </a:lnTo>
                  <a:lnTo>
                    <a:pt x="315" y="569"/>
                  </a:lnTo>
                  <a:lnTo>
                    <a:pt x="317" y="570"/>
                  </a:lnTo>
                  <a:lnTo>
                    <a:pt x="320" y="572"/>
                  </a:lnTo>
                  <a:lnTo>
                    <a:pt x="323" y="570"/>
                  </a:lnTo>
                  <a:lnTo>
                    <a:pt x="325" y="570"/>
                  </a:lnTo>
                  <a:lnTo>
                    <a:pt x="329" y="567"/>
                  </a:lnTo>
                  <a:lnTo>
                    <a:pt x="332" y="561"/>
                  </a:lnTo>
                  <a:lnTo>
                    <a:pt x="456" y="0"/>
                  </a:lnTo>
                  <a:lnTo>
                    <a:pt x="0" y="424"/>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756" name="Google Shape;756;p16"/>
          <p:cNvGrpSpPr/>
          <p:nvPr/>
        </p:nvGrpSpPr>
        <p:grpSpPr>
          <a:xfrm>
            <a:off x="909796" y="3833120"/>
            <a:ext cx="282575" cy="249238"/>
            <a:chOff x="5465763" y="812800"/>
            <a:chExt cx="282575" cy="249238"/>
          </a:xfrm>
        </p:grpSpPr>
        <p:sp>
          <p:nvSpPr>
            <p:cNvPr id="757" name="Google Shape;757;p16"/>
            <p:cNvSpPr/>
            <p:nvPr/>
          </p:nvSpPr>
          <p:spPr>
            <a:xfrm>
              <a:off x="5527675" y="812800"/>
              <a:ext cx="63500" cy="247650"/>
            </a:xfrm>
            <a:custGeom>
              <a:avLst/>
              <a:gdLst/>
              <a:ahLst/>
              <a:cxnLst/>
              <a:rect l="l" t="t" r="r" b="b"/>
              <a:pathLst>
                <a:path w="196" h="782" extrusionOk="0">
                  <a:moveTo>
                    <a:pt x="148" y="717"/>
                  </a:moveTo>
                  <a:lnTo>
                    <a:pt x="147" y="720"/>
                  </a:lnTo>
                  <a:lnTo>
                    <a:pt x="147" y="723"/>
                  </a:lnTo>
                  <a:lnTo>
                    <a:pt x="145" y="725"/>
                  </a:lnTo>
                  <a:lnTo>
                    <a:pt x="144" y="727"/>
                  </a:lnTo>
                  <a:lnTo>
                    <a:pt x="142" y="729"/>
                  </a:lnTo>
                  <a:lnTo>
                    <a:pt x="139" y="731"/>
                  </a:lnTo>
                  <a:lnTo>
                    <a:pt x="136" y="732"/>
                  </a:lnTo>
                  <a:lnTo>
                    <a:pt x="133" y="732"/>
                  </a:lnTo>
                  <a:lnTo>
                    <a:pt x="55" y="732"/>
                  </a:lnTo>
                  <a:lnTo>
                    <a:pt x="52" y="732"/>
                  </a:lnTo>
                  <a:lnTo>
                    <a:pt x="48" y="731"/>
                  </a:lnTo>
                  <a:lnTo>
                    <a:pt x="46" y="729"/>
                  </a:lnTo>
                  <a:lnTo>
                    <a:pt x="44" y="727"/>
                  </a:lnTo>
                  <a:lnTo>
                    <a:pt x="42" y="725"/>
                  </a:lnTo>
                  <a:lnTo>
                    <a:pt x="41" y="723"/>
                  </a:lnTo>
                  <a:lnTo>
                    <a:pt x="40" y="720"/>
                  </a:lnTo>
                  <a:lnTo>
                    <a:pt x="40" y="717"/>
                  </a:lnTo>
                  <a:lnTo>
                    <a:pt x="40" y="561"/>
                  </a:lnTo>
                  <a:lnTo>
                    <a:pt x="40" y="558"/>
                  </a:lnTo>
                  <a:lnTo>
                    <a:pt x="41" y="555"/>
                  </a:lnTo>
                  <a:lnTo>
                    <a:pt x="42" y="552"/>
                  </a:lnTo>
                  <a:lnTo>
                    <a:pt x="44" y="550"/>
                  </a:lnTo>
                  <a:lnTo>
                    <a:pt x="46" y="548"/>
                  </a:lnTo>
                  <a:lnTo>
                    <a:pt x="48" y="547"/>
                  </a:lnTo>
                  <a:lnTo>
                    <a:pt x="52" y="546"/>
                  </a:lnTo>
                  <a:lnTo>
                    <a:pt x="55" y="546"/>
                  </a:lnTo>
                  <a:lnTo>
                    <a:pt x="133" y="546"/>
                  </a:lnTo>
                  <a:lnTo>
                    <a:pt x="136" y="546"/>
                  </a:lnTo>
                  <a:lnTo>
                    <a:pt x="139" y="547"/>
                  </a:lnTo>
                  <a:lnTo>
                    <a:pt x="142" y="548"/>
                  </a:lnTo>
                  <a:lnTo>
                    <a:pt x="144" y="550"/>
                  </a:lnTo>
                  <a:lnTo>
                    <a:pt x="145" y="552"/>
                  </a:lnTo>
                  <a:lnTo>
                    <a:pt x="147" y="555"/>
                  </a:lnTo>
                  <a:lnTo>
                    <a:pt x="147" y="558"/>
                  </a:lnTo>
                  <a:lnTo>
                    <a:pt x="148" y="561"/>
                  </a:lnTo>
                  <a:lnTo>
                    <a:pt x="148" y="717"/>
                  </a:lnTo>
                  <a:close/>
                  <a:moveTo>
                    <a:pt x="66" y="91"/>
                  </a:moveTo>
                  <a:lnTo>
                    <a:pt x="66" y="88"/>
                  </a:lnTo>
                  <a:lnTo>
                    <a:pt x="67" y="85"/>
                  </a:lnTo>
                  <a:lnTo>
                    <a:pt x="68" y="83"/>
                  </a:lnTo>
                  <a:lnTo>
                    <a:pt x="70" y="81"/>
                  </a:lnTo>
                  <a:lnTo>
                    <a:pt x="72" y="78"/>
                  </a:lnTo>
                  <a:lnTo>
                    <a:pt x="75" y="77"/>
                  </a:lnTo>
                  <a:lnTo>
                    <a:pt x="77" y="76"/>
                  </a:lnTo>
                  <a:lnTo>
                    <a:pt x="81" y="76"/>
                  </a:lnTo>
                  <a:lnTo>
                    <a:pt x="84" y="76"/>
                  </a:lnTo>
                  <a:lnTo>
                    <a:pt x="87" y="77"/>
                  </a:lnTo>
                  <a:lnTo>
                    <a:pt x="89" y="78"/>
                  </a:lnTo>
                  <a:lnTo>
                    <a:pt x="91" y="81"/>
                  </a:lnTo>
                  <a:lnTo>
                    <a:pt x="93" y="83"/>
                  </a:lnTo>
                  <a:lnTo>
                    <a:pt x="95" y="85"/>
                  </a:lnTo>
                  <a:lnTo>
                    <a:pt x="96" y="88"/>
                  </a:lnTo>
                  <a:lnTo>
                    <a:pt x="96" y="91"/>
                  </a:lnTo>
                  <a:lnTo>
                    <a:pt x="96" y="509"/>
                  </a:lnTo>
                  <a:lnTo>
                    <a:pt x="96" y="512"/>
                  </a:lnTo>
                  <a:lnTo>
                    <a:pt x="95" y="514"/>
                  </a:lnTo>
                  <a:lnTo>
                    <a:pt x="93" y="517"/>
                  </a:lnTo>
                  <a:lnTo>
                    <a:pt x="91" y="519"/>
                  </a:lnTo>
                  <a:lnTo>
                    <a:pt x="89" y="521"/>
                  </a:lnTo>
                  <a:lnTo>
                    <a:pt x="87" y="522"/>
                  </a:lnTo>
                  <a:lnTo>
                    <a:pt x="84" y="524"/>
                  </a:lnTo>
                  <a:lnTo>
                    <a:pt x="81" y="524"/>
                  </a:lnTo>
                  <a:lnTo>
                    <a:pt x="77" y="524"/>
                  </a:lnTo>
                  <a:lnTo>
                    <a:pt x="75" y="522"/>
                  </a:lnTo>
                  <a:lnTo>
                    <a:pt x="72" y="521"/>
                  </a:lnTo>
                  <a:lnTo>
                    <a:pt x="70" y="519"/>
                  </a:lnTo>
                  <a:lnTo>
                    <a:pt x="68" y="517"/>
                  </a:lnTo>
                  <a:lnTo>
                    <a:pt x="67" y="514"/>
                  </a:lnTo>
                  <a:lnTo>
                    <a:pt x="66" y="512"/>
                  </a:lnTo>
                  <a:lnTo>
                    <a:pt x="66" y="509"/>
                  </a:lnTo>
                  <a:lnTo>
                    <a:pt x="66" y="91"/>
                  </a:lnTo>
                  <a:close/>
                  <a:moveTo>
                    <a:pt x="181" y="0"/>
                  </a:moveTo>
                  <a:lnTo>
                    <a:pt x="15" y="0"/>
                  </a:lnTo>
                  <a:lnTo>
                    <a:pt x="13" y="0"/>
                  </a:lnTo>
                  <a:lnTo>
                    <a:pt x="10" y="1"/>
                  </a:lnTo>
                  <a:lnTo>
                    <a:pt x="8" y="2"/>
                  </a:lnTo>
                  <a:lnTo>
                    <a:pt x="4" y="4"/>
                  </a:lnTo>
                  <a:lnTo>
                    <a:pt x="3" y="7"/>
                  </a:lnTo>
                  <a:lnTo>
                    <a:pt x="1" y="9"/>
                  </a:lnTo>
                  <a:lnTo>
                    <a:pt x="1" y="12"/>
                  </a:lnTo>
                  <a:lnTo>
                    <a:pt x="0" y="15"/>
                  </a:lnTo>
                  <a:lnTo>
                    <a:pt x="0" y="767"/>
                  </a:lnTo>
                  <a:lnTo>
                    <a:pt x="1" y="770"/>
                  </a:lnTo>
                  <a:lnTo>
                    <a:pt x="1" y="773"/>
                  </a:lnTo>
                  <a:lnTo>
                    <a:pt x="3" y="776"/>
                  </a:lnTo>
                  <a:lnTo>
                    <a:pt x="4" y="778"/>
                  </a:lnTo>
                  <a:lnTo>
                    <a:pt x="8" y="780"/>
                  </a:lnTo>
                  <a:lnTo>
                    <a:pt x="10" y="781"/>
                  </a:lnTo>
                  <a:lnTo>
                    <a:pt x="13" y="782"/>
                  </a:lnTo>
                  <a:lnTo>
                    <a:pt x="15" y="782"/>
                  </a:lnTo>
                  <a:lnTo>
                    <a:pt x="181" y="782"/>
                  </a:lnTo>
                  <a:lnTo>
                    <a:pt x="185" y="782"/>
                  </a:lnTo>
                  <a:lnTo>
                    <a:pt x="187" y="781"/>
                  </a:lnTo>
                  <a:lnTo>
                    <a:pt x="190" y="780"/>
                  </a:lnTo>
                  <a:lnTo>
                    <a:pt x="192" y="778"/>
                  </a:lnTo>
                  <a:lnTo>
                    <a:pt x="193" y="776"/>
                  </a:lnTo>
                  <a:lnTo>
                    <a:pt x="195" y="773"/>
                  </a:lnTo>
                  <a:lnTo>
                    <a:pt x="196" y="770"/>
                  </a:lnTo>
                  <a:lnTo>
                    <a:pt x="196" y="767"/>
                  </a:lnTo>
                  <a:lnTo>
                    <a:pt x="196" y="15"/>
                  </a:lnTo>
                  <a:lnTo>
                    <a:pt x="196" y="12"/>
                  </a:lnTo>
                  <a:lnTo>
                    <a:pt x="195" y="9"/>
                  </a:lnTo>
                  <a:lnTo>
                    <a:pt x="193" y="7"/>
                  </a:lnTo>
                  <a:lnTo>
                    <a:pt x="192" y="4"/>
                  </a:lnTo>
                  <a:lnTo>
                    <a:pt x="190" y="2"/>
                  </a:lnTo>
                  <a:lnTo>
                    <a:pt x="187" y="1"/>
                  </a:lnTo>
                  <a:lnTo>
                    <a:pt x="185" y="0"/>
                  </a:lnTo>
                  <a:lnTo>
                    <a:pt x="181"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8" name="Google Shape;758;p16"/>
            <p:cNvSpPr/>
            <p:nvPr/>
          </p:nvSpPr>
          <p:spPr>
            <a:xfrm>
              <a:off x="5600700" y="844550"/>
              <a:ext cx="147638" cy="217488"/>
            </a:xfrm>
            <a:custGeom>
              <a:avLst/>
              <a:gdLst/>
              <a:ahLst/>
              <a:cxnLst/>
              <a:rect l="l" t="t" r="r" b="b"/>
              <a:pathLst>
                <a:path w="469" h="684" extrusionOk="0">
                  <a:moveTo>
                    <a:pt x="142" y="632"/>
                  </a:moveTo>
                  <a:lnTo>
                    <a:pt x="64" y="632"/>
                  </a:lnTo>
                  <a:lnTo>
                    <a:pt x="61" y="632"/>
                  </a:lnTo>
                  <a:lnTo>
                    <a:pt x="57" y="631"/>
                  </a:lnTo>
                  <a:lnTo>
                    <a:pt x="55" y="629"/>
                  </a:lnTo>
                  <a:lnTo>
                    <a:pt x="53" y="627"/>
                  </a:lnTo>
                  <a:lnTo>
                    <a:pt x="51" y="625"/>
                  </a:lnTo>
                  <a:lnTo>
                    <a:pt x="50" y="623"/>
                  </a:lnTo>
                  <a:lnTo>
                    <a:pt x="49" y="620"/>
                  </a:lnTo>
                  <a:lnTo>
                    <a:pt x="48" y="617"/>
                  </a:lnTo>
                  <a:lnTo>
                    <a:pt x="49" y="614"/>
                  </a:lnTo>
                  <a:lnTo>
                    <a:pt x="50" y="611"/>
                  </a:lnTo>
                  <a:lnTo>
                    <a:pt x="51" y="609"/>
                  </a:lnTo>
                  <a:lnTo>
                    <a:pt x="53" y="606"/>
                  </a:lnTo>
                  <a:lnTo>
                    <a:pt x="55" y="605"/>
                  </a:lnTo>
                  <a:lnTo>
                    <a:pt x="57" y="603"/>
                  </a:lnTo>
                  <a:lnTo>
                    <a:pt x="61" y="603"/>
                  </a:lnTo>
                  <a:lnTo>
                    <a:pt x="64" y="602"/>
                  </a:lnTo>
                  <a:lnTo>
                    <a:pt x="142" y="602"/>
                  </a:lnTo>
                  <a:lnTo>
                    <a:pt x="144" y="603"/>
                  </a:lnTo>
                  <a:lnTo>
                    <a:pt x="147" y="603"/>
                  </a:lnTo>
                  <a:lnTo>
                    <a:pt x="150" y="605"/>
                  </a:lnTo>
                  <a:lnTo>
                    <a:pt x="152" y="606"/>
                  </a:lnTo>
                  <a:lnTo>
                    <a:pt x="154" y="609"/>
                  </a:lnTo>
                  <a:lnTo>
                    <a:pt x="155" y="611"/>
                  </a:lnTo>
                  <a:lnTo>
                    <a:pt x="156" y="614"/>
                  </a:lnTo>
                  <a:lnTo>
                    <a:pt x="157" y="617"/>
                  </a:lnTo>
                  <a:lnTo>
                    <a:pt x="156" y="620"/>
                  </a:lnTo>
                  <a:lnTo>
                    <a:pt x="155" y="623"/>
                  </a:lnTo>
                  <a:lnTo>
                    <a:pt x="154" y="625"/>
                  </a:lnTo>
                  <a:lnTo>
                    <a:pt x="152" y="627"/>
                  </a:lnTo>
                  <a:lnTo>
                    <a:pt x="150" y="629"/>
                  </a:lnTo>
                  <a:lnTo>
                    <a:pt x="147" y="631"/>
                  </a:lnTo>
                  <a:lnTo>
                    <a:pt x="144" y="632"/>
                  </a:lnTo>
                  <a:lnTo>
                    <a:pt x="142" y="632"/>
                  </a:lnTo>
                  <a:close/>
                  <a:moveTo>
                    <a:pt x="74" y="252"/>
                  </a:moveTo>
                  <a:lnTo>
                    <a:pt x="74" y="249"/>
                  </a:lnTo>
                  <a:lnTo>
                    <a:pt x="76" y="247"/>
                  </a:lnTo>
                  <a:lnTo>
                    <a:pt x="77" y="243"/>
                  </a:lnTo>
                  <a:lnTo>
                    <a:pt x="79" y="241"/>
                  </a:lnTo>
                  <a:lnTo>
                    <a:pt x="81" y="239"/>
                  </a:lnTo>
                  <a:lnTo>
                    <a:pt x="83" y="238"/>
                  </a:lnTo>
                  <a:lnTo>
                    <a:pt x="86" y="237"/>
                  </a:lnTo>
                  <a:lnTo>
                    <a:pt x="89" y="237"/>
                  </a:lnTo>
                  <a:lnTo>
                    <a:pt x="93" y="237"/>
                  </a:lnTo>
                  <a:lnTo>
                    <a:pt x="95" y="238"/>
                  </a:lnTo>
                  <a:lnTo>
                    <a:pt x="98" y="239"/>
                  </a:lnTo>
                  <a:lnTo>
                    <a:pt x="100" y="241"/>
                  </a:lnTo>
                  <a:lnTo>
                    <a:pt x="102" y="243"/>
                  </a:lnTo>
                  <a:lnTo>
                    <a:pt x="103" y="247"/>
                  </a:lnTo>
                  <a:lnTo>
                    <a:pt x="104" y="249"/>
                  </a:lnTo>
                  <a:lnTo>
                    <a:pt x="104" y="252"/>
                  </a:lnTo>
                  <a:lnTo>
                    <a:pt x="104" y="539"/>
                  </a:lnTo>
                  <a:lnTo>
                    <a:pt x="104" y="542"/>
                  </a:lnTo>
                  <a:lnTo>
                    <a:pt x="103" y="545"/>
                  </a:lnTo>
                  <a:lnTo>
                    <a:pt x="102" y="547"/>
                  </a:lnTo>
                  <a:lnTo>
                    <a:pt x="100" y="549"/>
                  </a:lnTo>
                  <a:lnTo>
                    <a:pt x="98" y="551"/>
                  </a:lnTo>
                  <a:lnTo>
                    <a:pt x="95" y="553"/>
                  </a:lnTo>
                  <a:lnTo>
                    <a:pt x="93" y="553"/>
                  </a:lnTo>
                  <a:lnTo>
                    <a:pt x="89" y="554"/>
                  </a:lnTo>
                  <a:lnTo>
                    <a:pt x="86" y="553"/>
                  </a:lnTo>
                  <a:lnTo>
                    <a:pt x="83" y="553"/>
                  </a:lnTo>
                  <a:lnTo>
                    <a:pt x="81" y="551"/>
                  </a:lnTo>
                  <a:lnTo>
                    <a:pt x="79" y="549"/>
                  </a:lnTo>
                  <a:lnTo>
                    <a:pt x="77" y="547"/>
                  </a:lnTo>
                  <a:lnTo>
                    <a:pt x="76" y="545"/>
                  </a:lnTo>
                  <a:lnTo>
                    <a:pt x="74" y="542"/>
                  </a:lnTo>
                  <a:lnTo>
                    <a:pt x="74" y="539"/>
                  </a:lnTo>
                  <a:lnTo>
                    <a:pt x="74" y="252"/>
                  </a:lnTo>
                  <a:close/>
                  <a:moveTo>
                    <a:pt x="469" y="633"/>
                  </a:moveTo>
                  <a:lnTo>
                    <a:pt x="260" y="11"/>
                  </a:lnTo>
                  <a:lnTo>
                    <a:pt x="259" y="7"/>
                  </a:lnTo>
                  <a:lnTo>
                    <a:pt x="257" y="5"/>
                  </a:lnTo>
                  <a:lnTo>
                    <a:pt x="255" y="3"/>
                  </a:lnTo>
                  <a:lnTo>
                    <a:pt x="252" y="2"/>
                  </a:lnTo>
                  <a:lnTo>
                    <a:pt x="249" y="1"/>
                  </a:lnTo>
                  <a:lnTo>
                    <a:pt x="247" y="0"/>
                  </a:lnTo>
                  <a:lnTo>
                    <a:pt x="244" y="0"/>
                  </a:lnTo>
                  <a:lnTo>
                    <a:pt x="241" y="1"/>
                  </a:lnTo>
                  <a:lnTo>
                    <a:pt x="150" y="33"/>
                  </a:lnTo>
                  <a:lnTo>
                    <a:pt x="147" y="34"/>
                  </a:lnTo>
                  <a:lnTo>
                    <a:pt x="144" y="36"/>
                  </a:lnTo>
                  <a:lnTo>
                    <a:pt x="143" y="38"/>
                  </a:lnTo>
                  <a:lnTo>
                    <a:pt x="141" y="41"/>
                  </a:lnTo>
                  <a:lnTo>
                    <a:pt x="140" y="44"/>
                  </a:lnTo>
                  <a:lnTo>
                    <a:pt x="140" y="46"/>
                  </a:lnTo>
                  <a:lnTo>
                    <a:pt x="140" y="49"/>
                  </a:lnTo>
                  <a:lnTo>
                    <a:pt x="140" y="52"/>
                  </a:lnTo>
                  <a:lnTo>
                    <a:pt x="180" y="170"/>
                  </a:lnTo>
                  <a:lnTo>
                    <a:pt x="15" y="170"/>
                  </a:lnTo>
                  <a:lnTo>
                    <a:pt x="12" y="171"/>
                  </a:lnTo>
                  <a:lnTo>
                    <a:pt x="9" y="171"/>
                  </a:lnTo>
                  <a:lnTo>
                    <a:pt x="7" y="174"/>
                  </a:lnTo>
                  <a:lnTo>
                    <a:pt x="5" y="175"/>
                  </a:lnTo>
                  <a:lnTo>
                    <a:pt x="3" y="177"/>
                  </a:lnTo>
                  <a:lnTo>
                    <a:pt x="2" y="180"/>
                  </a:lnTo>
                  <a:lnTo>
                    <a:pt x="0" y="183"/>
                  </a:lnTo>
                  <a:lnTo>
                    <a:pt x="0" y="185"/>
                  </a:lnTo>
                  <a:lnTo>
                    <a:pt x="0" y="667"/>
                  </a:lnTo>
                  <a:lnTo>
                    <a:pt x="0" y="670"/>
                  </a:lnTo>
                  <a:lnTo>
                    <a:pt x="2" y="673"/>
                  </a:lnTo>
                  <a:lnTo>
                    <a:pt x="3" y="676"/>
                  </a:lnTo>
                  <a:lnTo>
                    <a:pt x="5" y="678"/>
                  </a:lnTo>
                  <a:lnTo>
                    <a:pt x="7" y="680"/>
                  </a:lnTo>
                  <a:lnTo>
                    <a:pt x="9" y="681"/>
                  </a:lnTo>
                  <a:lnTo>
                    <a:pt x="12" y="682"/>
                  </a:lnTo>
                  <a:lnTo>
                    <a:pt x="15" y="682"/>
                  </a:lnTo>
                  <a:lnTo>
                    <a:pt x="196" y="682"/>
                  </a:lnTo>
                  <a:lnTo>
                    <a:pt x="199" y="682"/>
                  </a:lnTo>
                  <a:lnTo>
                    <a:pt x="202" y="681"/>
                  </a:lnTo>
                  <a:lnTo>
                    <a:pt x="204" y="680"/>
                  </a:lnTo>
                  <a:lnTo>
                    <a:pt x="206" y="678"/>
                  </a:lnTo>
                  <a:lnTo>
                    <a:pt x="209" y="676"/>
                  </a:lnTo>
                  <a:lnTo>
                    <a:pt x="210" y="673"/>
                  </a:lnTo>
                  <a:lnTo>
                    <a:pt x="211" y="670"/>
                  </a:lnTo>
                  <a:lnTo>
                    <a:pt x="211" y="667"/>
                  </a:lnTo>
                  <a:lnTo>
                    <a:pt x="211" y="263"/>
                  </a:lnTo>
                  <a:lnTo>
                    <a:pt x="349" y="675"/>
                  </a:lnTo>
                  <a:lnTo>
                    <a:pt x="350" y="677"/>
                  </a:lnTo>
                  <a:lnTo>
                    <a:pt x="352" y="679"/>
                  </a:lnTo>
                  <a:lnTo>
                    <a:pt x="354" y="681"/>
                  </a:lnTo>
                  <a:lnTo>
                    <a:pt x="357" y="683"/>
                  </a:lnTo>
                  <a:lnTo>
                    <a:pt x="360" y="684"/>
                  </a:lnTo>
                  <a:lnTo>
                    <a:pt x="363" y="684"/>
                  </a:lnTo>
                  <a:lnTo>
                    <a:pt x="366" y="684"/>
                  </a:lnTo>
                  <a:lnTo>
                    <a:pt x="368" y="683"/>
                  </a:lnTo>
                  <a:lnTo>
                    <a:pt x="459" y="651"/>
                  </a:lnTo>
                  <a:lnTo>
                    <a:pt x="463" y="650"/>
                  </a:lnTo>
                  <a:lnTo>
                    <a:pt x="465" y="649"/>
                  </a:lnTo>
                  <a:lnTo>
                    <a:pt x="467" y="647"/>
                  </a:lnTo>
                  <a:lnTo>
                    <a:pt x="468" y="643"/>
                  </a:lnTo>
                  <a:lnTo>
                    <a:pt x="469" y="641"/>
                  </a:lnTo>
                  <a:lnTo>
                    <a:pt x="469" y="638"/>
                  </a:lnTo>
                  <a:lnTo>
                    <a:pt x="469" y="635"/>
                  </a:lnTo>
                  <a:lnTo>
                    <a:pt x="469" y="633"/>
                  </a:lnTo>
                  <a:lnTo>
                    <a:pt x="469" y="633"/>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9" name="Google Shape;759;p16"/>
            <p:cNvSpPr/>
            <p:nvPr/>
          </p:nvSpPr>
          <p:spPr>
            <a:xfrm>
              <a:off x="5465763" y="846138"/>
              <a:ext cx="52388" cy="214313"/>
            </a:xfrm>
            <a:custGeom>
              <a:avLst/>
              <a:gdLst/>
              <a:ahLst/>
              <a:cxnLst/>
              <a:rect l="l" t="t" r="r" b="b"/>
              <a:pathLst>
                <a:path w="165" h="677" extrusionOk="0">
                  <a:moveTo>
                    <a:pt x="83" y="560"/>
                  </a:moveTo>
                  <a:lnTo>
                    <a:pt x="81" y="563"/>
                  </a:lnTo>
                  <a:lnTo>
                    <a:pt x="80" y="565"/>
                  </a:lnTo>
                  <a:lnTo>
                    <a:pt x="79" y="569"/>
                  </a:lnTo>
                  <a:lnTo>
                    <a:pt x="77" y="571"/>
                  </a:lnTo>
                  <a:lnTo>
                    <a:pt x="75" y="572"/>
                  </a:lnTo>
                  <a:lnTo>
                    <a:pt x="73" y="574"/>
                  </a:lnTo>
                  <a:lnTo>
                    <a:pt x="70" y="575"/>
                  </a:lnTo>
                  <a:lnTo>
                    <a:pt x="66" y="575"/>
                  </a:lnTo>
                  <a:lnTo>
                    <a:pt x="64" y="575"/>
                  </a:lnTo>
                  <a:lnTo>
                    <a:pt x="61" y="574"/>
                  </a:lnTo>
                  <a:lnTo>
                    <a:pt x="59" y="572"/>
                  </a:lnTo>
                  <a:lnTo>
                    <a:pt x="57" y="571"/>
                  </a:lnTo>
                  <a:lnTo>
                    <a:pt x="55" y="569"/>
                  </a:lnTo>
                  <a:lnTo>
                    <a:pt x="54" y="565"/>
                  </a:lnTo>
                  <a:lnTo>
                    <a:pt x="53" y="563"/>
                  </a:lnTo>
                  <a:lnTo>
                    <a:pt x="51" y="560"/>
                  </a:lnTo>
                  <a:lnTo>
                    <a:pt x="51" y="116"/>
                  </a:lnTo>
                  <a:lnTo>
                    <a:pt x="53" y="114"/>
                  </a:lnTo>
                  <a:lnTo>
                    <a:pt x="54" y="111"/>
                  </a:lnTo>
                  <a:lnTo>
                    <a:pt x="55" y="109"/>
                  </a:lnTo>
                  <a:lnTo>
                    <a:pt x="57" y="106"/>
                  </a:lnTo>
                  <a:lnTo>
                    <a:pt x="59" y="104"/>
                  </a:lnTo>
                  <a:lnTo>
                    <a:pt x="61" y="103"/>
                  </a:lnTo>
                  <a:lnTo>
                    <a:pt x="64" y="102"/>
                  </a:lnTo>
                  <a:lnTo>
                    <a:pt x="66" y="102"/>
                  </a:lnTo>
                  <a:lnTo>
                    <a:pt x="70" y="102"/>
                  </a:lnTo>
                  <a:lnTo>
                    <a:pt x="73" y="103"/>
                  </a:lnTo>
                  <a:lnTo>
                    <a:pt x="75" y="104"/>
                  </a:lnTo>
                  <a:lnTo>
                    <a:pt x="77" y="106"/>
                  </a:lnTo>
                  <a:lnTo>
                    <a:pt x="79" y="109"/>
                  </a:lnTo>
                  <a:lnTo>
                    <a:pt x="80" y="111"/>
                  </a:lnTo>
                  <a:lnTo>
                    <a:pt x="81" y="114"/>
                  </a:lnTo>
                  <a:lnTo>
                    <a:pt x="83" y="117"/>
                  </a:lnTo>
                  <a:lnTo>
                    <a:pt x="83" y="560"/>
                  </a:lnTo>
                  <a:close/>
                  <a:moveTo>
                    <a:pt x="150" y="0"/>
                  </a:moveTo>
                  <a:lnTo>
                    <a:pt x="15" y="0"/>
                  </a:lnTo>
                  <a:lnTo>
                    <a:pt x="12" y="0"/>
                  </a:lnTo>
                  <a:lnTo>
                    <a:pt x="9" y="1"/>
                  </a:lnTo>
                  <a:lnTo>
                    <a:pt x="6" y="2"/>
                  </a:lnTo>
                  <a:lnTo>
                    <a:pt x="4" y="5"/>
                  </a:lnTo>
                  <a:lnTo>
                    <a:pt x="2" y="7"/>
                  </a:lnTo>
                  <a:lnTo>
                    <a:pt x="1" y="9"/>
                  </a:lnTo>
                  <a:lnTo>
                    <a:pt x="0" y="12"/>
                  </a:lnTo>
                  <a:lnTo>
                    <a:pt x="0" y="15"/>
                  </a:lnTo>
                  <a:lnTo>
                    <a:pt x="0" y="662"/>
                  </a:lnTo>
                  <a:lnTo>
                    <a:pt x="0" y="665"/>
                  </a:lnTo>
                  <a:lnTo>
                    <a:pt x="1" y="668"/>
                  </a:lnTo>
                  <a:lnTo>
                    <a:pt x="2" y="671"/>
                  </a:lnTo>
                  <a:lnTo>
                    <a:pt x="4" y="673"/>
                  </a:lnTo>
                  <a:lnTo>
                    <a:pt x="6" y="675"/>
                  </a:lnTo>
                  <a:lnTo>
                    <a:pt x="9" y="676"/>
                  </a:lnTo>
                  <a:lnTo>
                    <a:pt x="12" y="677"/>
                  </a:lnTo>
                  <a:lnTo>
                    <a:pt x="15" y="677"/>
                  </a:lnTo>
                  <a:lnTo>
                    <a:pt x="150" y="677"/>
                  </a:lnTo>
                  <a:lnTo>
                    <a:pt x="153" y="677"/>
                  </a:lnTo>
                  <a:lnTo>
                    <a:pt x="157" y="676"/>
                  </a:lnTo>
                  <a:lnTo>
                    <a:pt x="159" y="675"/>
                  </a:lnTo>
                  <a:lnTo>
                    <a:pt x="161" y="673"/>
                  </a:lnTo>
                  <a:lnTo>
                    <a:pt x="163" y="671"/>
                  </a:lnTo>
                  <a:lnTo>
                    <a:pt x="164" y="668"/>
                  </a:lnTo>
                  <a:lnTo>
                    <a:pt x="165" y="665"/>
                  </a:lnTo>
                  <a:lnTo>
                    <a:pt x="165" y="662"/>
                  </a:lnTo>
                  <a:lnTo>
                    <a:pt x="165" y="15"/>
                  </a:lnTo>
                  <a:lnTo>
                    <a:pt x="165" y="12"/>
                  </a:lnTo>
                  <a:lnTo>
                    <a:pt x="164" y="9"/>
                  </a:lnTo>
                  <a:lnTo>
                    <a:pt x="163" y="7"/>
                  </a:lnTo>
                  <a:lnTo>
                    <a:pt x="161" y="5"/>
                  </a:lnTo>
                  <a:lnTo>
                    <a:pt x="159" y="2"/>
                  </a:lnTo>
                  <a:lnTo>
                    <a:pt x="157" y="1"/>
                  </a:lnTo>
                  <a:lnTo>
                    <a:pt x="153" y="0"/>
                  </a:lnTo>
                  <a:lnTo>
                    <a:pt x="150" y="0"/>
                  </a:lnTo>
                  <a:lnTo>
                    <a:pt x="150"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760" name="Google Shape;760;p16"/>
          <p:cNvGrpSpPr/>
          <p:nvPr/>
        </p:nvGrpSpPr>
        <p:grpSpPr>
          <a:xfrm>
            <a:off x="909002" y="3292178"/>
            <a:ext cx="284163" cy="261938"/>
            <a:chOff x="4313201" y="1920875"/>
            <a:chExt cx="284163" cy="261938"/>
          </a:xfrm>
        </p:grpSpPr>
        <p:sp>
          <p:nvSpPr>
            <p:cNvPr id="761" name="Google Shape;761;p16"/>
            <p:cNvSpPr/>
            <p:nvPr/>
          </p:nvSpPr>
          <p:spPr>
            <a:xfrm>
              <a:off x="4313201" y="1920875"/>
              <a:ext cx="236538" cy="200025"/>
            </a:xfrm>
            <a:custGeom>
              <a:avLst/>
              <a:gdLst/>
              <a:ahLst/>
              <a:cxnLst/>
              <a:rect l="l" t="t" r="r" b="b"/>
              <a:pathLst>
                <a:path w="599" h="503" extrusionOk="0">
                  <a:moveTo>
                    <a:pt x="599" y="12"/>
                  </a:moveTo>
                  <a:lnTo>
                    <a:pt x="599" y="7"/>
                  </a:lnTo>
                  <a:lnTo>
                    <a:pt x="595" y="3"/>
                  </a:lnTo>
                  <a:lnTo>
                    <a:pt x="592" y="1"/>
                  </a:lnTo>
                  <a:lnTo>
                    <a:pt x="587" y="0"/>
                  </a:lnTo>
                  <a:lnTo>
                    <a:pt x="12" y="0"/>
                  </a:lnTo>
                  <a:lnTo>
                    <a:pt x="8" y="1"/>
                  </a:lnTo>
                  <a:lnTo>
                    <a:pt x="4" y="3"/>
                  </a:lnTo>
                  <a:lnTo>
                    <a:pt x="2" y="7"/>
                  </a:lnTo>
                  <a:lnTo>
                    <a:pt x="0" y="12"/>
                  </a:lnTo>
                  <a:lnTo>
                    <a:pt x="0" y="371"/>
                  </a:lnTo>
                  <a:lnTo>
                    <a:pt x="2" y="376"/>
                  </a:lnTo>
                  <a:lnTo>
                    <a:pt x="4" y="379"/>
                  </a:lnTo>
                  <a:lnTo>
                    <a:pt x="8" y="382"/>
                  </a:lnTo>
                  <a:lnTo>
                    <a:pt x="12" y="383"/>
                  </a:lnTo>
                  <a:lnTo>
                    <a:pt x="96" y="383"/>
                  </a:lnTo>
                  <a:lnTo>
                    <a:pt x="96" y="490"/>
                  </a:lnTo>
                  <a:lnTo>
                    <a:pt x="97" y="493"/>
                  </a:lnTo>
                  <a:lnTo>
                    <a:pt x="98" y="497"/>
                  </a:lnTo>
                  <a:lnTo>
                    <a:pt x="100" y="499"/>
                  </a:lnTo>
                  <a:lnTo>
                    <a:pt x="104" y="502"/>
                  </a:lnTo>
                  <a:lnTo>
                    <a:pt x="106" y="502"/>
                  </a:lnTo>
                  <a:lnTo>
                    <a:pt x="109" y="503"/>
                  </a:lnTo>
                  <a:lnTo>
                    <a:pt x="112" y="502"/>
                  </a:lnTo>
                  <a:lnTo>
                    <a:pt x="117" y="499"/>
                  </a:lnTo>
                  <a:lnTo>
                    <a:pt x="232" y="383"/>
                  </a:lnTo>
                  <a:lnTo>
                    <a:pt x="288" y="383"/>
                  </a:lnTo>
                  <a:lnTo>
                    <a:pt x="288" y="251"/>
                  </a:lnTo>
                  <a:lnTo>
                    <a:pt x="288" y="246"/>
                  </a:lnTo>
                  <a:lnTo>
                    <a:pt x="291" y="242"/>
                  </a:lnTo>
                  <a:lnTo>
                    <a:pt x="295" y="240"/>
                  </a:lnTo>
                  <a:lnTo>
                    <a:pt x="300" y="239"/>
                  </a:lnTo>
                  <a:lnTo>
                    <a:pt x="599" y="239"/>
                  </a:lnTo>
                  <a:lnTo>
                    <a:pt x="599" y="1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62" name="Google Shape;762;p16"/>
            <p:cNvSpPr/>
            <p:nvPr/>
          </p:nvSpPr>
          <p:spPr>
            <a:xfrm>
              <a:off x="4437026" y="2025650"/>
              <a:ext cx="160338" cy="157163"/>
            </a:xfrm>
            <a:custGeom>
              <a:avLst/>
              <a:gdLst/>
              <a:ahLst/>
              <a:cxnLst/>
              <a:rect l="l" t="t" r="r" b="b"/>
              <a:pathLst>
                <a:path w="407" h="394" extrusionOk="0">
                  <a:moveTo>
                    <a:pt x="395" y="0"/>
                  </a:moveTo>
                  <a:lnTo>
                    <a:pt x="12" y="0"/>
                  </a:lnTo>
                  <a:lnTo>
                    <a:pt x="0" y="0"/>
                  </a:lnTo>
                  <a:lnTo>
                    <a:pt x="0" y="11"/>
                  </a:lnTo>
                  <a:lnTo>
                    <a:pt x="0" y="252"/>
                  </a:lnTo>
                  <a:lnTo>
                    <a:pt x="0" y="255"/>
                  </a:lnTo>
                  <a:lnTo>
                    <a:pt x="4" y="260"/>
                  </a:lnTo>
                  <a:lnTo>
                    <a:pt x="7" y="262"/>
                  </a:lnTo>
                  <a:lnTo>
                    <a:pt x="12" y="264"/>
                  </a:lnTo>
                  <a:lnTo>
                    <a:pt x="193" y="264"/>
                  </a:lnTo>
                  <a:lnTo>
                    <a:pt x="198" y="264"/>
                  </a:lnTo>
                  <a:lnTo>
                    <a:pt x="314" y="391"/>
                  </a:lnTo>
                  <a:lnTo>
                    <a:pt x="319" y="394"/>
                  </a:lnTo>
                  <a:lnTo>
                    <a:pt x="324" y="394"/>
                  </a:lnTo>
                  <a:lnTo>
                    <a:pt x="325" y="394"/>
                  </a:lnTo>
                  <a:lnTo>
                    <a:pt x="327" y="394"/>
                  </a:lnTo>
                  <a:lnTo>
                    <a:pt x="331" y="392"/>
                  </a:lnTo>
                  <a:lnTo>
                    <a:pt x="333" y="390"/>
                  </a:lnTo>
                  <a:lnTo>
                    <a:pt x="334" y="386"/>
                  </a:lnTo>
                  <a:lnTo>
                    <a:pt x="336" y="383"/>
                  </a:lnTo>
                  <a:lnTo>
                    <a:pt x="336" y="276"/>
                  </a:lnTo>
                  <a:lnTo>
                    <a:pt x="336" y="264"/>
                  </a:lnTo>
                  <a:lnTo>
                    <a:pt x="347" y="264"/>
                  </a:lnTo>
                  <a:lnTo>
                    <a:pt x="395" y="264"/>
                  </a:lnTo>
                  <a:lnTo>
                    <a:pt x="400" y="262"/>
                  </a:lnTo>
                  <a:lnTo>
                    <a:pt x="403" y="260"/>
                  </a:lnTo>
                  <a:lnTo>
                    <a:pt x="406" y="257"/>
                  </a:lnTo>
                  <a:lnTo>
                    <a:pt x="407" y="252"/>
                  </a:lnTo>
                  <a:lnTo>
                    <a:pt x="407" y="11"/>
                  </a:lnTo>
                  <a:lnTo>
                    <a:pt x="406" y="7"/>
                  </a:lnTo>
                  <a:lnTo>
                    <a:pt x="403" y="3"/>
                  </a:lnTo>
                  <a:lnTo>
                    <a:pt x="400" y="1"/>
                  </a:lnTo>
                  <a:lnTo>
                    <a:pt x="395"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763" name="Google Shape;763;p16"/>
          <p:cNvGrpSpPr/>
          <p:nvPr/>
        </p:nvGrpSpPr>
        <p:grpSpPr>
          <a:xfrm>
            <a:off x="908209" y="4297168"/>
            <a:ext cx="285750" cy="287338"/>
            <a:chOff x="9882188" y="3108325"/>
            <a:chExt cx="285750" cy="287338"/>
          </a:xfrm>
        </p:grpSpPr>
        <p:sp>
          <p:nvSpPr>
            <p:cNvPr id="764" name="Google Shape;764;p16"/>
            <p:cNvSpPr/>
            <p:nvPr/>
          </p:nvSpPr>
          <p:spPr>
            <a:xfrm>
              <a:off x="9882188" y="3175000"/>
              <a:ext cx="219075" cy="220663"/>
            </a:xfrm>
            <a:custGeom>
              <a:avLst/>
              <a:gdLst/>
              <a:ahLst/>
              <a:cxnLst/>
              <a:rect l="l" t="t" r="r" b="b"/>
              <a:pathLst>
                <a:path w="691" h="693" extrusionOk="0">
                  <a:moveTo>
                    <a:pt x="619" y="136"/>
                  </a:moveTo>
                  <a:lnTo>
                    <a:pt x="533" y="222"/>
                  </a:lnTo>
                  <a:lnTo>
                    <a:pt x="542" y="236"/>
                  </a:lnTo>
                  <a:lnTo>
                    <a:pt x="549" y="251"/>
                  </a:lnTo>
                  <a:lnTo>
                    <a:pt x="555" y="265"/>
                  </a:lnTo>
                  <a:lnTo>
                    <a:pt x="560" y="280"/>
                  </a:lnTo>
                  <a:lnTo>
                    <a:pt x="565" y="296"/>
                  </a:lnTo>
                  <a:lnTo>
                    <a:pt x="568" y="313"/>
                  </a:lnTo>
                  <a:lnTo>
                    <a:pt x="570" y="329"/>
                  </a:lnTo>
                  <a:lnTo>
                    <a:pt x="571" y="346"/>
                  </a:lnTo>
                  <a:lnTo>
                    <a:pt x="570" y="369"/>
                  </a:lnTo>
                  <a:lnTo>
                    <a:pt x="566" y="392"/>
                  </a:lnTo>
                  <a:lnTo>
                    <a:pt x="560" y="413"/>
                  </a:lnTo>
                  <a:lnTo>
                    <a:pt x="553" y="434"/>
                  </a:lnTo>
                  <a:lnTo>
                    <a:pt x="543" y="453"/>
                  </a:lnTo>
                  <a:lnTo>
                    <a:pt x="532" y="473"/>
                  </a:lnTo>
                  <a:lnTo>
                    <a:pt x="519" y="490"/>
                  </a:lnTo>
                  <a:lnTo>
                    <a:pt x="504" y="506"/>
                  </a:lnTo>
                  <a:lnTo>
                    <a:pt x="488" y="520"/>
                  </a:lnTo>
                  <a:lnTo>
                    <a:pt x="471" y="534"/>
                  </a:lnTo>
                  <a:lnTo>
                    <a:pt x="453" y="545"/>
                  </a:lnTo>
                  <a:lnTo>
                    <a:pt x="433" y="555"/>
                  </a:lnTo>
                  <a:lnTo>
                    <a:pt x="413" y="562"/>
                  </a:lnTo>
                  <a:lnTo>
                    <a:pt x="391" y="567"/>
                  </a:lnTo>
                  <a:lnTo>
                    <a:pt x="369" y="571"/>
                  </a:lnTo>
                  <a:lnTo>
                    <a:pt x="345" y="572"/>
                  </a:lnTo>
                  <a:lnTo>
                    <a:pt x="322" y="571"/>
                  </a:lnTo>
                  <a:lnTo>
                    <a:pt x="300" y="567"/>
                  </a:lnTo>
                  <a:lnTo>
                    <a:pt x="278" y="562"/>
                  </a:lnTo>
                  <a:lnTo>
                    <a:pt x="257" y="555"/>
                  </a:lnTo>
                  <a:lnTo>
                    <a:pt x="238" y="545"/>
                  </a:lnTo>
                  <a:lnTo>
                    <a:pt x="220" y="534"/>
                  </a:lnTo>
                  <a:lnTo>
                    <a:pt x="201" y="520"/>
                  </a:lnTo>
                  <a:lnTo>
                    <a:pt x="185" y="506"/>
                  </a:lnTo>
                  <a:lnTo>
                    <a:pt x="171" y="490"/>
                  </a:lnTo>
                  <a:lnTo>
                    <a:pt x="159" y="473"/>
                  </a:lnTo>
                  <a:lnTo>
                    <a:pt x="146" y="453"/>
                  </a:lnTo>
                  <a:lnTo>
                    <a:pt x="138" y="434"/>
                  </a:lnTo>
                  <a:lnTo>
                    <a:pt x="129" y="413"/>
                  </a:lnTo>
                  <a:lnTo>
                    <a:pt x="124" y="392"/>
                  </a:lnTo>
                  <a:lnTo>
                    <a:pt x="121" y="369"/>
                  </a:lnTo>
                  <a:lnTo>
                    <a:pt x="119" y="346"/>
                  </a:lnTo>
                  <a:lnTo>
                    <a:pt x="121" y="324"/>
                  </a:lnTo>
                  <a:lnTo>
                    <a:pt x="124" y="301"/>
                  </a:lnTo>
                  <a:lnTo>
                    <a:pt x="129" y="280"/>
                  </a:lnTo>
                  <a:lnTo>
                    <a:pt x="138" y="259"/>
                  </a:lnTo>
                  <a:lnTo>
                    <a:pt x="146" y="238"/>
                  </a:lnTo>
                  <a:lnTo>
                    <a:pt x="159" y="220"/>
                  </a:lnTo>
                  <a:lnTo>
                    <a:pt x="171" y="203"/>
                  </a:lnTo>
                  <a:lnTo>
                    <a:pt x="185" y="187"/>
                  </a:lnTo>
                  <a:lnTo>
                    <a:pt x="201" y="172"/>
                  </a:lnTo>
                  <a:lnTo>
                    <a:pt x="220" y="159"/>
                  </a:lnTo>
                  <a:lnTo>
                    <a:pt x="238" y="148"/>
                  </a:lnTo>
                  <a:lnTo>
                    <a:pt x="257" y="138"/>
                  </a:lnTo>
                  <a:lnTo>
                    <a:pt x="278" y="131"/>
                  </a:lnTo>
                  <a:lnTo>
                    <a:pt x="300" y="125"/>
                  </a:lnTo>
                  <a:lnTo>
                    <a:pt x="322" y="122"/>
                  </a:lnTo>
                  <a:lnTo>
                    <a:pt x="345" y="121"/>
                  </a:lnTo>
                  <a:lnTo>
                    <a:pt x="362" y="121"/>
                  </a:lnTo>
                  <a:lnTo>
                    <a:pt x="378" y="124"/>
                  </a:lnTo>
                  <a:lnTo>
                    <a:pt x="395" y="126"/>
                  </a:lnTo>
                  <a:lnTo>
                    <a:pt x="411" y="131"/>
                  </a:lnTo>
                  <a:lnTo>
                    <a:pt x="426" y="136"/>
                  </a:lnTo>
                  <a:lnTo>
                    <a:pt x="442" y="142"/>
                  </a:lnTo>
                  <a:lnTo>
                    <a:pt x="455" y="149"/>
                  </a:lnTo>
                  <a:lnTo>
                    <a:pt x="470" y="158"/>
                  </a:lnTo>
                  <a:lnTo>
                    <a:pt x="555" y="72"/>
                  </a:lnTo>
                  <a:lnTo>
                    <a:pt x="533" y="56"/>
                  </a:lnTo>
                  <a:lnTo>
                    <a:pt x="509" y="42"/>
                  </a:lnTo>
                  <a:lnTo>
                    <a:pt x="485" y="30"/>
                  </a:lnTo>
                  <a:lnTo>
                    <a:pt x="458" y="20"/>
                  </a:lnTo>
                  <a:lnTo>
                    <a:pt x="431" y="11"/>
                  </a:lnTo>
                  <a:lnTo>
                    <a:pt x="403" y="5"/>
                  </a:lnTo>
                  <a:lnTo>
                    <a:pt x="389" y="3"/>
                  </a:lnTo>
                  <a:lnTo>
                    <a:pt x="375" y="1"/>
                  </a:lnTo>
                  <a:lnTo>
                    <a:pt x="360" y="0"/>
                  </a:lnTo>
                  <a:lnTo>
                    <a:pt x="345" y="0"/>
                  </a:lnTo>
                  <a:lnTo>
                    <a:pt x="327" y="1"/>
                  </a:lnTo>
                  <a:lnTo>
                    <a:pt x="310" y="3"/>
                  </a:lnTo>
                  <a:lnTo>
                    <a:pt x="293" y="4"/>
                  </a:lnTo>
                  <a:lnTo>
                    <a:pt x="276" y="8"/>
                  </a:lnTo>
                  <a:lnTo>
                    <a:pt x="259" y="11"/>
                  </a:lnTo>
                  <a:lnTo>
                    <a:pt x="243" y="16"/>
                  </a:lnTo>
                  <a:lnTo>
                    <a:pt x="227" y="21"/>
                  </a:lnTo>
                  <a:lnTo>
                    <a:pt x="211" y="27"/>
                  </a:lnTo>
                  <a:lnTo>
                    <a:pt x="195" y="34"/>
                  </a:lnTo>
                  <a:lnTo>
                    <a:pt x="180" y="42"/>
                  </a:lnTo>
                  <a:lnTo>
                    <a:pt x="166" y="50"/>
                  </a:lnTo>
                  <a:lnTo>
                    <a:pt x="152" y="60"/>
                  </a:lnTo>
                  <a:lnTo>
                    <a:pt x="138" y="69"/>
                  </a:lnTo>
                  <a:lnTo>
                    <a:pt x="126" y="80"/>
                  </a:lnTo>
                  <a:lnTo>
                    <a:pt x="112" y="91"/>
                  </a:lnTo>
                  <a:lnTo>
                    <a:pt x="101" y="102"/>
                  </a:lnTo>
                  <a:lnTo>
                    <a:pt x="89" y="114"/>
                  </a:lnTo>
                  <a:lnTo>
                    <a:pt x="78" y="126"/>
                  </a:lnTo>
                  <a:lnTo>
                    <a:pt x="68" y="139"/>
                  </a:lnTo>
                  <a:lnTo>
                    <a:pt x="58" y="153"/>
                  </a:lnTo>
                  <a:lnTo>
                    <a:pt x="50" y="168"/>
                  </a:lnTo>
                  <a:lnTo>
                    <a:pt x="41" y="182"/>
                  </a:lnTo>
                  <a:lnTo>
                    <a:pt x="34" y="197"/>
                  </a:lnTo>
                  <a:lnTo>
                    <a:pt x="27" y="212"/>
                  </a:lnTo>
                  <a:lnTo>
                    <a:pt x="20" y="227"/>
                  </a:lnTo>
                  <a:lnTo>
                    <a:pt x="14" y="243"/>
                  </a:lnTo>
                  <a:lnTo>
                    <a:pt x="9" y="260"/>
                  </a:lnTo>
                  <a:lnTo>
                    <a:pt x="6" y="276"/>
                  </a:lnTo>
                  <a:lnTo>
                    <a:pt x="3" y="293"/>
                  </a:lnTo>
                  <a:lnTo>
                    <a:pt x="1" y="310"/>
                  </a:lnTo>
                  <a:lnTo>
                    <a:pt x="0" y="329"/>
                  </a:lnTo>
                  <a:lnTo>
                    <a:pt x="0" y="346"/>
                  </a:lnTo>
                  <a:lnTo>
                    <a:pt x="0" y="363"/>
                  </a:lnTo>
                  <a:lnTo>
                    <a:pt x="1" y="380"/>
                  </a:lnTo>
                  <a:lnTo>
                    <a:pt x="2" y="396"/>
                  </a:lnTo>
                  <a:lnTo>
                    <a:pt x="6" y="412"/>
                  </a:lnTo>
                  <a:lnTo>
                    <a:pt x="9" y="428"/>
                  </a:lnTo>
                  <a:lnTo>
                    <a:pt x="13" y="444"/>
                  </a:lnTo>
                  <a:lnTo>
                    <a:pt x="18" y="459"/>
                  </a:lnTo>
                  <a:lnTo>
                    <a:pt x="23" y="474"/>
                  </a:lnTo>
                  <a:lnTo>
                    <a:pt x="30" y="489"/>
                  </a:lnTo>
                  <a:lnTo>
                    <a:pt x="36" y="502"/>
                  </a:lnTo>
                  <a:lnTo>
                    <a:pt x="44" y="517"/>
                  </a:lnTo>
                  <a:lnTo>
                    <a:pt x="52" y="530"/>
                  </a:lnTo>
                  <a:lnTo>
                    <a:pt x="61" y="544"/>
                  </a:lnTo>
                  <a:lnTo>
                    <a:pt x="71" y="556"/>
                  </a:lnTo>
                  <a:lnTo>
                    <a:pt x="80" y="568"/>
                  </a:lnTo>
                  <a:lnTo>
                    <a:pt x="90" y="580"/>
                  </a:lnTo>
                  <a:lnTo>
                    <a:pt x="3" y="667"/>
                  </a:lnTo>
                  <a:lnTo>
                    <a:pt x="0" y="672"/>
                  </a:lnTo>
                  <a:lnTo>
                    <a:pt x="0" y="677"/>
                  </a:lnTo>
                  <a:lnTo>
                    <a:pt x="0" y="683"/>
                  </a:lnTo>
                  <a:lnTo>
                    <a:pt x="3" y="688"/>
                  </a:lnTo>
                  <a:lnTo>
                    <a:pt x="8" y="691"/>
                  </a:lnTo>
                  <a:lnTo>
                    <a:pt x="14" y="693"/>
                  </a:lnTo>
                  <a:lnTo>
                    <a:pt x="20" y="691"/>
                  </a:lnTo>
                  <a:lnTo>
                    <a:pt x="25" y="688"/>
                  </a:lnTo>
                  <a:lnTo>
                    <a:pt x="112" y="601"/>
                  </a:lnTo>
                  <a:lnTo>
                    <a:pt x="123" y="611"/>
                  </a:lnTo>
                  <a:lnTo>
                    <a:pt x="135" y="622"/>
                  </a:lnTo>
                  <a:lnTo>
                    <a:pt x="149" y="630"/>
                  </a:lnTo>
                  <a:lnTo>
                    <a:pt x="161" y="639"/>
                  </a:lnTo>
                  <a:lnTo>
                    <a:pt x="174" y="647"/>
                  </a:lnTo>
                  <a:lnTo>
                    <a:pt x="189" y="655"/>
                  </a:lnTo>
                  <a:lnTo>
                    <a:pt x="202" y="662"/>
                  </a:lnTo>
                  <a:lnTo>
                    <a:pt x="217" y="668"/>
                  </a:lnTo>
                  <a:lnTo>
                    <a:pt x="233" y="673"/>
                  </a:lnTo>
                  <a:lnTo>
                    <a:pt x="248" y="678"/>
                  </a:lnTo>
                  <a:lnTo>
                    <a:pt x="264" y="683"/>
                  </a:lnTo>
                  <a:lnTo>
                    <a:pt x="279" y="687"/>
                  </a:lnTo>
                  <a:lnTo>
                    <a:pt x="295" y="689"/>
                  </a:lnTo>
                  <a:lnTo>
                    <a:pt x="311" y="690"/>
                  </a:lnTo>
                  <a:lnTo>
                    <a:pt x="328" y="691"/>
                  </a:lnTo>
                  <a:lnTo>
                    <a:pt x="345" y="693"/>
                  </a:lnTo>
                  <a:lnTo>
                    <a:pt x="362" y="691"/>
                  </a:lnTo>
                  <a:lnTo>
                    <a:pt x="378" y="690"/>
                  </a:lnTo>
                  <a:lnTo>
                    <a:pt x="394" y="689"/>
                  </a:lnTo>
                  <a:lnTo>
                    <a:pt x="411" y="687"/>
                  </a:lnTo>
                  <a:lnTo>
                    <a:pt x="427" y="683"/>
                  </a:lnTo>
                  <a:lnTo>
                    <a:pt x="442" y="678"/>
                  </a:lnTo>
                  <a:lnTo>
                    <a:pt x="458" y="673"/>
                  </a:lnTo>
                  <a:lnTo>
                    <a:pt x="472" y="668"/>
                  </a:lnTo>
                  <a:lnTo>
                    <a:pt x="487" y="662"/>
                  </a:lnTo>
                  <a:lnTo>
                    <a:pt x="502" y="655"/>
                  </a:lnTo>
                  <a:lnTo>
                    <a:pt x="515" y="647"/>
                  </a:lnTo>
                  <a:lnTo>
                    <a:pt x="529" y="639"/>
                  </a:lnTo>
                  <a:lnTo>
                    <a:pt x="542" y="630"/>
                  </a:lnTo>
                  <a:lnTo>
                    <a:pt x="554" y="622"/>
                  </a:lnTo>
                  <a:lnTo>
                    <a:pt x="566" y="612"/>
                  </a:lnTo>
                  <a:lnTo>
                    <a:pt x="579" y="601"/>
                  </a:lnTo>
                  <a:lnTo>
                    <a:pt x="665" y="688"/>
                  </a:lnTo>
                  <a:lnTo>
                    <a:pt x="670" y="691"/>
                  </a:lnTo>
                  <a:lnTo>
                    <a:pt x="676" y="693"/>
                  </a:lnTo>
                  <a:lnTo>
                    <a:pt x="681" y="691"/>
                  </a:lnTo>
                  <a:lnTo>
                    <a:pt x="686" y="688"/>
                  </a:lnTo>
                  <a:lnTo>
                    <a:pt x="690" y="683"/>
                  </a:lnTo>
                  <a:lnTo>
                    <a:pt x="691" y="677"/>
                  </a:lnTo>
                  <a:lnTo>
                    <a:pt x="690" y="672"/>
                  </a:lnTo>
                  <a:lnTo>
                    <a:pt x="686" y="667"/>
                  </a:lnTo>
                  <a:lnTo>
                    <a:pt x="601" y="580"/>
                  </a:lnTo>
                  <a:lnTo>
                    <a:pt x="610" y="568"/>
                  </a:lnTo>
                  <a:lnTo>
                    <a:pt x="620" y="556"/>
                  </a:lnTo>
                  <a:lnTo>
                    <a:pt x="630" y="544"/>
                  </a:lnTo>
                  <a:lnTo>
                    <a:pt x="639" y="530"/>
                  </a:lnTo>
                  <a:lnTo>
                    <a:pt x="646" y="517"/>
                  </a:lnTo>
                  <a:lnTo>
                    <a:pt x="653" y="502"/>
                  </a:lnTo>
                  <a:lnTo>
                    <a:pt x="661" y="489"/>
                  </a:lnTo>
                  <a:lnTo>
                    <a:pt x="667" y="474"/>
                  </a:lnTo>
                  <a:lnTo>
                    <a:pt x="673" y="459"/>
                  </a:lnTo>
                  <a:lnTo>
                    <a:pt x="678" y="444"/>
                  </a:lnTo>
                  <a:lnTo>
                    <a:pt x="681" y="428"/>
                  </a:lnTo>
                  <a:lnTo>
                    <a:pt x="685" y="412"/>
                  </a:lnTo>
                  <a:lnTo>
                    <a:pt x="687" y="396"/>
                  </a:lnTo>
                  <a:lnTo>
                    <a:pt x="690" y="380"/>
                  </a:lnTo>
                  <a:lnTo>
                    <a:pt x="691" y="363"/>
                  </a:lnTo>
                  <a:lnTo>
                    <a:pt x="691" y="346"/>
                  </a:lnTo>
                  <a:lnTo>
                    <a:pt x="691" y="331"/>
                  </a:lnTo>
                  <a:lnTo>
                    <a:pt x="690" y="317"/>
                  </a:lnTo>
                  <a:lnTo>
                    <a:pt x="689" y="303"/>
                  </a:lnTo>
                  <a:lnTo>
                    <a:pt x="686" y="288"/>
                  </a:lnTo>
                  <a:lnTo>
                    <a:pt x="680" y="260"/>
                  </a:lnTo>
                  <a:lnTo>
                    <a:pt x="672" y="233"/>
                  </a:lnTo>
                  <a:lnTo>
                    <a:pt x="662" y="207"/>
                  </a:lnTo>
                  <a:lnTo>
                    <a:pt x="650" y="182"/>
                  </a:lnTo>
                  <a:lnTo>
                    <a:pt x="635" y="158"/>
                  </a:lnTo>
                  <a:lnTo>
                    <a:pt x="619" y="136"/>
                  </a:lnTo>
                  <a:lnTo>
                    <a:pt x="619" y="136"/>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65" name="Google Shape;765;p16"/>
            <p:cNvSpPr/>
            <p:nvPr/>
          </p:nvSpPr>
          <p:spPr>
            <a:xfrm>
              <a:off x="9929813" y="3222625"/>
              <a:ext cx="123825" cy="125413"/>
            </a:xfrm>
            <a:custGeom>
              <a:avLst/>
              <a:gdLst/>
              <a:ahLst/>
              <a:cxnLst/>
              <a:rect l="l" t="t" r="r" b="b"/>
              <a:pathLst>
                <a:path w="391" h="392" extrusionOk="0">
                  <a:moveTo>
                    <a:pt x="298" y="30"/>
                  </a:moveTo>
                  <a:lnTo>
                    <a:pt x="286" y="24"/>
                  </a:lnTo>
                  <a:lnTo>
                    <a:pt x="275" y="18"/>
                  </a:lnTo>
                  <a:lnTo>
                    <a:pt x="263" y="13"/>
                  </a:lnTo>
                  <a:lnTo>
                    <a:pt x="249" y="9"/>
                  </a:lnTo>
                  <a:lnTo>
                    <a:pt x="236" y="5"/>
                  </a:lnTo>
                  <a:lnTo>
                    <a:pt x="222" y="3"/>
                  </a:lnTo>
                  <a:lnTo>
                    <a:pt x="209" y="2"/>
                  </a:lnTo>
                  <a:lnTo>
                    <a:pt x="195" y="0"/>
                  </a:lnTo>
                  <a:lnTo>
                    <a:pt x="175" y="2"/>
                  </a:lnTo>
                  <a:lnTo>
                    <a:pt x="156" y="5"/>
                  </a:lnTo>
                  <a:lnTo>
                    <a:pt x="137" y="10"/>
                  </a:lnTo>
                  <a:lnTo>
                    <a:pt x="120" y="16"/>
                  </a:lnTo>
                  <a:lnTo>
                    <a:pt x="103" y="25"/>
                  </a:lnTo>
                  <a:lnTo>
                    <a:pt x="85" y="35"/>
                  </a:lnTo>
                  <a:lnTo>
                    <a:pt x="71" y="46"/>
                  </a:lnTo>
                  <a:lnTo>
                    <a:pt x="57" y="58"/>
                  </a:lnTo>
                  <a:lnTo>
                    <a:pt x="44" y="72"/>
                  </a:lnTo>
                  <a:lnTo>
                    <a:pt x="33" y="87"/>
                  </a:lnTo>
                  <a:lnTo>
                    <a:pt x="23" y="103"/>
                  </a:lnTo>
                  <a:lnTo>
                    <a:pt x="15" y="120"/>
                  </a:lnTo>
                  <a:lnTo>
                    <a:pt x="9" y="138"/>
                  </a:lnTo>
                  <a:lnTo>
                    <a:pt x="4" y="157"/>
                  </a:lnTo>
                  <a:lnTo>
                    <a:pt x="1" y="176"/>
                  </a:lnTo>
                  <a:lnTo>
                    <a:pt x="0" y="196"/>
                  </a:lnTo>
                  <a:lnTo>
                    <a:pt x="1" y="217"/>
                  </a:lnTo>
                  <a:lnTo>
                    <a:pt x="4" y="236"/>
                  </a:lnTo>
                  <a:lnTo>
                    <a:pt x="9" y="254"/>
                  </a:lnTo>
                  <a:lnTo>
                    <a:pt x="15" y="273"/>
                  </a:lnTo>
                  <a:lnTo>
                    <a:pt x="23" y="290"/>
                  </a:lnTo>
                  <a:lnTo>
                    <a:pt x="33" y="306"/>
                  </a:lnTo>
                  <a:lnTo>
                    <a:pt x="44" y="320"/>
                  </a:lnTo>
                  <a:lnTo>
                    <a:pt x="57" y="335"/>
                  </a:lnTo>
                  <a:lnTo>
                    <a:pt x="71" y="347"/>
                  </a:lnTo>
                  <a:lnTo>
                    <a:pt x="85" y="358"/>
                  </a:lnTo>
                  <a:lnTo>
                    <a:pt x="103" y="368"/>
                  </a:lnTo>
                  <a:lnTo>
                    <a:pt x="120" y="377"/>
                  </a:lnTo>
                  <a:lnTo>
                    <a:pt x="137" y="383"/>
                  </a:lnTo>
                  <a:lnTo>
                    <a:pt x="156" y="388"/>
                  </a:lnTo>
                  <a:lnTo>
                    <a:pt x="175" y="391"/>
                  </a:lnTo>
                  <a:lnTo>
                    <a:pt x="195" y="392"/>
                  </a:lnTo>
                  <a:lnTo>
                    <a:pt x="215" y="391"/>
                  </a:lnTo>
                  <a:lnTo>
                    <a:pt x="234" y="388"/>
                  </a:lnTo>
                  <a:lnTo>
                    <a:pt x="253" y="383"/>
                  </a:lnTo>
                  <a:lnTo>
                    <a:pt x="271" y="377"/>
                  </a:lnTo>
                  <a:lnTo>
                    <a:pt x="288" y="368"/>
                  </a:lnTo>
                  <a:lnTo>
                    <a:pt x="304" y="358"/>
                  </a:lnTo>
                  <a:lnTo>
                    <a:pt x="320" y="347"/>
                  </a:lnTo>
                  <a:lnTo>
                    <a:pt x="333" y="335"/>
                  </a:lnTo>
                  <a:lnTo>
                    <a:pt x="346" y="320"/>
                  </a:lnTo>
                  <a:lnTo>
                    <a:pt x="358" y="306"/>
                  </a:lnTo>
                  <a:lnTo>
                    <a:pt x="368" y="290"/>
                  </a:lnTo>
                  <a:lnTo>
                    <a:pt x="375" y="273"/>
                  </a:lnTo>
                  <a:lnTo>
                    <a:pt x="382" y="254"/>
                  </a:lnTo>
                  <a:lnTo>
                    <a:pt x="387" y="236"/>
                  </a:lnTo>
                  <a:lnTo>
                    <a:pt x="390" y="217"/>
                  </a:lnTo>
                  <a:lnTo>
                    <a:pt x="391" y="196"/>
                  </a:lnTo>
                  <a:lnTo>
                    <a:pt x="390" y="182"/>
                  </a:lnTo>
                  <a:lnTo>
                    <a:pt x="388" y="169"/>
                  </a:lnTo>
                  <a:lnTo>
                    <a:pt x="386" y="156"/>
                  </a:lnTo>
                  <a:lnTo>
                    <a:pt x="383" y="142"/>
                  </a:lnTo>
                  <a:lnTo>
                    <a:pt x="379" y="130"/>
                  </a:lnTo>
                  <a:lnTo>
                    <a:pt x="374" y="118"/>
                  </a:lnTo>
                  <a:lnTo>
                    <a:pt x="368" y="105"/>
                  </a:lnTo>
                  <a:lnTo>
                    <a:pt x="361" y="94"/>
                  </a:lnTo>
                  <a:lnTo>
                    <a:pt x="294" y="160"/>
                  </a:lnTo>
                  <a:lnTo>
                    <a:pt x="297" y="169"/>
                  </a:lnTo>
                  <a:lnTo>
                    <a:pt x="299" y="179"/>
                  </a:lnTo>
                  <a:lnTo>
                    <a:pt x="300" y="187"/>
                  </a:lnTo>
                  <a:lnTo>
                    <a:pt x="300" y="196"/>
                  </a:lnTo>
                  <a:lnTo>
                    <a:pt x="300" y="207"/>
                  </a:lnTo>
                  <a:lnTo>
                    <a:pt x="298" y="218"/>
                  </a:lnTo>
                  <a:lnTo>
                    <a:pt x="296" y="228"/>
                  </a:lnTo>
                  <a:lnTo>
                    <a:pt x="292" y="237"/>
                  </a:lnTo>
                  <a:lnTo>
                    <a:pt x="288" y="246"/>
                  </a:lnTo>
                  <a:lnTo>
                    <a:pt x="282" y="256"/>
                  </a:lnTo>
                  <a:lnTo>
                    <a:pt x="276" y="263"/>
                  </a:lnTo>
                  <a:lnTo>
                    <a:pt x="270" y="270"/>
                  </a:lnTo>
                  <a:lnTo>
                    <a:pt x="263" y="278"/>
                  </a:lnTo>
                  <a:lnTo>
                    <a:pt x="254" y="284"/>
                  </a:lnTo>
                  <a:lnTo>
                    <a:pt x="245" y="289"/>
                  </a:lnTo>
                  <a:lnTo>
                    <a:pt x="236" y="294"/>
                  </a:lnTo>
                  <a:lnTo>
                    <a:pt x="226" y="297"/>
                  </a:lnTo>
                  <a:lnTo>
                    <a:pt x="216" y="300"/>
                  </a:lnTo>
                  <a:lnTo>
                    <a:pt x="206" y="301"/>
                  </a:lnTo>
                  <a:lnTo>
                    <a:pt x="195" y="302"/>
                  </a:lnTo>
                  <a:lnTo>
                    <a:pt x="184" y="301"/>
                  </a:lnTo>
                  <a:lnTo>
                    <a:pt x="173" y="300"/>
                  </a:lnTo>
                  <a:lnTo>
                    <a:pt x="164" y="297"/>
                  </a:lnTo>
                  <a:lnTo>
                    <a:pt x="154" y="294"/>
                  </a:lnTo>
                  <a:lnTo>
                    <a:pt x="145" y="289"/>
                  </a:lnTo>
                  <a:lnTo>
                    <a:pt x="137" y="284"/>
                  </a:lnTo>
                  <a:lnTo>
                    <a:pt x="128" y="278"/>
                  </a:lnTo>
                  <a:lnTo>
                    <a:pt x="121" y="270"/>
                  </a:lnTo>
                  <a:lnTo>
                    <a:pt x="114" y="263"/>
                  </a:lnTo>
                  <a:lnTo>
                    <a:pt x="107" y="256"/>
                  </a:lnTo>
                  <a:lnTo>
                    <a:pt x="103" y="246"/>
                  </a:lnTo>
                  <a:lnTo>
                    <a:pt x="98" y="237"/>
                  </a:lnTo>
                  <a:lnTo>
                    <a:pt x="94" y="228"/>
                  </a:lnTo>
                  <a:lnTo>
                    <a:pt x="92" y="218"/>
                  </a:lnTo>
                  <a:lnTo>
                    <a:pt x="90" y="207"/>
                  </a:lnTo>
                  <a:lnTo>
                    <a:pt x="90" y="196"/>
                  </a:lnTo>
                  <a:lnTo>
                    <a:pt x="90" y="186"/>
                  </a:lnTo>
                  <a:lnTo>
                    <a:pt x="92" y="175"/>
                  </a:lnTo>
                  <a:lnTo>
                    <a:pt x="94" y="165"/>
                  </a:lnTo>
                  <a:lnTo>
                    <a:pt x="98" y="156"/>
                  </a:lnTo>
                  <a:lnTo>
                    <a:pt x="103" y="146"/>
                  </a:lnTo>
                  <a:lnTo>
                    <a:pt x="107" y="137"/>
                  </a:lnTo>
                  <a:lnTo>
                    <a:pt x="114" y="130"/>
                  </a:lnTo>
                  <a:lnTo>
                    <a:pt x="121" y="121"/>
                  </a:lnTo>
                  <a:lnTo>
                    <a:pt x="128" y="115"/>
                  </a:lnTo>
                  <a:lnTo>
                    <a:pt x="137" y="109"/>
                  </a:lnTo>
                  <a:lnTo>
                    <a:pt x="145" y="104"/>
                  </a:lnTo>
                  <a:lnTo>
                    <a:pt x="154" y="99"/>
                  </a:lnTo>
                  <a:lnTo>
                    <a:pt x="164" y="96"/>
                  </a:lnTo>
                  <a:lnTo>
                    <a:pt x="173" y="93"/>
                  </a:lnTo>
                  <a:lnTo>
                    <a:pt x="184" y="92"/>
                  </a:lnTo>
                  <a:lnTo>
                    <a:pt x="195" y="91"/>
                  </a:lnTo>
                  <a:lnTo>
                    <a:pt x="204" y="92"/>
                  </a:lnTo>
                  <a:lnTo>
                    <a:pt x="214" y="93"/>
                  </a:lnTo>
                  <a:lnTo>
                    <a:pt x="222" y="94"/>
                  </a:lnTo>
                  <a:lnTo>
                    <a:pt x="231" y="97"/>
                  </a:lnTo>
                  <a:lnTo>
                    <a:pt x="298" y="3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66" name="Google Shape;766;p16"/>
            <p:cNvSpPr/>
            <p:nvPr/>
          </p:nvSpPr>
          <p:spPr>
            <a:xfrm>
              <a:off x="9967913" y="3260725"/>
              <a:ext cx="47625" cy="49213"/>
            </a:xfrm>
            <a:custGeom>
              <a:avLst/>
              <a:gdLst/>
              <a:ahLst/>
              <a:cxnLst/>
              <a:rect l="l" t="t" r="r" b="b"/>
              <a:pathLst>
                <a:path w="150" h="151" extrusionOk="0">
                  <a:moveTo>
                    <a:pt x="85" y="2"/>
                  </a:moveTo>
                  <a:lnTo>
                    <a:pt x="80" y="0"/>
                  </a:lnTo>
                  <a:lnTo>
                    <a:pt x="75" y="0"/>
                  </a:lnTo>
                  <a:lnTo>
                    <a:pt x="68" y="0"/>
                  </a:lnTo>
                  <a:lnTo>
                    <a:pt x="60" y="2"/>
                  </a:lnTo>
                  <a:lnTo>
                    <a:pt x="52" y="4"/>
                  </a:lnTo>
                  <a:lnTo>
                    <a:pt x="46" y="6"/>
                  </a:lnTo>
                  <a:lnTo>
                    <a:pt x="39" y="9"/>
                  </a:lnTo>
                  <a:lnTo>
                    <a:pt x="33" y="13"/>
                  </a:lnTo>
                  <a:lnTo>
                    <a:pt x="28" y="17"/>
                  </a:lnTo>
                  <a:lnTo>
                    <a:pt x="22" y="22"/>
                  </a:lnTo>
                  <a:lnTo>
                    <a:pt x="17" y="27"/>
                  </a:lnTo>
                  <a:lnTo>
                    <a:pt x="13" y="33"/>
                  </a:lnTo>
                  <a:lnTo>
                    <a:pt x="9" y="39"/>
                  </a:lnTo>
                  <a:lnTo>
                    <a:pt x="6" y="46"/>
                  </a:lnTo>
                  <a:lnTo>
                    <a:pt x="3" y="53"/>
                  </a:lnTo>
                  <a:lnTo>
                    <a:pt x="1" y="60"/>
                  </a:lnTo>
                  <a:lnTo>
                    <a:pt x="1" y="68"/>
                  </a:lnTo>
                  <a:lnTo>
                    <a:pt x="0" y="75"/>
                  </a:lnTo>
                  <a:lnTo>
                    <a:pt x="1" y="83"/>
                  </a:lnTo>
                  <a:lnTo>
                    <a:pt x="1" y="91"/>
                  </a:lnTo>
                  <a:lnTo>
                    <a:pt x="3" y="98"/>
                  </a:lnTo>
                  <a:lnTo>
                    <a:pt x="6" y="104"/>
                  </a:lnTo>
                  <a:lnTo>
                    <a:pt x="9" y="111"/>
                  </a:lnTo>
                  <a:lnTo>
                    <a:pt x="13" y="118"/>
                  </a:lnTo>
                  <a:lnTo>
                    <a:pt x="17" y="124"/>
                  </a:lnTo>
                  <a:lnTo>
                    <a:pt x="22" y="129"/>
                  </a:lnTo>
                  <a:lnTo>
                    <a:pt x="28" y="133"/>
                  </a:lnTo>
                  <a:lnTo>
                    <a:pt x="33" y="137"/>
                  </a:lnTo>
                  <a:lnTo>
                    <a:pt x="39" y="142"/>
                  </a:lnTo>
                  <a:lnTo>
                    <a:pt x="46" y="144"/>
                  </a:lnTo>
                  <a:lnTo>
                    <a:pt x="52" y="147"/>
                  </a:lnTo>
                  <a:lnTo>
                    <a:pt x="60" y="149"/>
                  </a:lnTo>
                  <a:lnTo>
                    <a:pt x="68" y="151"/>
                  </a:lnTo>
                  <a:lnTo>
                    <a:pt x="75" y="151"/>
                  </a:lnTo>
                  <a:lnTo>
                    <a:pt x="83" y="151"/>
                  </a:lnTo>
                  <a:lnTo>
                    <a:pt x="90" y="149"/>
                  </a:lnTo>
                  <a:lnTo>
                    <a:pt x="97" y="147"/>
                  </a:lnTo>
                  <a:lnTo>
                    <a:pt x="105" y="144"/>
                  </a:lnTo>
                  <a:lnTo>
                    <a:pt x="111" y="142"/>
                  </a:lnTo>
                  <a:lnTo>
                    <a:pt x="117" y="137"/>
                  </a:lnTo>
                  <a:lnTo>
                    <a:pt x="123" y="133"/>
                  </a:lnTo>
                  <a:lnTo>
                    <a:pt x="128" y="129"/>
                  </a:lnTo>
                  <a:lnTo>
                    <a:pt x="133" y="124"/>
                  </a:lnTo>
                  <a:lnTo>
                    <a:pt x="138" y="118"/>
                  </a:lnTo>
                  <a:lnTo>
                    <a:pt x="141" y="111"/>
                  </a:lnTo>
                  <a:lnTo>
                    <a:pt x="145" y="104"/>
                  </a:lnTo>
                  <a:lnTo>
                    <a:pt x="147" y="98"/>
                  </a:lnTo>
                  <a:lnTo>
                    <a:pt x="149" y="91"/>
                  </a:lnTo>
                  <a:lnTo>
                    <a:pt x="150" y="83"/>
                  </a:lnTo>
                  <a:lnTo>
                    <a:pt x="150" y="75"/>
                  </a:lnTo>
                  <a:lnTo>
                    <a:pt x="150" y="70"/>
                  </a:lnTo>
                  <a:lnTo>
                    <a:pt x="150" y="65"/>
                  </a:lnTo>
                  <a:lnTo>
                    <a:pt x="107" y="108"/>
                  </a:lnTo>
                  <a:lnTo>
                    <a:pt x="100" y="113"/>
                  </a:lnTo>
                  <a:lnTo>
                    <a:pt x="92" y="118"/>
                  </a:lnTo>
                  <a:lnTo>
                    <a:pt x="84" y="120"/>
                  </a:lnTo>
                  <a:lnTo>
                    <a:pt x="75" y="120"/>
                  </a:lnTo>
                  <a:lnTo>
                    <a:pt x="67" y="120"/>
                  </a:lnTo>
                  <a:lnTo>
                    <a:pt x="58" y="118"/>
                  </a:lnTo>
                  <a:lnTo>
                    <a:pt x="50" y="113"/>
                  </a:lnTo>
                  <a:lnTo>
                    <a:pt x="44" y="108"/>
                  </a:lnTo>
                  <a:lnTo>
                    <a:pt x="38" y="100"/>
                  </a:lnTo>
                  <a:lnTo>
                    <a:pt x="34" y="93"/>
                  </a:lnTo>
                  <a:lnTo>
                    <a:pt x="31" y="85"/>
                  </a:lnTo>
                  <a:lnTo>
                    <a:pt x="30" y="75"/>
                  </a:lnTo>
                  <a:lnTo>
                    <a:pt x="31" y="66"/>
                  </a:lnTo>
                  <a:lnTo>
                    <a:pt x="34" y="58"/>
                  </a:lnTo>
                  <a:lnTo>
                    <a:pt x="38" y="50"/>
                  </a:lnTo>
                  <a:lnTo>
                    <a:pt x="44" y="43"/>
                  </a:lnTo>
                  <a:lnTo>
                    <a:pt x="85" y="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67" name="Google Shape;767;p16"/>
            <p:cNvSpPr/>
            <p:nvPr/>
          </p:nvSpPr>
          <p:spPr>
            <a:xfrm>
              <a:off x="9986963" y="3108325"/>
              <a:ext cx="180975" cy="182563"/>
            </a:xfrm>
            <a:custGeom>
              <a:avLst/>
              <a:gdLst/>
              <a:ahLst/>
              <a:cxnLst/>
              <a:rect l="l" t="t" r="r" b="b"/>
              <a:pathLst>
                <a:path w="571" h="572" extrusionOk="0">
                  <a:moveTo>
                    <a:pt x="569" y="97"/>
                  </a:moveTo>
                  <a:lnTo>
                    <a:pt x="566" y="94"/>
                  </a:lnTo>
                  <a:lnTo>
                    <a:pt x="564" y="92"/>
                  </a:lnTo>
                  <a:lnTo>
                    <a:pt x="560" y="91"/>
                  </a:lnTo>
                  <a:lnTo>
                    <a:pt x="556" y="91"/>
                  </a:lnTo>
                  <a:lnTo>
                    <a:pt x="509" y="91"/>
                  </a:lnTo>
                  <a:lnTo>
                    <a:pt x="482" y="91"/>
                  </a:lnTo>
                  <a:lnTo>
                    <a:pt x="482" y="62"/>
                  </a:lnTo>
                  <a:lnTo>
                    <a:pt x="482" y="15"/>
                  </a:lnTo>
                  <a:lnTo>
                    <a:pt x="481" y="11"/>
                  </a:lnTo>
                  <a:lnTo>
                    <a:pt x="480" y="8"/>
                  </a:lnTo>
                  <a:lnTo>
                    <a:pt x="478" y="5"/>
                  </a:lnTo>
                  <a:lnTo>
                    <a:pt x="476" y="3"/>
                  </a:lnTo>
                  <a:lnTo>
                    <a:pt x="472" y="1"/>
                  </a:lnTo>
                  <a:lnTo>
                    <a:pt x="469" y="0"/>
                  </a:lnTo>
                  <a:lnTo>
                    <a:pt x="465" y="0"/>
                  </a:lnTo>
                  <a:lnTo>
                    <a:pt x="461" y="0"/>
                  </a:lnTo>
                  <a:lnTo>
                    <a:pt x="455" y="3"/>
                  </a:lnTo>
                  <a:lnTo>
                    <a:pt x="439" y="9"/>
                  </a:lnTo>
                  <a:lnTo>
                    <a:pt x="417" y="17"/>
                  </a:lnTo>
                  <a:lnTo>
                    <a:pt x="392" y="29"/>
                  </a:lnTo>
                  <a:lnTo>
                    <a:pt x="392" y="29"/>
                  </a:lnTo>
                  <a:lnTo>
                    <a:pt x="392" y="165"/>
                  </a:lnTo>
                  <a:lnTo>
                    <a:pt x="390" y="171"/>
                  </a:lnTo>
                  <a:lnTo>
                    <a:pt x="387" y="176"/>
                  </a:lnTo>
                  <a:lnTo>
                    <a:pt x="382" y="180"/>
                  </a:lnTo>
                  <a:lnTo>
                    <a:pt x="376" y="181"/>
                  </a:lnTo>
                  <a:lnTo>
                    <a:pt x="371" y="180"/>
                  </a:lnTo>
                  <a:lnTo>
                    <a:pt x="366" y="176"/>
                  </a:lnTo>
                  <a:lnTo>
                    <a:pt x="362" y="171"/>
                  </a:lnTo>
                  <a:lnTo>
                    <a:pt x="361" y="165"/>
                  </a:lnTo>
                  <a:lnTo>
                    <a:pt x="361" y="45"/>
                  </a:lnTo>
                  <a:lnTo>
                    <a:pt x="343" y="56"/>
                  </a:lnTo>
                  <a:lnTo>
                    <a:pt x="324" y="70"/>
                  </a:lnTo>
                  <a:lnTo>
                    <a:pt x="306" y="83"/>
                  </a:lnTo>
                  <a:lnTo>
                    <a:pt x="290" y="97"/>
                  </a:lnTo>
                  <a:lnTo>
                    <a:pt x="276" y="113"/>
                  </a:lnTo>
                  <a:lnTo>
                    <a:pt x="263" y="130"/>
                  </a:lnTo>
                  <a:lnTo>
                    <a:pt x="258" y="138"/>
                  </a:lnTo>
                  <a:lnTo>
                    <a:pt x="254" y="147"/>
                  </a:lnTo>
                  <a:lnTo>
                    <a:pt x="250" y="156"/>
                  </a:lnTo>
                  <a:lnTo>
                    <a:pt x="247" y="165"/>
                  </a:lnTo>
                  <a:lnTo>
                    <a:pt x="246" y="176"/>
                  </a:lnTo>
                  <a:lnTo>
                    <a:pt x="245" y="186"/>
                  </a:lnTo>
                  <a:lnTo>
                    <a:pt x="245" y="196"/>
                  </a:lnTo>
                  <a:lnTo>
                    <a:pt x="246" y="205"/>
                  </a:lnTo>
                  <a:lnTo>
                    <a:pt x="249" y="216"/>
                  </a:lnTo>
                  <a:lnTo>
                    <a:pt x="252" y="226"/>
                  </a:lnTo>
                  <a:lnTo>
                    <a:pt x="257" y="236"/>
                  </a:lnTo>
                  <a:lnTo>
                    <a:pt x="262" y="246"/>
                  </a:lnTo>
                  <a:lnTo>
                    <a:pt x="271" y="258"/>
                  </a:lnTo>
                  <a:lnTo>
                    <a:pt x="280" y="270"/>
                  </a:lnTo>
                  <a:lnTo>
                    <a:pt x="280" y="270"/>
                  </a:lnTo>
                  <a:lnTo>
                    <a:pt x="249" y="302"/>
                  </a:lnTo>
                  <a:lnTo>
                    <a:pt x="163" y="386"/>
                  </a:lnTo>
                  <a:lnTo>
                    <a:pt x="142" y="408"/>
                  </a:lnTo>
                  <a:lnTo>
                    <a:pt x="78" y="472"/>
                  </a:lnTo>
                  <a:lnTo>
                    <a:pt x="57" y="494"/>
                  </a:lnTo>
                  <a:lnTo>
                    <a:pt x="23" y="528"/>
                  </a:lnTo>
                  <a:lnTo>
                    <a:pt x="4" y="546"/>
                  </a:lnTo>
                  <a:lnTo>
                    <a:pt x="2" y="549"/>
                  </a:lnTo>
                  <a:lnTo>
                    <a:pt x="1" y="551"/>
                  </a:lnTo>
                  <a:lnTo>
                    <a:pt x="1" y="553"/>
                  </a:lnTo>
                  <a:lnTo>
                    <a:pt x="0" y="556"/>
                  </a:lnTo>
                  <a:lnTo>
                    <a:pt x="1" y="560"/>
                  </a:lnTo>
                  <a:lnTo>
                    <a:pt x="1" y="562"/>
                  </a:lnTo>
                  <a:lnTo>
                    <a:pt x="2" y="564"/>
                  </a:lnTo>
                  <a:lnTo>
                    <a:pt x="4" y="567"/>
                  </a:lnTo>
                  <a:lnTo>
                    <a:pt x="4" y="567"/>
                  </a:lnTo>
                  <a:lnTo>
                    <a:pt x="4" y="567"/>
                  </a:lnTo>
                  <a:lnTo>
                    <a:pt x="9" y="571"/>
                  </a:lnTo>
                  <a:lnTo>
                    <a:pt x="15" y="572"/>
                  </a:lnTo>
                  <a:lnTo>
                    <a:pt x="20" y="571"/>
                  </a:lnTo>
                  <a:lnTo>
                    <a:pt x="25" y="567"/>
                  </a:lnTo>
                  <a:lnTo>
                    <a:pt x="25" y="567"/>
                  </a:lnTo>
                  <a:lnTo>
                    <a:pt x="26" y="567"/>
                  </a:lnTo>
                  <a:lnTo>
                    <a:pt x="43" y="549"/>
                  </a:lnTo>
                  <a:lnTo>
                    <a:pt x="78" y="514"/>
                  </a:lnTo>
                  <a:lnTo>
                    <a:pt x="100" y="494"/>
                  </a:lnTo>
                  <a:lnTo>
                    <a:pt x="163" y="429"/>
                  </a:lnTo>
                  <a:lnTo>
                    <a:pt x="185" y="408"/>
                  </a:lnTo>
                  <a:lnTo>
                    <a:pt x="271" y="323"/>
                  </a:lnTo>
                  <a:lnTo>
                    <a:pt x="301" y="291"/>
                  </a:lnTo>
                  <a:lnTo>
                    <a:pt x="313" y="302"/>
                  </a:lnTo>
                  <a:lnTo>
                    <a:pt x="326" y="309"/>
                  </a:lnTo>
                  <a:lnTo>
                    <a:pt x="340" y="316"/>
                  </a:lnTo>
                  <a:lnTo>
                    <a:pt x="354" y="323"/>
                  </a:lnTo>
                  <a:lnTo>
                    <a:pt x="368" y="325"/>
                  </a:lnTo>
                  <a:lnTo>
                    <a:pt x="383" y="326"/>
                  </a:lnTo>
                  <a:lnTo>
                    <a:pt x="394" y="326"/>
                  </a:lnTo>
                  <a:lnTo>
                    <a:pt x="404" y="324"/>
                  </a:lnTo>
                  <a:lnTo>
                    <a:pt x="415" y="321"/>
                  </a:lnTo>
                  <a:lnTo>
                    <a:pt x="425" y="318"/>
                  </a:lnTo>
                  <a:lnTo>
                    <a:pt x="434" y="313"/>
                  </a:lnTo>
                  <a:lnTo>
                    <a:pt x="443" y="308"/>
                  </a:lnTo>
                  <a:lnTo>
                    <a:pt x="451" y="301"/>
                  </a:lnTo>
                  <a:lnTo>
                    <a:pt x="461" y="294"/>
                  </a:lnTo>
                  <a:lnTo>
                    <a:pt x="477" y="279"/>
                  </a:lnTo>
                  <a:lnTo>
                    <a:pt x="493" y="260"/>
                  </a:lnTo>
                  <a:lnTo>
                    <a:pt x="506" y="241"/>
                  </a:lnTo>
                  <a:lnTo>
                    <a:pt x="519" y="221"/>
                  </a:lnTo>
                  <a:lnTo>
                    <a:pt x="531" y="202"/>
                  </a:lnTo>
                  <a:lnTo>
                    <a:pt x="541" y="182"/>
                  </a:lnTo>
                  <a:lnTo>
                    <a:pt x="549" y="164"/>
                  </a:lnTo>
                  <a:lnTo>
                    <a:pt x="556" y="148"/>
                  </a:lnTo>
                  <a:lnTo>
                    <a:pt x="566" y="121"/>
                  </a:lnTo>
                  <a:lnTo>
                    <a:pt x="571" y="110"/>
                  </a:lnTo>
                  <a:lnTo>
                    <a:pt x="571" y="106"/>
                  </a:lnTo>
                  <a:lnTo>
                    <a:pt x="571" y="103"/>
                  </a:lnTo>
                  <a:lnTo>
                    <a:pt x="571" y="99"/>
                  </a:lnTo>
                  <a:lnTo>
                    <a:pt x="569" y="97"/>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768" name="Google Shape;768;p16"/>
          <p:cNvGrpSpPr/>
          <p:nvPr/>
        </p:nvGrpSpPr>
        <p:grpSpPr>
          <a:xfrm>
            <a:off x="907414" y="5279240"/>
            <a:ext cx="287338" cy="285750"/>
            <a:chOff x="2606675" y="790575"/>
            <a:chExt cx="287338" cy="285750"/>
          </a:xfrm>
        </p:grpSpPr>
        <p:sp>
          <p:nvSpPr>
            <p:cNvPr id="769" name="Google Shape;769;p16"/>
            <p:cNvSpPr/>
            <p:nvPr/>
          </p:nvSpPr>
          <p:spPr>
            <a:xfrm>
              <a:off x="2606675" y="790575"/>
              <a:ext cx="209550" cy="247650"/>
            </a:xfrm>
            <a:custGeom>
              <a:avLst/>
              <a:gdLst/>
              <a:ahLst/>
              <a:cxnLst/>
              <a:rect l="l" t="t" r="r" b="b"/>
              <a:pathLst>
                <a:path w="529" h="624" extrusionOk="0">
                  <a:moveTo>
                    <a:pt x="169" y="101"/>
                  </a:moveTo>
                  <a:lnTo>
                    <a:pt x="169" y="98"/>
                  </a:lnTo>
                  <a:lnTo>
                    <a:pt x="171" y="94"/>
                  </a:lnTo>
                  <a:lnTo>
                    <a:pt x="173" y="92"/>
                  </a:lnTo>
                  <a:lnTo>
                    <a:pt x="176" y="90"/>
                  </a:lnTo>
                  <a:lnTo>
                    <a:pt x="180" y="89"/>
                  </a:lnTo>
                  <a:lnTo>
                    <a:pt x="183" y="89"/>
                  </a:lnTo>
                  <a:lnTo>
                    <a:pt x="186" y="91"/>
                  </a:lnTo>
                  <a:lnTo>
                    <a:pt x="189" y="93"/>
                  </a:lnTo>
                  <a:lnTo>
                    <a:pt x="230" y="134"/>
                  </a:lnTo>
                  <a:lnTo>
                    <a:pt x="235" y="138"/>
                  </a:lnTo>
                  <a:lnTo>
                    <a:pt x="242" y="142"/>
                  </a:lnTo>
                  <a:lnTo>
                    <a:pt x="249" y="146"/>
                  </a:lnTo>
                  <a:lnTo>
                    <a:pt x="258" y="150"/>
                  </a:lnTo>
                  <a:lnTo>
                    <a:pt x="270" y="154"/>
                  </a:lnTo>
                  <a:lnTo>
                    <a:pt x="281" y="158"/>
                  </a:lnTo>
                  <a:lnTo>
                    <a:pt x="294" y="162"/>
                  </a:lnTo>
                  <a:lnTo>
                    <a:pt x="308" y="165"/>
                  </a:lnTo>
                  <a:lnTo>
                    <a:pt x="340" y="171"/>
                  </a:lnTo>
                  <a:lnTo>
                    <a:pt x="375" y="176"/>
                  </a:lnTo>
                  <a:lnTo>
                    <a:pt x="395" y="178"/>
                  </a:lnTo>
                  <a:lnTo>
                    <a:pt x="414" y="179"/>
                  </a:lnTo>
                  <a:lnTo>
                    <a:pt x="435" y="180"/>
                  </a:lnTo>
                  <a:lnTo>
                    <a:pt x="457" y="180"/>
                  </a:lnTo>
                  <a:lnTo>
                    <a:pt x="476" y="180"/>
                  </a:lnTo>
                  <a:lnTo>
                    <a:pt x="494" y="179"/>
                  </a:lnTo>
                  <a:lnTo>
                    <a:pt x="512" y="178"/>
                  </a:lnTo>
                  <a:lnTo>
                    <a:pt x="529" y="177"/>
                  </a:lnTo>
                  <a:lnTo>
                    <a:pt x="529" y="11"/>
                  </a:lnTo>
                  <a:lnTo>
                    <a:pt x="529" y="8"/>
                  </a:lnTo>
                  <a:lnTo>
                    <a:pt x="527" y="5"/>
                  </a:lnTo>
                  <a:lnTo>
                    <a:pt x="525" y="2"/>
                  </a:lnTo>
                  <a:lnTo>
                    <a:pt x="522" y="1"/>
                  </a:lnTo>
                  <a:lnTo>
                    <a:pt x="517" y="0"/>
                  </a:lnTo>
                  <a:lnTo>
                    <a:pt x="514" y="1"/>
                  </a:lnTo>
                  <a:lnTo>
                    <a:pt x="510" y="2"/>
                  </a:lnTo>
                  <a:lnTo>
                    <a:pt x="508" y="4"/>
                  </a:lnTo>
                  <a:lnTo>
                    <a:pt x="502" y="10"/>
                  </a:lnTo>
                  <a:lnTo>
                    <a:pt x="495" y="15"/>
                  </a:lnTo>
                  <a:lnTo>
                    <a:pt x="486" y="21"/>
                  </a:lnTo>
                  <a:lnTo>
                    <a:pt x="476" y="25"/>
                  </a:lnTo>
                  <a:lnTo>
                    <a:pt x="465" y="30"/>
                  </a:lnTo>
                  <a:lnTo>
                    <a:pt x="451" y="34"/>
                  </a:lnTo>
                  <a:lnTo>
                    <a:pt x="437" y="38"/>
                  </a:lnTo>
                  <a:lnTo>
                    <a:pt x="422" y="42"/>
                  </a:lnTo>
                  <a:lnTo>
                    <a:pt x="406" y="45"/>
                  </a:lnTo>
                  <a:lnTo>
                    <a:pt x="389" y="49"/>
                  </a:lnTo>
                  <a:lnTo>
                    <a:pt x="371" y="51"/>
                  </a:lnTo>
                  <a:lnTo>
                    <a:pt x="352" y="54"/>
                  </a:lnTo>
                  <a:lnTo>
                    <a:pt x="312" y="56"/>
                  </a:lnTo>
                  <a:lnTo>
                    <a:pt x="270" y="57"/>
                  </a:lnTo>
                  <a:lnTo>
                    <a:pt x="227" y="56"/>
                  </a:lnTo>
                  <a:lnTo>
                    <a:pt x="186" y="53"/>
                  </a:lnTo>
                  <a:lnTo>
                    <a:pt x="167" y="51"/>
                  </a:lnTo>
                  <a:lnTo>
                    <a:pt x="148" y="49"/>
                  </a:lnTo>
                  <a:lnTo>
                    <a:pt x="130" y="45"/>
                  </a:lnTo>
                  <a:lnTo>
                    <a:pt x="113" y="42"/>
                  </a:lnTo>
                  <a:lnTo>
                    <a:pt x="98" y="38"/>
                  </a:lnTo>
                  <a:lnTo>
                    <a:pt x="83" y="34"/>
                  </a:lnTo>
                  <a:lnTo>
                    <a:pt x="69" y="30"/>
                  </a:lnTo>
                  <a:lnTo>
                    <a:pt x="57" y="25"/>
                  </a:lnTo>
                  <a:lnTo>
                    <a:pt x="46" y="20"/>
                  </a:lnTo>
                  <a:lnTo>
                    <a:pt x="36" y="15"/>
                  </a:lnTo>
                  <a:lnTo>
                    <a:pt x="28" y="9"/>
                  </a:lnTo>
                  <a:lnTo>
                    <a:pt x="22" y="3"/>
                  </a:lnTo>
                  <a:lnTo>
                    <a:pt x="19" y="1"/>
                  </a:lnTo>
                  <a:lnTo>
                    <a:pt x="16" y="0"/>
                  </a:lnTo>
                  <a:lnTo>
                    <a:pt x="11" y="0"/>
                  </a:lnTo>
                  <a:lnTo>
                    <a:pt x="8" y="1"/>
                  </a:lnTo>
                  <a:lnTo>
                    <a:pt x="5" y="3"/>
                  </a:lnTo>
                  <a:lnTo>
                    <a:pt x="2" y="5"/>
                  </a:lnTo>
                  <a:lnTo>
                    <a:pt x="1" y="8"/>
                  </a:lnTo>
                  <a:lnTo>
                    <a:pt x="0" y="11"/>
                  </a:lnTo>
                  <a:lnTo>
                    <a:pt x="0" y="264"/>
                  </a:lnTo>
                  <a:lnTo>
                    <a:pt x="1" y="281"/>
                  </a:lnTo>
                  <a:lnTo>
                    <a:pt x="3" y="298"/>
                  </a:lnTo>
                  <a:lnTo>
                    <a:pt x="7" y="316"/>
                  </a:lnTo>
                  <a:lnTo>
                    <a:pt x="12" y="333"/>
                  </a:lnTo>
                  <a:lnTo>
                    <a:pt x="18" y="349"/>
                  </a:lnTo>
                  <a:lnTo>
                    <a:pt x="25" y="364"/>
                  </a:lnTo>
                  <a:lnTo>
                    <a:pt x="32" y="380"/>
                  </a:lnTo>
                  <a:lnTo>
                    <a:pt x="39" y="394"/>
                  </a:lnTo>
                  <a:lnTo>
                    <a:pt x="55" y="420"/>
                  </a:lnTo>
                  <a:lnTo>
                    <a:pt x="72" y="443"/>
                  </a:lnTo>
                  <a:lnTo>
                    <a:pt x="88" y="462"/>
                  </a:lnTo>
                  <a:lnTo>
                    <a:pt x="101" y="477"/>
                  </a:lnTo>
                  <a:lnTo>
                    <a:pt x="256" y="622"/>
                  </a:lnTo>
                  <a:lnTo>
                    <a:pt x="258" y="623"/>
                  </a:lnTo>
                  <a:lnTo>
                    <a:pt x="260" y="624"/>
                  </a:lnTo>
                  <a:lnTo>
                    <a:pt x="242" y="601"/>
                  </a:lnTo>
                  <a:lnTo>
                    <a:pt x="225" y="577"/>
                  </a:lnTo>
                  <a:lnTo>
                    <a:pt x="217" y="565"/>
                  </a:lnTo>
                  <a:lnTo>
                    <a:pt x="209" y="551"/>
                  </a:lnTo>
                  <a:lnTo>
                    <a:pt x="201" y="538"/>
                  </a:lnTo>
                  <a:lnTo>
                    <a:pt x="195" y="525"/>
                  </a:lnTo>
                  <a:lnTo>
                    <a:pt x="189" y="511"/>
                  </a:lnTo>
                  <a:lnTo>
                    <a:pt x="184" y="497"/>
                  </a:lnTo>
                  <a:lnTo>
                    <a:pt x="180" y="482"/>
                  </a:lnTo>
                  <a:lnTo>
                    <a:pt x="176" y="468"/>
                  </a:lnTo>
                  <a:lnTo>
                    <a:pt x="173" y="453"/>
                  </a:lnTo>
                  <a:lnTo>
                    <a:pt x="171" y="439"/>
                  </a:lnTo>
                  <a:lnTo>
                    <a:pt x="169" y="423"/>
                  </a:lnTo>
                  <a:lnTo>
                    <a:pt x="169" y="407"/>
                  </a:lnTo>
                  <a:lnTo>
                    <a:pt x="169" y="101"/>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0" name="Google Shape;770;p16"/>
            <p:cNvSpPr/>
            <p:nvPr/>
          </p:nvSpPr>
          <p:spPr>
            <a:xfrm>
              <a:off x="2684463" y="841375"/>
              <a:ext cx="209550" cy="234950"/>
            </a:xfrm>
            <a:custGeom>
              <a:avLst/>
              <a:gdLst/>
              <a:ahLst/>
              <a:cxnLst/>
              <a:rect l="l" t="t" r="r" b="b"/>
              <a:pathLst>
                <a:path w="529" h="590" extrusionOk="0">
                  <a:moveTo>
                    <a:pt x="420" y="254"/>
                  </a:moveTo>
                  <a:lnTo>
                    <a:pt x="416" y="253"/>
                  </a:lnTo>
                  <a:lnTo>
                    <a:pt x="412" y="251"/>
                  </a:lnTo>
                  <a:lnTo>
                    <a:pt x="409" y="247"/>
                  </a:lnTo>
                  <a:lnTo>
                    <a:pt x="408" y="242"/>
                  </a:lnTo>
                  <a:lnTo>
                    <a:pt x="408" y="234"/>
                  </a:lnTo>
                  <a:lnTo>
                    <a:pt x="406" y="227"/>
                  </a:lnTo>
                  <a:lnTo>
                    <a:pt x="402" y="221"/>
                  </a:lnTo>
                  <a:lnTo>
                    <a:pt x="398" y="216"/>
                  </a:lnTo>
                  <a:lnTo>
                    <a:pt x="393" y="212"/>
                  </a:lnTo>
                  <a:lnTo>
                    <a:pt x="386" y="208"/>
                  </a:lnTo>
                  <a:lnTo>
                    <a:pt x="379" y="206"/>
                  </a:lnTo>
                  <a:lnTo>
                    <a:pt x="372" y="206"/>
                  </a:lnTo>
                  <a:lnTo>
                    <a:pt x="365" y="206"/>
                  </a:lnTo>
                  <a:lnTo>
                    <a:pt x="358" y="208"/>
                  </a:lnTo>
                  <a:lnTo>
                    <a:pt x="352" y="212"/>
                  </a:lnTo>
                  <a:lnTo>
                    <a:pt x="347" y="216"/>
                  </a:lnTo>
                  <a:lnTo>
                    <a:pt x="343" y="221"/>
                  </a:lnTo>
                  <a:lnTo>
                    <a:pt x="339" y="227"/>
                  </a:lnTo>
                  <a:lnTo>
                    <a:pt x="337" y="234"/>
                  </a:lnTo>
                  <a:lnTo>
                    <a:pt x="336" y="242"/>
                  </a:lnTo>
                  <a:lnTo>
                    <a:pt x="336" y="247"/>
                  </a:lnTo>
                  <a:lnTo>
                    <a:pt x="333" y="251"/>
                  </a:lnTo>
                  <a:lnTo>
                    <a:pt x="329" y="253"/>
                  </a:lnTo>
                  <a:lnTo>
                    <a:pt x="324" y="254"/>
                  </a:lnTo>
                  <a:lnTo>
                    <a:pt x="319" y="253"/>
                  </a:lnTo>
                  <a:lnTo>
                    <a:pt x="315" y="251"/>
                  </a:lnTo>
                  <a:lnTo>
                    <a:pt x="313" y="247"/>
                  </a:lnTo>
                  <a:lnTo>
                    <a:pt x="312" y="242"/>
                  </a:lnTo>
                  <a:lnTo>
                    <a:pt x="312" y="236"/>
                  </a:lnTo>
                  <a:lnTo>
                    <a:pt x="313" y="229"/>
                  </a:lnTo>
                  <a:lnTo>
                    <a:pt x="315" y="224"/>
                  </a:lnTo>
                  <a:lnTo>
                    <a:pt x="317" y="218"/>
                  </a:lnTo>
                  <a:lnTo>
                    <a:pt x="319" y="213"/>
                  </a:lnTo>
                  <a:lnTo>
                    <a:pt x="322" y="208"/>
                  </a:lnTo>
                  <a:lnTo>
                    <a:pt x="325" y="204"/>
                  </a:lnTo>
                  <a:lnTo>
                    <a:pt x="330" y="199"/>
                  </a:lnTo>
                  <a:lnTo>
                    <a:pt x="334" y="196"/>
                  </a:lnTo>
                  <a:lnTo>
                    <a:pt x="339" y="192"/>
                  </a:lnTo>
                  <a:lnTo>
                    <a:pt x="344" y="189"/>
                  </a:lnTo>
                  <a:lnTo>
                    <a:pt x="349" y="187"/>
                  </a:lnTo>
                  <a:lnTo>
                    <a:pt x="354" y="185"/>
                  </a:lnTo>
                  <a:lnTo>
                    <a:pt x="360" y="183"/>
                  </a:lnTo>
                  <a:lnTo>
                    <a:pt x="366" y="182"/>
                  </a:lnTo>
                  <a:lnTo>
                    <a:pt x="372" y="182"/>
                  </a:lnTo>
                  <a:lnTo>
                    <a:pt x="378" y="182"/>
                  </a:lnTo>
                  <a:lnTo>
                    <a:pt x="384" y="183"/>
                  </a:lnTo>
                  <a:lnTo>
                    <a:pt x="391" y="185"/>
                  </a:lnTo>
                  <a:lnTo>
                    <a:pt x="396" y="187"/>
                  </a:lnTo>
                  <a:lnTo>
                    <a:pt x="401" y="189"/>
                  </a:lnTo>
                  <a:lnTo>
                    <a:pt x="406" y="192"/>
                  </a:lnTo>
                  <a:lnTo>
                    <a:pt x="411" y="196"/>
                  </a:lnTo>
                  <a:lnTo>
                    <a:pt x="415" y="199"/>
                  </a:lnTo>
                  <a:lnTo>
                    <a:pt x="419" y="204"/>
                  </a:lnTo>
                  <a:lnTo>
                    <a:pt x="422" y="208"/>
                  </a:lnTo>
                  <a:lnTo>
                    <a:pt x="425" y="213"/>
                  </a:lnTo>
                  <a:lnTo>
                    <a:pt x="427" y="218"/>
                  </a:lnTo>
                  <a:lnTo>
                    <a:pt x="429" y="224"/>
                  </a:lnTo>
                  <a:lnTo>
                    <a:pt x="431" y="229"/>
                  </a:lnTo>
                  <a:lnTo>
                    <a:pt x="432" y="236"/>
                  </a:lnTo>
                  <a:lnTo>
                    <a:pt x="432" y="242"/>
                  </a:lnTo>
                  <a:lnTo>
                    <a:pt x="431" y="247"/>
                  </a:lnTo>
                  <a:lnTo>
                    <a:pt x="429" y="251"/>
                  </a:lnTo>
                  <a:lnTo>
                    <a:pt x="425" y="253"/>
                  </a:lnTo>
                  <a:lnTo>
                    <a:pt x="420" y="254"/>
                  </a:lnTo>
                  <a:close/>
                  <a:moveTo>
                    <a:pt x="265" y="481"/>
                  </a:moveTo>
                  <a:lnTo>
                    <a:pt x="253" y="481"/>
                  </a:lnTo>
                  <a:lnTo>
                    <a:pt x="242" y="479"/>
                  </a:lnTo>
                  <a:lnTo>
                    <a:pt x="232" y="477"/>
                  </a:lnTo>
                  <a:lnTo>
                    <a:pt x="222" y="473"/>
                  </a:lnTo>
                  <a:lnTo>
                    <a:pt x="213" y="469"/>
                  </a:lnTo>
                  <a:lnTo>
                    <a:pt x="204" y="463"/>
                  </a:lnTo>
                  <a:lnTo>
                    <a:pt x="195" y="457"/>
                  </a:lnTo>
                  <a:lnTo>
                    <a:pt x="187" y="450"/>
                  </a:lnTo>
                  <a:lnTo>
                    <a:pt x="181" y="443"/>
                  </a:lnTo>
                  <a:lnTo>
                    <a:pt x="174" y="435"/>
                  </a:lnTo>
                  <a:lnTo>
                    <a:pt x="169" y="425"/>
                  </a:lnTo>
                  <a:lnTo>
                    <a:pt x="165" y="416"/>
                  </a:lnTo>
                  <a:lnTo>
                    <a:pt x="161" y="406"/>
                  </a:lnTo>
                  <a:lnTo>
                    <a:pt x="158" y="395"/>
                  </a:lnTo>
                  <a:lnTo>
                    <a:pt x="157" y="385"/>
                  </a:lnTo>
                  <a:lnTo>
                    <a:pt x="156" y="374"/>
                  </a:lnTo>
                  <a:lnTo>
                    <a:pt x="157" y="370"/>
                  </a:lnTo>
                  <a:lnTo>
                    <a:pt x="160" y="366"/>
                  </a:lnTo>
                  <a:lnTo>
                    <a:pt x="163" y="363"/>
                  </a:lnTo>
                  <a:lnTo>
                    <a:pt x="168" y="361"/>
                  </a:lnTo>
                  <a:lnTo>
                    <a:pt x="173" y="363"/>
                  </a:lnTo>
                  <a:lnTo>
                    <a:pt x="176" y="366"/>
                  </a:lnTo>
                  <a:lnTo>
                    <a:pt x="179" y="370"/>
                  </a:lnTo>
                  <a:lnTo>
                    <a:pt x="180" y="374"/>
                  </a:lnTo>
                  <a:lnTo>
                    <a:pt x="180" y="382"/>
                  </a:lnTo>
                  <a:lnTo>
                    <a:pt x="182" y="391"/>
                  </a:lnTo>
                  <a:lnTo>
                    <a:pt x="184" y="399"/>
                  </a:lnTo>
                  <a:lnTo>
                    <a:pt x="186" y="406"/>
                  </a:lnTo>
                  <a:lnTo>
                    <a:pt x="190" y="414"/>
                  </a:lnTo>
                  <a:lnTo>
                    <a:pt x="194" y="420"/>
                  </a:lnTo>
                  <a:lnTo>
                    <a:pt x="199" y="428"/>
                  </a:lnTo>
                  <a:lnTo>
                    <a:pt x="205" y="434"/>
                  </a:lnTo>
                  <a:lnTo>
                    <a:pt x="211" y="439"/>
                  </a:lnTo>
                  <a:lnTo>
                    <a:pt x="217" y="444"/>
                  </a:lnTo>
                  <a:lnTo>
                    <a:pt x="224" y="448"/>
                  </a:lnTo>
                  <a:lnTo>
                    <a:pt x="231" y="451"/>
                  </a:lnTo>
                  <a:lnTo>
                    <a:pt x="239" y="454"/>
                  </a:lnTo>
                  <a:lnTo>
                    <a:pt x="247" y="456"/>
                  </a:lnTo>
                  <a:lnTo>
                    <a:pt x="255" y="457"/>
                  </a:lnTo>
                  <a:lnTo>
                    <a:pt x="265" y="458"/>
                  </a:lnTo>
                  <a:lnTo>
                    <a:pt x="273" y="457"/>
                  </a:lnTo>
                  <a:lnTo>
                    <a:pt x="281" y="456"/>
                  </a:lnTo>
                  <a:lnTo>
                    <a:pt x="289" y="454"/>
                  </a:lnTo>
                  <a:lnTo>
                    <a:pt x="297" y="451"/>
                  </a:lnTo>
                  <a:lnTo>
                    <a:pt x="304" y="448"/>
                  </a:lnTo>
                  <a:lnTo>
                    <a:pt x="311" y="444"/>
                  </a:lnTo>
                  <a:lnTo>
                    <a:pt x="317" y="439"/>
                  </a:lnTo>
                  <a:lnTo>
                    <a:pt x="323" y="434"/>
                  </a:lnTo>
                  <a:lnTo>
                    <a:pt x="329" y="428"/>
                  </a:lnTo>
                  <a:lnTo>
                    <a:pt x="334" y="420"/>
                  </a:lnTo>
                  <a:lnTo>
                    <a:pt x="338" y="414"/>
                  </a:lnTo>
                  <a:lnTo>
                    <a:pt x="342" y="406"/>
                  </a:lnTo>
                  <a:lnTo>
                    <a:pt x="345" y="399"/>
                  </a:lnTo>
                  <a:lnTo>
                    <a:pt x="347" y="391"/>
                  </a:lnTo>
                  <a:lnTo>
                    <a:pt x="348" y="382"/>
                  </a:lnTo>
                  <a:lnTo>
                    <a:pt x="348" y="374"/>
                  </a:lnTo>
                  <a:lnTo>
                    <a:pt x="349" y="370"/>
                  </a:lnTo>
                  <a:lnTo>
                    <a:pt x="352" y="366"/>
                  </a:lnTo>
                  <a:lnTo>
                    <a:pt x="356" y="363"/>
                  </a:lnTo>
                  <a:lnTo>
                    <a:pt x="360" y="361"/>
                  </a:lnTo>
                  <a:lnTo>
                    <a:pt x="365" y="363"/>
                  </a:lnTo>
                  <a:lnTo>
                    <a:pt x="368" y="366"/>
                  </a:lnTo>
                  <a:lnTo>
                    <a:pt x="371" y="370"/>
                  </a:lnTo>
                  <a:lnTo>
                    <a:pt x="372" y="374"/>
                  </a:lnTo>
                  <a:lnTo>
                    <a:pt x="371" y="385"/>
                  </a:lnTo>
                  <a:lnTo>
                    <a:pt x="370" y="395"/>
                  </a:lnTo>
                  <a:lnTo>
                    <a:pt x="367" y="406"/>
                  </a:lnTo>
                  <a:lnTo>
                    <a:pt x="364" y="416"/>
                  </a:lnTo>
                  <a:lnTo>
                    <a:pt x="359" y="425"/>
                  </a:lnTo>
                  <a:lnTo>
                    <a:pt x="354" y="435"/>
                  </a:lnTo>
                  <a:lnTo>
                    <a:pt x="348" y="443"/>
                  </a:lnTo>
                  <a:lnTo>
                    <a:pt x="341" y="450"/>
                  </a:lnTo>
                  <a:lnTo>
                    <a:pt x="333" y="457"/>
                  </a:lnTo>
                  <a:lnTo>
                    <a:pt x="324" y="463"/>
                  </a:lnTo>
                  <a:lnTo>
                    <a:pt x="315" y="469"/>
                  </a:lnTo>
                  <a:lnTo>
                    <a:pt x="306" y="473"/>
                  </a:lnTo>
                  <a:lnTo>
                    <a:pt x="296" y="477"/>
                  </a:lnTo>
                  <a:lnTo>
                    <a:pt x="286" y="479"/>
                  </a:lnTo>
                  <a:lnTo>
                    <a:pt x="275" y="481"/>
                  </a:lnTo>
                  <a:lnTo>
                    <a:pt x="265" y="481"/>
                  </a:lnTo>
                  <a:close/>
                  <a:moveTo>
                    <a:pt x="120" y="242"/>
                  </a:moveTo>
                  <a:lnTo>
                    <a:pt x="119" y="247"/>
                  </a:lnTo>
                  <a:lnTo>
                    <a:pt x="116" y="251"/>
                  </a:lnTo>
                  <a:lnTo>
                    <a:pt x="113" y="253"/>
                  </a:lnTo>
                  <a:lnTo>
                    <a:pt x="108" y="254"/>
                  </a:lnTo>
                  <a:lnTo>
                    <a:pt x="103" y="253"/>
                  </a:lnTo>
                  <a:lnTo>
                    <a:pt x="100" y="251"/>
                  </a:lnTo>
                  <a:lnTo>
                    <a:pt x="97" y="247"/>
                  </a:lnTo>
                  <a:lnTo>
                    <a:pt x="96" y="242"/>
                  </a:lnTo>
                  <a:lnTo>
                    <a:pt x="96" y="236"/>
                  </a:lnTo>
                  <a:lnTo>
                    <a:pt x="97" y="229"/>
                  </a:lnTo>
                  <a:lnTo>
                    <a:pt x="99" y="224"/>
                  </a:lnTo>
                  <a:lnTo>
                    <a:pt x="101" y="218"/>
                  </a:lnTo>
                  <a:lnTo>
                    <a:pt x="103" y="213"/>
                  </a:lnTo>
                  <a:lnTo>
                    <a:pt x="106" y="208"/>
                  </a:lnTo>
                  <a:lnTo>
                    <a:pt x="110" y="204"/>
                  </a:lnTo>
                  <a:lnTo>
                    <a:pt x="113" y="199"/>
                  </a:lnTo>
                  <a:lnTo>
                    <a:pt x="118" y="196"/>
                  </a:lnTo>
                  <a:lnTo>
                    <a:pt x="122" y="192"/>
                  </a:lnTo>
                  <a:lnTo>
                    <a:pt x="127" y="189"/>
                  </a:lnTo>
                  <a:lnTo>
                    <a:pt x="132" y="187"/>
                  </a:lnTo>
                  <a:lnTo>
                    <a:pt x="139" y="185"/>
                  </a:lnTo>
                  <a:lnTo>
                    <a:pt x="144" y="183"/>
                  </a:lnTo>
                  <a:lnTo>
                    <a:pt x="150" y="182"/>
                  </a:lnTo>
                  <a:lnTo>
                    <a:pt x="156" y="182"/>
                  </a:lnTo>
                  <a:lnTo>
                    <a:pt x="162" y="182"/>
                  </a:lnTo>
                  <a:lnTo>
                    <a:pt x="168" y="183"/>
                  </a:lnTo>
                  <a:lnTo>
                    <a:pt x="174" y="185"/>
                  </a:lnTo>
                  <a:lnTo>
                    <a:pt x="179" y="187"/>
                  </a:lnTo>
                  <a:lnTo>
                    <a:pt x="184" y="189"/>
                  </a:lnTo>
                  <a:lnTo>
                    <a:pt x="189" y="192"/>
                  </a:lnTo>
                  <a:lnTo>
                    <a:pt x="194" y="196"/>
                  </a:lnTo>
                  <a:lnTo>
                    <a:pt x="198" y="199"/>
                  </a:lnTo>
                  <a:lnTo>
                    <a:pt x="203" y="204"/>
                  </a:lnTo>
                  <a:lnTo>
                    <a:pt x="206" y="208"/>
                  </a:lnTo>
                  <a:lnTo>
                    <a:pt x="209" y="213"/>
                  </a:lnTo>
                  <a:lnTo>
                    <a:pt x="212" y="218"/>
                  </a:lnTo>
                  <a:lnTo>
                    <a:pt x="214" y="224"/>
                  </a:lnTo>
                  <a:lnTo>
                    <a:pt x="215" y="229"/>
                  </a:lnTo>
                  <a:lnTo>
                    <a:pt x="216" y="236"/>
                  </a:lnTo>
                  <a:lnTo>
                    <a:pt x="216" y="242"/>
                  </a:lnTo>
                  <a:lnTo>
                    <a:pt x="215" y="247"/>
                  </a:lnTo>
                  <a:lnTo>
                    <a:pt x="213" y="251"/>
                  </a:lnTo>
                  <a:lnTo>
                    <a:pt x="209" y="253"/>
                  </a:lnTo>
                  <a:lnTo>
                    <a:pt x="204" y="254"/>
                  </a:lnTo>
                  <a:lnTo>
                    <a:pt x="199" y="253"/>
                  </a:lnTo>
                  <a:lnTo>
                    <a:pt x="195" y="251"/>
                  </a:lnTo>
                  <a:lnTo>
                    <a:pt x="193" y="247"/>
                  </a:lnTo>
                  <a:lnTo>
                    <a:pt x="192" y="242"/>
                  </a:lnTo>
                  <a:lnTo>
                    <a:pt x="191" y="234"/>
                  </a:lnTo>
                  <a:lnTo>
                    <a:pt x="189" y="227"/>
                  </a:lnTo>
                  <a:lnTo>
                    <a:pt x="186" y="221"/>
                  </a:lnTo>
                  <a:lnTo>
                    <a:pt x="181" y="216"/>
                  </a:lnTo>
                  <a:lnTo>
                    <a:pt x="176" y="212"/>
                  </a:lnTo>
                  <a:lnTo>
                    <a:pt x="170" y="208"/>
                  </a:lnTo>
                  <a:lnTo>
                    <a:pt x="163" y="206"/>
                  </a:lnTo>
                  <a:lnTo>
                    <a:pt x="156" y="206"/>
                  </a:lnTo>
                  <a:lnTo>
                    <a:pt x="149" y="206"/>
                  </a:lnTo>
                  <a:lnTo>
                    <a:pt x="142" y="208"/>
                  </a:lnTo>
                  <a:lnTo>
                    <a:pt x="135" y="212"/>
                  </a:lnTo>
                  <a:lnTo>
                    <a:pt x="130" y="216"/>
                  </a:lnTo>
                  <a:lnTo>
                    <a:pt x="126" y="221"/>
                  </a:lnTo>
                  <a:lnTo>
                    <a:pt x="123" y="227"/>
                  </a:lnTo>
                  <a:lnTo>
                    <a:pt x="120" y="234"/>
                  </a:lnTo>
                  <a:lnTo>
                    <a:pt x="120" y="242"/>
                  </a:lnTo>
                  <a:close/>
                  <a:moveTo>
                    <a:pt x="521" y="18"/>
                  </a:moveTo>
                  <a:lnTo>
                    <a:pt x="518" y="17"/>
                  </a:lnTo>
                  <a:lnTo>
                    <a:pt x="513" y="17"/>
                  </a:lnTo>
                  <a:lnTo>
                    <a:pt x="510" y="18"/>
                  </a:lnTo>
                  <a:lnTo>
                    <a:pt x="507" y="20"/>
                  </a:lnTo>
                  <a:lnTo>
                    <a:pt x="504" y="23"/>
                  </a:lnTo>
                  <a:lnTo>
                    <a:pt x="501" y="26"/>
                  </a:lnTo>
                  <a:lnTo>
                    <a:pt x="489" y="34"/>
                  </a:lnTo>
                  <a:lnTo>
                    <a:pt x="474" y="41"/>
                  </a:lnTo>
                  <a:lnTo>
                    <a:pt x="456" y="49"/>
                  </a:lnTo>
                  <a:lnTo>
                    <a:pt x="436" y="55"/>
                  </a:lnTo>
                  <a:lnTo>
                    <a:pt x="414" y="60"/>
                  </a:lnTo>
                  <a:lnTo>
                    <a:pt x="390" y="65"/>
                  </a:lnTo>
                  <a:lnTo>
                    <a:pt x="364" y="68"/>
                  </a:lnTo>
                  <a:lnTo>
                    <a:pt x="336" y="71"/>
                  </a:lnTo>
                  <a:lnTo>
                    <a:pt x="318" y="72"/>
                  </a:lnTo>
                  <a:lnTo>
                    <a:pt x="301" y="73"/>
                  </a:lnTo>
                  <a:lnTo>
                    <a:pt x="283" y="73"/>
                  </a:lnTo>
                  <a:lnTo>
                    <a:pt x="264" y="73"/>
                  </a:lnTo>
                  <a:lnTo>
                    <a:pt x="222" y="73"/>
                  </a:lnTo>
                  <a:lnTo>
                    <a:pt x="182" y="70"/>
                  </a:lnTo>
                  <a:lnTo>
                    <a:pt x="164" y="68"/>
                  </a:lnTo>
                  <a:lnTo>
                    <a:pt x="146" y="65"/>
                  </a:lnTo>
                  <a:lnTo>
                    <a:pt x="128" y="63"/>
                  </a:lnTo>
                  <a:lnTo>
                    <a:pt x="111" y="59"/>
                  </a:lnTo>
                  <a:lnTo>
                    <a:pt x="96" y="56"/>
                  </a:lnTo>
                  <a:lnTo>
                    <a:pt x="82" y="52"/>
                  </a:lnTo>
                  <a:lnTo>
                    <a:pt x="68" y="48"/>
                  </a:lnTo>
                  <a:lnTo>
                    <a:pt x="56" y="42"/>
                  </a:lnTo>
                  <a:lnTo>
                    <a:pt x="45" y="37"/>
                  </a:lnTo>
                  <a:lnTo>
                    <a:pt x="35" y="32"/>
                  </a:lnTo>
                  <a:lnTo>
                    <a:pt x="27" y="26"/>
                  </a:lnTo>
                  <a:lnTo>
                    <a:pt x="21" y="20"/>
                  </a:lnTo>
                  <a:lnTo>
                    <a:pt x="0" y="0"/>
                  </a:lnTo>
                  <a:lnTo>
                    <a:pt x="0" y="29"/>
                  </a:lnTo>
                  <a:lnTo>
                    <a:pt x="0" y="277"/>
                  </a:lnTo>
                  <a:lnTo>
                    <a:pt x="0" y="293"/>
                  </a:lnTo>
                  <a:lnTo>
                    <a:pt x="2" y="310"/>
                  </a:lnTo>
                  <a:lnTo>
                    <a:pt x="4" y="325"/>
                  </a:lnTo>
                  <a:lnTo>
                    <a:pt x="8" y="340"/>
                  </a:lnTo>
                  <a:lnTo>
                    <a:pt x="14" y="355"/>
                  </a:lnTo>
                  <a:lnTo>
                    <a:pt x="19" y="371"/>
                  </a:lnTo>
                  <a:lnTo>
                    <a:pt x="25" y="385"/>
                  </a:lnTo>
                  <a:lnTo>
                    <a:pt x="32" y="399"/>
                  </a:lnTo>
                  <a:lnTo>
                    <a:pt x="40" y="412"/>
                  </a:lnTo>
                  <a:lnTo>
                    <a:pt x="48" y="427"/>
                  </a:lnTo>
                  <a:lnTo>
                    <a:pt x="57" y="439"/>
                  </a:lnTo>
                  <a:lnTo>
                    <a:pt x="66" y="452"/>
                  </a:lnTo>
                  <a:lnTo>
                    <a:pt x="77" y="464"/>
                  </a:lnTo>
                  <a:lnTo>
                    <a:pt x="87" y="476"/>
                  </a:lnTo>
                  <a:lnTo>
                    <a:pt x="97" y="487"/>
                  </a:lnTo>
                  <a:lnTo>
                    <a:pt x="108" y="498"/>
                  </a:lnTo>
                  <a:lnTo>
                    <a:pt x="129" y="518"/>
                  </a:lnTo>
                  <a:lnTo>
                    <a:pt x="152" y="536"/>
                  </a:lnTo>
                  <a:lnTo>
                    <a:pt x="174" y="551"/>
                  </a:lnTo>
                  <a:lnTo>
                    <a:pt x="195" y="565"/>
                  </a:lnTo>
                  <a:lnTo>
                    <a:pt x="216" y="576"/>
                  </a:lnTo>
                  <a:lnTo>
                    <a:pt x="234" y="583"/>
                  </a:lnTo>
                  <a:lnTo>
                    <a:pt x="242" y="586"/>
                  </a:lnTo>
                  <a:lnTo>
                    <a:pt x="250" y="588"/>
                  </a:lnTo>
                  <a:lnTo>
                    <a:pt x="257" y="589"/>
                  </a:lnTo>
                  <a:lnTo>
                    <a:pt x="265" y="590"/>
                  </a:lnTo>
                  <a:lnTo>
                    <a:pt x="271" y="589"/>
                  </a:lnTo>
                  <a:lnTo>
                    <a:pt x="278" y="588"/>
                  </a:lnTo>
                  <a:lnTo>
                    <a:pt x="286" y="586"/>
                  </a:lnTo>
                  <a:lnTo>
                    <a:pt x="294" y="583"/>
                  </a:lnTo>
                  <a:lnTo>
                    <a:pt x="312" y="576"/>
                  </a:lnTo>
                  <a:lnTo>
                    <a:pt x="333" y="565"/>
                  </a:lnTo>
                  <a:lnTo>
                    <a:pt x="354" y="551"/>
                  </a:lnTo>
                  <a:lnTo>
                    <a:pt x="376" y="536"/>
                  </a:lnTo>
                  <a:lnTo>
                    <a:pt x="399" y="518"/>
                  </a:lnTo>
                  <a:lnTo>
                    <a:pt x="420" y="498"/>
                  </a:lnTo>
                  <a:lnTo>
                    <a:pt x="431" y="487"/>
                  </a:lnTo>
                  <a:lnTo>
                    <a:pt x="441" y="476"/>
                  </a:lnTo>
                  <a:lnTo>
                    <a:pt x="451" y="464"/>
                  </a:lnTo>
                  <a:lnTo>
                    <a:pt x="462" y="452"/>
                  </a:lnTo>
                  <a:lnTo>
                    <a:pt x="471" y="439"/>
                  </a:lnTo>
                  <a:lnTo>
                    <a:pt x="480" y="427"/>
                  </a:lnTo>
                  <a:lnTo>
                    <a:pt x="488" y="412"/>
                  </a:lnTo>
                  <a:lnTo>
                    <a:pt x="496" y="399"/>
                  </a:lnTo>
                  <a:lnTo>
                    <a:pt x="503" y="385"/>
                  </a:lnTo>
                  <a:lnTo>
                    <a:pt x="509" y="371"/>
                  </a:lnTo>
                  <a:lnTo>
                    <a:pt x="514" y="355"/>
                  </a:lnTo>
                  <a:lnTo>
                    <a:pt x="520" y="340"/>
                  </a:lnTo>
                  <a:lnTo>
                    <a:pt x="524" y="325"/>
                  </a:lnTo>
                  <a:lnTo>
                    <a:pt x="526" y="310"/>
                  </a:lnTo>
                  <a:lnTo>
                    <a:pt x="528" y="293"/>
                  </a:lnTo>
                  <a:lnTo>
                    <a:pt x="529" y="277"/>
                  </a:lnTo>
                  <a:lnTo>
                    <a:pt x="529" y="29"/>
                  </a:lnTo>
                  <a:lnTo>
                    <a:pt x="528" y="25"/>
                  </a:lnTo>
                  <a:lnTo>
                    <a:pt x="527" y="22"/>
                  </a:lnTo>
                  <a:lnTo>
                    <a:pt x="524" y="20"/>
                  </a:lnTo>
                  <a:lnTo>
                    <a:pt x="521" y="18"/>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771" name="Google Shape;771;p16"/>
          <p:cNvSpPr/>
          <p:nvPr/>
        </p:nvSpPr>
        <p:spPr>
          <a:xfrm>
            <a:off x="908208" y="4800904"/>
            <a:ext cx="285750" cy="261938"/>
          </a:xfrm>
          <a:custGeom>
            <a:avLst/>
            <a:gdLst/>
            <a:ahLst/>
            <a:cxnLst/>
            <a:rect l="l" t="t" r="r" b="b"/>
            <a:pathLst>
              <a:path w="901" h="826" extrusionOk="0">
                <a:moveTo>
                  <a:pt x="442" y="255"/>
                </a:moveTo>
                <a:lnTo>
                  <a:pt x="540" y="161"/>
                </a:lnTo>
                <a:lnTo>
                  <a:pt x="540" y="161"/>
                </a:lnTo>
                <a:lnTo>
                  <a:pt x="540" y="161"/>
                </a:lnTo>
                <a:lnTo>
                  <a:pt x="562" y="139"/>
                </a:lnTo>
                <a:lnTo>
                  <a:pt x="659" y="255"/>
                </a:lnTo>
                <a:lnTo>
                  <a:pt x="442" y="255"/>
                </a:lnTo>
                <a:close/>
                <a:moveTo>
                  <a:pt x="360" y="255"/>
                </a:moveTo>
                <a:lnTo>
                  <a:pt x="360" y="165"/>
                </a:lnTo>
                <a:lnTo>
                  <a:pt x="493" y="165"/>
                </a:lnTo>
                <a:lnTo>
                  <a:pt x="399" y="255"/>
                </a:lnTo>
                <a:lnTo>
                  <a:pt x="360" y="255"/>
                </a:lnTo>
                <a:close/>
                <a:moveTo>
                  <a:pt x="114" y="255"/>
                </a:moveTo>
                <a:lnTo>
                  <a:pt x="34" y="67"/>
                </a:lnTo>
                <a:lnTo>
                  <a:pt x="101" y="35"/>
                </a:lnTo>
                <a:lnTo>
                  <a:pt x="201" y="255"/>
                </a:lnTo>
                <a:lnTo>
                  <a:pt x="114" y="255"/>
                </a:lnTo>
                <a:close/>
                <a:moveTo>
                  <a:pt x="886" y="45"/>
                </a:moveTo>
                <a:lnTo>
                  <a:pt x="753" y="45"/>
                </a:lnTo>
                <a:lnTo>
                  <a:pt x="749" y="46"/>
                </a:lnTo>
                <a:lnTo>
                  <a:pt x="745" y="48"/>
                </a:lnTo>
                <a:lnTo>
                  <a:pt x="740" y="51"/>
                </a:lnTo>
                <a:lnTo>
                  <a:pt x="739" y="57"/>
                </a:lnTo>
                <a:lnTo>
                  <a:pt x="692" y="248"/>
                </a:lnTo>
                <a:lnTo>
                  <a:pt x="575" y="107"/>
                </a:lnTo>
                <a:lnTo>
                  <a:pt x="573" y="105"/>
                </a:lnTo>
                <a:lnTo>
                  <a:pt x="571" y="104"/>
                </a:lnTo>
                <a:lnTo>
                  <a:pt x="568" y="103"/>
                </a:lnTo>
                <a:lnTo>
                  <a:pt x="564" y="102"/>
                </a:lnTo>
                <a:lnTo>
                  <a:pt x="561" y="102"/>
                </a:lnTo>
                <a:lnTo>
                  <a:pt x="559" y="103"/>
                </a:lnTo>
                <a:lnTo>
                  <a:pt x="556" y="104"/>
                </a:lnTo>
                <a:lnTo>
                  <a:pt x="554" y="106"/>
                </a:lnTo>
                <a:lnTo>
                  <a:pt x="524" y="135"/>
                </a:lnTo>
                <a:lnTo>
                  <a:pt x="345" y="135"/>
                </a:lnTo>
                <a:lnTo>
                  <a:pt x="341" y="135"/>
                </a:lnTo>
                <a:lnTo>
                  <a:pt x="339" y="136"/>
                </a:lnTo>
                <a:lnTo>
                  <a:pt x="336" y="138"/>
                </a:lnTo>
                <a:lnTo>
                  <a:pt x="334" y="139"/>
                </a:lnTo>
                <a:lnTo>
                  <a:pt x="333" y="141"/>
                </a:lnTo>
                <a:lnTo>
                  <a:pt x="331" y="144"/>
                </a:lnTo>
                <a:lnTo>
                  <a:pt x="331" y="147"/>
                </a:lnTo>
                <a:lnTo>
                  <a:pt x="330" y="150"/>
                </a:lnTo>
                <a:lnTo>
                  <a:pt x="330" y="255"/>
                </a:lnTo>
                <a:lnTo>
                  <a:pt x="234" y="255"/>
                </a:lnTo>
                <a:lnTo>
                  <a:pt x="123" y="8"/>
                </a:lnTo>
                <a:lnTo>
                  <a:pt x="122" y="6"/>
                </a:lnTo>
                <a:lnTo>
                  <a:pt x="120" y="4"/>
                </a:lnTo>
                <a:lnTo>
                  <a:pt x="117" y="2"/>
                </a:lnTo>
                <a:lnTo>
                  <a:pt x="114" y="1"/>
                </a:lnTo>
                <a:lnTo>
                  <a:pt x="111" y="0"/>
                </a:lnTo>
                <a:lnTo>
                  <a:pt x="109" y="0"/>
                </a:lnTo>
                <a:lnTo>
                  <a:pt x="106" y="0"/>
                </a:lnTo>
                <a:lnTo>
                  <a:pt x="102" y="1"/>
                </a:lnTo>
                <a:lnTo>
                  <a:pt x="8" y="46"/>
                </a:lnTo>
                <a:lnTo>
                  <a:pt x="5" y="48"/>
                </a:lnTo>
                <a:lnTo>
                  <a:pt x="3" y="50"/>
                </a:lnTo>
                <a:lnTo>
                  <a:pt x="2" y="52"/>
                </a:lnTo>
                <a:lnTo>
                  <a:pt x="1" y="54"/>
                </a:lnTo>
                <a:lnTo>
                  <a:pt x="0" y="58"/>
                </a:lnTo>
                <a:lnTo>
                  <a:pt x="0" y="60"/>
                </a:lnTo>
                <a:lnTo>
                  <a:pt x="0" y="63"/>
                </a:lnTo>
                <a:lnTo>
                  <a:pt x="1" y="66"/>
                </a:lnTo>
                <a:lnTo>
                  <a:pt x="82" y="255"/>
                </a:lnTo>
                <a:lnTo>
                  <a:pt x="15" y="255"/>
                </a:lnTo>
                <a:lnTo>
                  <a:pt x="11" y="256"/>
                </a:lnTo>
                <a:lnTo>
                  <a:pt x="7" y="257"/>
                </a:lnTo>
                <a:lnTo>
                  <a:pt x="5" y="259"/>
                </a:lnTo>
                <a:lnTo>
                  <a:pt x="2" y="261"/>
                </a:lnTo>
                <a:lnTo>
                  <a:pt x="1" y="265"/>
                </a:lnTo>
                <a:lnTo>
                  <a:pt x="0" y="268"/>
                </a:lnTo>
                <a:lnTo>
                  <a:pt x="0" y="271"/>
                </a:lnTo>
                <a:lnTo>
                  <a:pt x="1" y="275"/>
                </a:lnTo>
                <a:lnTo>
                  <a:pt x="114" y="635"/>
                </a:lnTo>
                <a:lnTo>
                  <a:pt x="116" y="640"/>
                </a:lnTo>
                <a:lnTo>
                  <a:pt x="120" y="643"/>
                </a:lnTo>
                <a:lnTo>
                  <a:pt x="123" y="645"/>
                </a:lnTo>
                <a:lnTo>
                  <a:pt x="128" y="646"/>
                </a:lnTo>
                <a:lnTo>
                  <a:pt x="596" y="646"/>
                </a:lnTo>
                <a:lnTo>
                  <a:pt x="589" y="676"/>
                </a:lnTo>
                <a:lnTo>
                  <a:pt x="180" y="676"/>
                </a:lnTo>
                <a:lnTo>
                  <a:pt x="172" y="676"/>
                </a:lnTo>
                <a:lnTo>
                  <a:pt x="165" y="677"/>
                </a:lnTo>
                <a:lnTo>
                  <a:pt x="157" y="679"/>
                </a:lnTo>
                <a:lnTo>
                  <a:pt x="151" y="682"/>
                </a:lnTo>
                <a:lnTo>
                  <a:pt x="144" y="685"/>
                </a:lnTo>
                <a:lnTo>
                  <a:pt x="138" y="689"/>
                </a:lnTo>
                <a:lnTo>
                  <a:pt x="131" y="693"/>
                </a:lnTo>
                <a:lnTo>
                  <a:pt x="127" y="698"/>
                </a:lnTo>
                <a:lnTo>
                  <a:pt x="122" y="703"/>
                </a:lnTo>
                <a:lnTo>
                  <a:pt x="117" y="709"/>
                </a:lnTo>
                <a:lnTo>
                  <a:pt x="113" y="716"/>
                </a:lnTo>
                <a:lnTo>
                  <a:pt x="110" y="722"/>
                </a:lnTo>
                <a:lnTo>
                  <a:pt x="108" y="729"/>
                </a:lnTo>
                <a:lnTo>
                  <a:pt x="106" y="736"/>
                </a:lnTo>
                <a:lnTo>
                  <a:pt x="105" y="744"/>
                </a:lnTo>
                <a:lnTo>
                  <a:pt x="105" y="751"/>
                </a:lnTo>
                <a:lnTo>
                  <a:pt x="105" y="759"/>
                </a:lnTo>
                <a:lnTo>
                  <a:pt x="106" y="766"/>
                </a:lnTo>
                <a:lnTo>
                  <a:pt x="108" y="774"/>
                </a:lnTo>
                <a:lnTo>
                  <a:pt x="110" y="780"/>
                </a:lnTo>
                <a:lnTo>
                  <a:pt x="113" y="787"/>
                </a:lnTo>
                <a:lnTo>
                  <a:pt x="117" y="793"/>
                </a:lnTo>
                <a:lnTo>
                  <a:pt x="122" y="798"/>
                </a:lnTo>
                <a:lnTo>
                  <a:pt x="127" y="804"/>
                </a:lnTo>
                <a:lnTo>
                  <a:pt x="131" y="809"/>
                </a:lnTo>
                <a:lnTo>
                  <a:pt x="138" y="813"/>
                </a:lnTo>
                <a:lnTo>
                  <a:pt x="144" y="818"/>
                </a:lnTo>
                <a:lnTo>
                  <a:pt x="151" y="821"/>
                </a:lnTo>
                <a:lnTo>
                  <a:pt x="157" y="823"/>
                </a:lnTo>
                <a:lnTo>
                  <a:pt x="165" y="825"/>
                </a:lnTo>
                <a:lnTo>
                  <a:pt x="172" y="826"/>
                </a:lnTo>
                <a:lnTo>
                  <a:pt x="180" y="826"/>
                </a:lnTo>
                <a:lnTo>
                  <a:pt x="187" y="826"/>
                </a:lnTo>
                <a:lnTo>
                  <a:pt x="195" y="825"/>
                </a:lnTo>
                <a:lnTo>
                  <a:pt x="202" y="823"/>
                </a:lnTo>
                <a:lnTo>
                  <a:pt x="209" y="821"/>
                </a:lnTo>
                <a:lnTo>
                  <a:pt x="215" y="818"/>
                </a:lnTo>
                <a:lnTo>
                  <a:pt x="221" y="813"/>
                </a:lnTo>
                <a:lnTo>
                  <a:pt x="228" y="809"/>
                </a:lnTo>
                <a:lnTo>
                  <a:pt x="233" y="804"/>
                </a:lnTo>
                <a:lnTo>
                  <a:pt x="238" y="798"/>
                </a:lnTo>
                <a:lnTo>
                  <a:pt x="242" y="793"/>
                </a:lnTo>
                <a:lnTo>
                  <a:pt x="246" y="787"/>
                </a:lnTo>
                <a:lnTo>
                  <a:pt x="249" y="780"/>
                </a:lnTo>
                <a:lnTo>
                  <a:pt x="251" y="774"/>
                </a:lnTo>
                <a:lnTo>
                  <a:pt x="254" y="766"/>
                </a:lnTo>
                <a:lnTo>
                  <a:pt x="255" y="759"/>
                </a:lnTo>
                <a:lnTo>
                  <a:pt x="255" y="751"/>
                </a:lnTo>
                <a:lnTo>
                  <a:pt x="254" y="738"/>
                </a:lnTo>
                <a:lnTo>
                  <a:pt x="250" y="727"/>
                </a:lnTo>
                <a:lnTo>
                  <a:pt x="246" y="716"/>
                </a:lnTo>
                <a:lnTo>
                  <a:pt x="240" y="706"/>
                </a:lnTo>
                <a:lnTo>
                  <a:pt x="526" y="706"/>
                </a:lnTo>
                <a:lnTo>
                  <a:pt x="519" y="716"/>
                </a:lnTo>
                <a:lnTo>
                  <a:pt x="514" y="727"/>
                </a:lnTo>
                <a:lnTo>
                  <a:pt x="511" y="738"/>
                </a:lnTo>
                <a:lnTo>
                  <a:pt x="510" y="751"/>
                </a:lnTo>
                <a:lnTo>
                  <a:pt x="511" y="759"/>
                </a:lnTo>
                <a:lnTo>
                  <a:pt x="512" y="766"/>
                </a:lnTo>
                <a:lnTo>
                  <a:pt x="514" y="774"/>
                </a:lnTo>
                <a:lnTo>
                  <a:pt x="516" y="780"/>
                </a:lnTo>
                <a:lnTo>
                  <a:pt x="519" y="787"/>
                </a:lnTo>
                <a:lnTo>
                  <a:pt x="523" y="793"/>
                </a:lnTo>
                <a:lnTo>
                  <a:pt x="528" y="798"/>
                </a:lnTo>
                <a:lnTo>
                  <a:pt x="532" y="804"/>
                </a:lnTo>
                <a:lnTo>
                  <a:pt x="538" y="809"/>
                </a:lnTo>
                <a:lnTo>
                  <a:pt x="543" y="813"/>
                </a:lnTo>
                <a:lnTo>
                  <a:pt x="549" y="818"/>
                </a:lnTo>
                <a:lnTo>
                  <a:pt x="556" y="821"/>
                </a:lnTo>
                <a:lnTo>
                  <a:pt x="563" y="823"/>
                </a:lnTo>
                <a:lnTo>
                  <a:pt x="570" y="825"/>
                </a:lnTo>
                <a:lnTo>
                  <a:pt x="577" y="826"/>
                </a:lnTo>
                <a:lnTo>
                  <a:pt x="586" y="826"/>
                </a:lnTo>
                <a:lnTo>
                  <a:pt x="593" y="826"/>
                </a:lnTo>
                <a:lnTo>
                  <a:pt x="601" y="825"/>
                </a:lnTo>
                <a:lnTo>
                  <a:pt x="607" y="823"/>
                </a:lnTo>
                <a:lnTo>
                  <a:pt x="615" y="821"/>
                </a:lnTo>
                <a:lnTo>
                  <a:pt x="621" y="818"/>
                </a:lnTo>
                <a:lnTo>
                  <a:pt x="628" y="813"/>
                </a:lnTo>
                <a:lnTo>
                  <a:pt x="633" y="809"/>
                </a:lnTo>
                <a:lnTo>
                  <a:pt x="638" y="804"/>
                </a:lnTo>
                <a:lnTo>
                  <a:pt x="644" y="798"/>
                </a:lnTo>
                <a:lnTo>
                  <a:pt x="648" y="793"/>
                </a:lnTo>
                <a:lnTo>
                  <a:pt x="651" y="787"/>
                </a:lnTo>
                <a:lnTo>
                  <a:pt x="654" y="780"/>
                </a:lnTo>
                <a:lnTo>
                  <a:pt x="658" y="774"/>
                </a:lnTo>
                <a:lnTo>
                  <a:pt x="659" y="766"/>
                </a:lnTo>
                <a:lnTo>
                  <a:pt x="660" y="759"/>
                </a:lnTo>
                <a:lnTo>
                  <a:pt x="661" y="751"/>
                </a:lnTo>
                <a:lnTo>
                  <a:pt x="660" y="740"/>
                </a:lnTo>
                <a:lnTo>
                  <a:pt x="658" y="730"/>
                </a:lnTo>
                <a:lnTo>
                  <a:pt x="653" y="720"/>
                </a:lnTo>
                <a:lnTo>
                  <a:pt x="649" y="710"/>
                </a:lnTo>
                <a:lnTo>
                  <a:pt x="643" y="702"/>
                </a:lnTo>
                <a:lnTo>
                  <a:pt x="635" y="695"/>
                </a:lnTo>
                <a:lnTo>
                  <a:pt x="627" y="689"/>
                </a:lnTo>
                <a:lnTo>
                  <a:pt x="618" y="684"/>
                </a:lnTo>
                <a:lnTo>
                  <a:pt x="629" y="637"/>
                </a:lnTo>
                <a:lnTo>
                  <a:pt x="630" y="635"/>
                </a:lnTo>
                <a:lnTo>
                  <a:pt x="630" y="634"/>
                </a:lnTo>
                <a:lnTo>
                  <a:pt x="717" y="274"/>
                </a:lnTo>
                <a:lnTo>
                  <a:pt x="765" y="75"/>
                </a:lnTo>
                <a:lnTo>
                  <a:pt x="886" y="75"/>
                </a:lnTo>
                <a:lnTo>
                  <a:pt x="889" y="75"/>
                </a:lnTo>
                <a:lnTo>
                  <a:pt x="891" y="74"/>
                </a:lnTo>
                <a:lnTo>
                  <a:pt x="895" y="73"/>
                </a:lnTo>
                <a:lnTo>
                  <a:pt x="897" y="70"/>
                </a:lnTo>
                <a:lnTo>
                  <a:pt x="899" y="68"/>
                </a:lnTo>
                <a:lnTo>
                  <a:pt x="900" y="66"/>
                </a:lnTo>
                <a:lnTo>
                  <a:pt x="901" y="63"/>
                </a:lnTo>
                <a:lnTo>
                  <a:pt x="901" y="60"/>
                </a:lnTo>
                <a:lnTo>
                  <a:pt x="901" y="57"/>
                </a:lnTo>
                <a:lnTo>
                  <a:pt x="900" y="54"/>
                </a:lnTo>
                <a:lnTo>
                  <a:pt x="899" y="51"/>
                </a:lnTo>
                <a:lnTo>
                  <a:pt x="897" y="49"/>
                </a:lnTo>
                <a:lnTo>
                  <a:pt x="895" y="47"/>
                </a:lnTo>
                <a:lnTo>
                  <a:pt x="891" y="46"/>
                </a:lnTo>
                <a:lnTo>
                  <a:pt x="889" y="45"/>
                </a:lnTo>
                <a:lnTo>
                  <a:pt x="886" y="45"/>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2" name="Google Shape;772;p16"/>
          <p:cNvSpPr/>
          <p:nvPr/>
        </p:nvSpPr>
        <p:spPr>
          <a:xfrm>
            <a:off x="908208" y="5734051"/>
            <a:ext cx="285750" cy="285750"/>
          </a:xfrm>
          <a:custGeom>
            <a:avLst/>
            <a:gdLst/>
            <a:ahLst/>
            <a:cxnLst/>
            <a:rect l="l" t="t" r="r" b="b"/>
            <a:pathLst>
              <a:path w="720" h="719" extrusionOk="0">
                <a:moveTo>
                  <a:pt x="645" y="270"/>
                </a:moveTo>
                <a:lnTo>
                  <a:pt x="640" y="276"/>
                </a:lnTo>
                <a:lnTo>
                  <a:pt x="633" y="280"/>
                </a:lnTo>
                <a:lnTo>
                  <a:pt x="627" y="284"/>
                </a:lnTo>
                <a:lnTo>
                  <a:pt x="620" y="289"/>
                </a:lnTo>
                <a:lnTo>
                  <a:pt x="614" y="291"/>
                </a:lnTo>
                <a:lnTo>
                  <a:pt x="606" y="295"/>
                </a:lnTo>
                <a:lnTo>
                  <a:pt x="599" y="296"/>
                </a:lnTo>
                <a:lnTo>
                  <a:pt x="590" y="298"/>
                </a:lnTo>
                <a:lnTo>
                  <a:pt x="600" y="278"/>
                </a:lnTo>
                <a:lnTo>
                  <a:pt x="609" y="257"/>
                </a:lnTo>
                <a:lnTo>
                  <a:pt x="618" y="233"/>
                </a:lnTo>
                <a:lnTo>
                  <a:pt x="625" y="207"/>
                </a:lnTo>
                <a:lnTo>
                  <a:pt x="631" y="177"/>
                </a:lnTo>
                <a:lnTo>
                  <a:pt x="636" y="145"/>
                </a:lnTo>
                <a:lnTo>
                  <a:pt x="639" y="110"/>
                </a:lnTo>
                <a:lnTo>
                  <a:pt x="643" y="72"/>
                </a:lnTo>
                <a:lnTo>
                  <a:pt x="695" y="72"/>
                </a:lnTo>
                <a:lnTo>
                  <a:pt x="695" y="90"/>
                </a:lnTo>
                <a:lnTo>
                  <a:pt x="695" y="114"/>
                </a:lnTo>
                <a:lnTo>
                  <a:pt x="694" y="140"/>
                </a:lnTo>
                <a:lnTo>
                  <a:pt x="690" y="167"/>
                </a:lnTo>
                <a:lnTo>
                  <a:pt x="687" y="182"/>
                </a:lnTo>
                <a:lnTo>
                  <a:pt x="684" y="196"/>
                </a:lnTo>
                <a:lnTo>
                  <a:pt x="680" y="209"/>
                </a:lnTo>
                <a:lnTo>
                  <a:pt x="675" y="223"/>
                </a:lnTo>
                <a:lnTo>
                  <a:pt x="669" y="236"/>
                </a:lnTo>
                <a:lnTo>
                  <a:pt x="662" y="248"/>
                </a:lnTo>
                <a:lnTo>
                  <a:pt x="655" y="259"/>
                </a:lnTo>
                <a:lnTo>
                  <a:pt x="645" y="270"/>
                </a:lnTo>
                <a:lnTo>
                  <a:pt x="645" y="270"/>
                </a:lnTo>
                <a:close/>
                <a:moveTo>
                  <a:pt x="460" y="160"/>
                </a:moveTo>
                <a:lnTo>
                  <a:pt x="402" y="205"/>
                </a:lnTo>
                <a:lnTo>
                  <a:pt x="425" y="273"/>
                </a:lnTo>
                <a:lnTo>
                  <a:pt x="425" y="278"/>
                </a:lnTo>
                <a:lnTo>
                  <a:pt x="424" y="280"/>
                </a:lnTo>
                <a:lnTo>
                  <a:pt x="421" y="282"/>
                </a:lnTo>
                <a:lnTo>
                  <a:pt x="420" y="282"/>
                </a:lnTo>
                <a:lnTo>
                  <a:pt x="418" y="282"/>
                </a:lnTo>
                <a:lnTo>
                  <a:pt x="416" y="280"/>
                </a:lnTo>
                <a:lnTo>
                  <a:pt x="360" y="235"/>
                </a:lnTo>
                <a:lnTo>
                  <a:pt x="304" y="280"/>
                </a:lnTo>
                <a:lnTo>
                  <a:pt x="303" y="282"/>
                </a:lnTo>
                <a:lnTo>
                  <a:pt x="300" y="282"/>
                </a:lnTo>
                <a:lnTo>
                  <a:pt x="298" y="282"/>
                </a:lnTo>
                <a:lnTo>
                  <a:pt x="297" y="280"/>
                </a:lnTo>
                <a:lnTo>
                  <a:pt x="294" y="278"/>
                </a:lnTo>
                <a:lnTo>
                  <a:pt x="294" y="273"/>
                </a:lnTo>
                <a:lnTo>
                  <a:pt x="317" y="205"/>
                </a:lnTo>
                <a:lnTo>
                  <a:pt x="261" y="160"/>
                </a:lnTo>
                <a:lnTo>
                  <a:pt x="259" y="158"/>
                </a:lnTo>
                <a:lnTo>
                  <a:pt x="259" y="154"/>
                </a:lnTo>
                <a:lnTo>
                  <a:pt x="261" y="151"/>
                </a:lnTo>
                <a:lnTo>
                  <a:pt x="264" y="150"/>
                </a:lnTo>
                <a:lnTo>
                  <a:pt x="332" y="150"/>
                </a:lnTo>
                <a:lnTo>
                  <a:pt x="354" y="101"/>
                </a:lnTo>
                <a:lnTo>
                  <a:pt x="356" y="97"/>
                </a:lnTo>
                <a:lnTo>
                  <a:pt x="358" y="97"/>
                </a:lnTo>
                <a:lnTo>
                  <a:pt x="362" y="97"/>
                </a:lnTo>
                <a:lnTo>
                  <a:pt x="364" y="101"/>
                </a:lnTo>
                <a:lnTo>
                  <a:pt x="388" y="150"/>
                </a:lnTo>
                <a:lnTo>
                  <a:pt x="456" y="150"/>
                </a:lnTo>
                <a:lnTo>
                  <a:pt x="460" y="151"/>
                </a:lnTo>
                <a:lnTo>
                  <a:pt x="462" y="154"/>
                </a:lnTo>
                <a:lnTo>
                  <a:pt x="462" y="158"/>
                </a:lnTo>
                <a:lnTo>
                  <a:pt x="460" y="160"/>
                </a:lnTo>
                <a:close/>
                <a:moveTo>
                  <a:pt x="72" y="270"/>
                </a:moveTo>
                <a:lnTo>
                  <a:pt x="63" y="260"/>
                </a:lnTo>
                <a:lnTo>
                  <a:pt x="55" y="248"/>
                </a:lnTo>
                <a:lnTo>
                  <a:pt x="49" y="236"/>
                </a:lnTo>
                <a:lnTo>
                  <a:pt x="43" y="225"/>
                </a:lnTo>
                <a:lnTo>
                  <a:pt x="38" y="211"/>
                </a:lnTo>
                <a:lnTo>
                  <a:pt x="35" y="198"/>
                </a:lnTo>
                <a:lnTo>
                  <a:pt x="31" y="184"/>
                </a:lnTo>
                <a:lnTo>
                  <a:pt x="29" y="170"/>
                </a:lnTo>
                <a:lnTo>
                  <a:pt x="27" y="142"/>
                </a:lnTo>
                <a:lnTo>
                  <a:pt x="24" y="116"/>
                </a:lnTo>
                <a:lnTo>
                  <a:pt x="24" y="92"/>
                </a:lnTo>
                <a:lnTo>
                  <a:pt x="24" y="72"/>
                </a:lnTo>
                <a:lnTo>
                  <a:pt x="24" y="72"/>
                </a:lnTo>
                <a:lnTo>
                  <a:pt x="24" y="72"/>
                </a:lnTo>
                <a:lnTo>
                  <a:pt x="78" y="72"/>
                </a:lnTo>
                <a:lnTo>
                  <a:pt x="80" y="110"/>
                </a:lnTo>
                <a:lnTo>
                  <a:pt x="85" y="145"/>
                </a:lnTo>
                <a:lnTo>
                  <a:pt x="90" y="177"/>
                </a:lnTo>
                <a:lnTo>
                  <a:pt x="96" y="207"/>
                </a:lnTo>
                <a:lnTo>
                  <a:pt x="103" y="233"/>
                </a:lnTo>
                <a:lnTo>
                  <a:pt x="111" y="257"/>
                </a:lnTo>
                <a:lnTo>
                  <a:pt x="119" y="278"/>
                </a:lnTo>
                <a:lnTo>
                  <a:pt x="129" y="298"/>
                </a:lnTo>
                <a:lnTo>
                  <a:pt x="121" y="296"/>
                </a:lnTo>
                <a:lnTo>
                  <a:pt x="112" y="295"/>
                </a:lnTo>
                <a:lnTo>
                  <a:pt x="105" y="291"/>
                </a:lnTo>
                <a:lnTo>
                  <a:pt x="98" y="289"/>
                </a:lnTo>
                <a:lnTo>
                  <a:pt x="91" y="284"/>
                </a:lnTo>
                <a:lnTo>
                  <a:pt x="84" y="280"/>
                </a:lnTo>
                <a:lnTo>
                  <a:pt x="78" y="276"/>
                </a:lnTo>
                <a:lnTo>
                  <a:pt x="72" y="270"/>
                </a:lnTo>
                <a:lnTo>
                  <a:pt x="72" y="270"/>
                </a:lnTo>
                <a:close/>
                <a:moveTo>
                  <a:pt x="719" y="69"/>
                </a:moveTo>
                <a:lnTo>
                  <a:pt x="719" y="64"/>
                </a:lnTo>
                <a:lnTo>
                  <a:pt x="719" y="60"/>
                </a:lnTo>
                <a:lnTo>
                  <a:pt x="719" y="56"/>
                </a:lnTo>
                <a:lnTo>
                  <a:pt x="715" y="52"/>
                </a:lnTo>
                <a:lnTo>
                  <a:pt x="712" y="50"/>
                </a:lnTo>
                <a:lnTo>
                  <a:pt x="707" y="48"/>
                </a:lnTo>
                <a:lnTo>
                  <a:pt x="643" y="48"/>
                </a:lnTo>
                <a:lnTo>
                  <a:pt x="644" y="39"/>
                </a:lnTo>
                <a:lnTo>
                  <a:pt x="644" y="31"/>
                </a:lnTo>
                <a:lnTo>
                  <a:pt x="644" y="21"/>
                </a:lnTo>
                <a:lnTo>
                  <a:pt x="644" y="13"/>
                </a:lnTo>
                <a:lnTo>
                  <a:pt x="643" y="8"/>
                </a:lnTo>
                <a:lnTo>
                  <a:pt x="640" y="3"/>
                </a:lnTo>
                <a:lnTo>
                  <a:pt x="637" y="1"/>
                </a:lnTo>
                <a:lnTo>
                  <a:pt x="632" y="0"/>
                </a:lnTo>
                <a:lnTo>
                  <a:pt x="88" y="0"/>
                </a:lnTo>
                <a:lnTo>
                  <a:pt x="84" y="1"/>
                </a:lnTo>
                <a:lnTo>
                  <a:pt x="80" y="3"/>
                </a:lnTo>
                <a:lnTo>
                  <a:pt x="78" y="8"/>
                </a:lnTo>
                <a:lnTo>
                  <a:pt x="77" y="13"/>
                </a:lnTo>
                <a:lnTo>
                  <a:pt x="77" y="21"/>
                </a:lnTo>
                <a:lnTo>
                  <a:pt x="77" y="31"/>
                </a:lnTo>
                <a:lnTo>
                  <a:pt x="77" y="39"/>
                </a:lnTo>
                <a:lnTo>
                  <a:pt x="77" y="48"/>
                </a:lnTo>
                <a:lnTo>
                  <a:pt x="12" y="48"/>
                </a:lnTo>
                <a:lnTo>
                  <a:pt x="8" y="50"/>
                </a:lnTo>
                <a:lnTo>
                  <a:pt x="4" y="52"/>
                </a:lnTo>
                <a:lnTo>
                  <a:pt x="2" y="56"/>
                </a:lnTo>
                <a:lnTo>
                  <a:pt x="0" y="60"/>
                </a:lnTo>
                <a:lnTo>
                  <a:pt x="0" y="66"/>
                </a:lnTo>
                <a:lnTo>
                  <a:pt x="0" y="72"/>
                </a:lnTo>
                <a:lnTo>
                  <a:pt x="0" y="94"/>
                </a:lnTo>
                <a:lnTo>
                  <a:pt x="0" y="119"/>
                </a:lnTo>
                <a:lnTo>
                  <a:pt x="3" y="147"/>
                </a:lnTo>
                <a:lnTo>
                  <a:pt x="6" y="177"/>
                </a:lnTo>
                <a:lnTo>
                  <a:pt x="9" y="192"/>
                </a:lnTo>
                <a:lnTo>
                  <a:pt x="12" y="207"/>
                </a:lnTo>
                <a:lnTo>
                  <a:pt x="17" y="222"/>
                </a:lnTo>
                <a:lnTo>
                  <a:pt x="22" y="236"/>
                </a:lnTo>
                <a:lnTo>
                  <a:pt x="29" y="250"/>
                </a:lnTo>
                <a:lnTo>
                  <a:pt x="36" y="263"/>
                </a:lnTo>
                <a:lnTo>
                  <a:pt x="44" y="276"/>
                </a:lnTo>
                <a:lnTo>
                  <a:pt x="55" y="286"/>
                </a:lnTo>
                <a:lnTo>
                  <a:pt x="63" y="295"/>
                </a:lnTo>
                <a:lnTo>
                  <a:pt x="73" y="302"/>
                </a:lnTo>
                <a:lnTo>
                  <a:pt x="84" y="308"/>
                </a:lnTo>
                <a:lnTo>
                  <a:pt x="94" y="314"/>
                </a:lnTo>
                <a:lnTo>
                  <a:pt x="106" y="317"/>
                </a:lnTo>
                <a:lnTo>
                  <a:pt x="118" y="321"/>
                </a:lnTo>
                <a:lnTo>
                  <a:pt x="130" y="322"/>
                </a:lnTo>
                <a:lnTo>
                  <a:pt x="143" y="323"/>
                </a:lnTo>
                <a:lnTo>
                  <a:pt x="156" y="340"/>
                </a:lnTo>
                <a:lnTo>
                  <a:pt x="169" y="355"/>
                </a:lnTo>
                <a:lnTo>
                  <a:pt x="182" y="368"/>
                </a:lnTo>
                <a:lnTo>
                  <a:pt x="195" y="379"/>
                </a:lnTo>
                <a:lnTo>
                  <a:pt x="222" y="398"/>
                </a:lnTo>
                <a:lnTo>
                  <a:pt x="248" y="414"/>
                </a:lnTo>
                <a:lnTo>
                  <a:pt x="262" y="423"/>
                </a:lnTo>
                <a:lnTo>
                  <a:pt x="276" y="433"/>
                </a:lnTo>
                <a:lnTo>
                  <a:pt x="288" y="441"/>
                </a:lnTo>
                <a:lnTo>
                  <a:pt x="298" y="452"/>
                </a:lnTo>
                <a:lnTo>
                  <a:pt x="303" y="456"/>
                </a:lnTo>
                <a:lnTo>
                  <a:pt x="306" y="462"/>
                </a:lnTo>
                <a:lnTo>
                  <a:pt x="310" y="470"/>
                </a:lnTo>
                <a:lnTo>
                  <a:pt x="312" y="476"/>
                </a:lnTo>
                <a:lnTo>
                  <a:pt x="314" y="484"/>
                </a:lnTo>
                <a:lnTo>
                  <a:pt x="316" y="492"/>
                </a:lnTo>
                <a:lnTo>
                  <a:pt x="317" y="500"/>
                </a:lnTo>
                <a:lnTo>
                  <a:pt x="317" y="510"/>
                </a:lnTo>
                <a:lnTo>
                  <a:pt x="316" y="529"/>
                </a:lnTo>
                <a:lnTo>
                  <a:pt x="314" y="546"/>
                </a:lnTo>
                <a:lnTo>
                  <a:pt x="312" y="561"/>
                </a:lnTo>
                <a:lnTo>
                  <a:pt x="308" y="574"/>
                </a:lnTo>
                <a:lnTo>
                  <a:pt x="305" y="586"/>
                </a:lnTo>
                <a:lnTo>
                  <a:pt x="299" y="596"/>
                </a:lnTo>
                <a:lnTo>
                  <a:pt x="293" y="605"/>
                </a:lnTo>
                <a:lnTo>
                  <a:pt x="287" y="612"/>
                </a:lnTo>
                <a:lnTo>
                  <a:pt x="279" y="618"/>
                </a:lnTo>
                <a:lnTo>
                  <a:pt x="270" y="623"/>
                </a:lnTo>
                <a:lnTo>
                  <a:pt x="262" y="628"/>
                </a:lnTo>
                <a:lnTo>
                  <a:pt x="251" y="630"/>
                </a:lnTo>
                <a:lnTo>
                  <a:pt x="241" y="633"/>
                </a:lnTo>
                <a:lnTo>
                  <a:pt x="230" y="634"/>
                </a:lnTo>
                <a:lnTo>
                  <a:pt x="217" y="635"/>
                </a:lnTo>
                <a:lnTo>
                  <a:pt x="204" y="635"/>
                </a:lnTo>
                <a:lnTo>
                  <a:pt x="199" y="636"/>
                </a:lnTo>
                <a:lnTo>
                  <a:pt x="195" y="638"/>
                </a:lnTo>
                <a:lnTo>
                  <a:pt x="193" y="642"/>
                </a:lnTo>
                <a:lnTo>
                  <a:pt x="192" y="647"/>
                </a:lnTo>
                <a:lnTo>
                  <a:pt x="192" y="707"/>
                </a:lnTo>
                <a:lnTo>
                  <a:pt x="193" y="711"/>
                </a:lnTo>
                <a:lnTo>
                  <a:pt x="195" y="716"/>
                </a:lnTo>
                <a:lnTo>
                  <a:pt x="199" y="718"/>
                </a:lnTo>
                <a:lnTo>
                  <a:pt x="204" y="719"/>
                </a:lnTo>
                <a:lnTo>
                  <a:pt x="515" y="719"/>
                </a:lnTo>
                <a:lnTo>
                  <a:pt x="520" y="718"/>
                </a:lnTo>
                <a:lnTo>
                  <a:pt x="524" y="716"/>
                </a:lnTo>
                <a:lnTo>
                  <a:pt x="526" y="711"/>
                </a:lnTo>
                <a:lnTo>
                  <a:pt x="527" y="707"/>
                </a:lnTo>
                <a:lnTo>
                  <a:pt x="527" y="647"/>
                </a:lnTo>
                <a:lnTo>
                  <a:pt x="526" y="642"/>
                </a:lnTo>
                <a:lnTo>
                  <a:pt x="524" y="638"/>
                </a:lnTo>
                <a:lnTo>
                  <a:pt x="520" y="636"/>
                </a:lnTo>
                <a:lnTo>
                  <a:pt x="515" y="635"/>
                </a:lnTo>
                <a:lnTo>
                  <a:pt x="501" y="635"/>
                </a:lnTo>
                <a:lnTo>
                  <a:pt x="488" y="634"/>
                </a:lnTo>
                <a:lnTo>
                  <a:pt x="476" y="631"/>
                </a:lnTo>
                <a:lnTo>
                  <a:pt x="464" y="628"/>
                </a:lnTo>
                <a:lnTo>
                  <a:pt x="455" y="623"/>
                </a:lnTo>
                <a:lnTo>
                  <a:pt x="445" y="618"/>
                </a:lnTo>
                <a:lnTo>
                  <a:pt x="437" y="612"/>
                </a:lnTo>
                <a:lnTo>
                  <a:pt x="429" y="605"/>
                </a:lnTo>
                <a:lnTo>
                  <a:pt x="423" y="597"/>
                </a:lnTo>
                <a:lnTo>
                  <a:pt x="417" y="587"/>
                </a:lnTo>
                <a:lnTo>
                  <a:pt x="412" y="577"/>
                </a:lnTo>
                <a:lnTo>
                  <a:pt x="408" y="566"/>
                </a:lnTo>
                <a:lnTo>
                  <a:pt x="405" y="554"/>
                </a:lnTo>
                <a:lnTo>
                  <a:pt x="402" y="541"/>
                </a:lnTo>
                <a:lnTo>
                  <a:pt x="401" y="525"/>
                </a:lnTo>
                <a:lnTo>
                  <a:pt x="401" y="511"/>
                </a:lnTo>
                <a:lnTo>
                  <a:pt x="401" y="500"/>
                </a:lnTo>
                <a:lnTo>
                  <a:pt x="402" y="492"/>
                </a:lnTo>
                <a:lnTo>
                  <a:pt x="404" y="484"/>
                </a:lnTo>
                <a:lnTo>
                  <a:pt x="406" y="476"/>
                </a:lnTo>
                <a:lnTo>
                  <a:pt x="410" y="470"/>
                </a:lnTo>
                <a:lnTo>
                  <a:pt x="412" y="462"/>
                </a:lnTo>
                <a:lnTo>
                  <a:pt x="417" y="456"/>
                </a:lnTo>
                <a:lnTo>
                  <a:pt x="420" y="451"/>
                </a:lnTo>
                <a:lnTo>
                  <a:pt x="431" y="441"/>
                </a:lnTo>
                <a:lnTo>
                  <a:pt x="443" y="431"/>
                </a:lnTo>
                <a:lnTo>
                  <a:pt x="456" y="423"/>
                </a:lnTo>
                <a:lnTo>
                  <a:pt x="471" y="414"/>
                </a:lnTo>
                <a:lnTo>
                  <a:pt x="498" y="398"/>
                </a:lnTo>
                <a:lnTo>
                  <a:pt x="524" y="379"/>
                </a:lnTo>
                <a:lnTo>
                  <a:pt x="537" y="367"/>
                </a:lnTo>
                <a:lnTo>
                  <a:pt x="550" y="354"/>
                </a:lnTo>
                <a:lnTo>
                  <a:pt x="563" y="340"/>
                </a:lnTo>
                <a:lnTo>
                  <a:pt x="575" y="323"/>
                </a:lnTo>
                <a:lnTo>
                  <a:pt x="588" y="322"/>
                </a:lnTo>
                <a:lnTo>
                  <a:pt x="601" y="321"/>
                </a:lnTo>
                <a:lnTo>
                  <a:pt x="612" y="317"/>
                </a:lnTo>
                <a:lnTo>
                  <a:pt x="624" y="314"/>
                </a:lnTo>
                <a:lnTo>
                  <a:pt x="634" y="308"/>
                </a:lnTo>
                <a:lnTo>
                  <a:pt x="644" y="302"/>
                </a:lnTo>
                <a:lnTo>
                  <a:pt x="653" y="295"/>
                </a:lnTo>
                <a:lnTo>
                  <a:pt x="663" y="286"/>
                </a:lnTo>
                <a:lnTo>
                  <a:pt x="672" y="274"/>
                </a:lnTo>
                <a:lnTo>
                  <a:pt x="682" y="261"/>
                </a:lnTo>
                <a:lnTo>
                  <a:pt x="690" y="248"/>
                </a:lnTo>
                <a:lnTo>
                  <a:pt x="696" y="233"/>
                </a:lnTo>
                <a:lnTo>
                  <a:pt x="702" y="219"/>
                </a:lnTo>
                <a:lnTo>
                  <a:pt x="707" y="203"/>
                </a:lnTo>
                <a:lnTo>
                  <a:pt x="711" y="188"/>
                </a:lnTo>
                <a:lnTo>
                  <a:pt x="713" y="171"/>
                </a:lnTo>
                <a:lnTo>
                  <a:pt x="718" y="141"/>
                </a:lnTo>
                <a:lnTo>
                  <a:pt x="719" y="113"/>
                </a:lnTo>
                <a:lnTo>
                  <a:pt x="720" y="88"/>
                </a:lnTo>
                <a:lnTo>
                  <a:pt x="719" y="69"/>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76"/>
        <p:cNvGrpSpPr/>
        <p:nvPr/>
      </p:nvGrpSpPr>
      <p:grpSpPr>
        <a:xfrm>
          <a:off x="0" y="0"/>
          <a:ext cx="0" cy="0"/>
          <a:chOff x="0" y="0"/>
          <a:chExt cx="0" cy="0"/>
        </a:xfrm>
      </p:grpSpPr>
      <p:sp>
        <p:nvSpPr>
          <p:cNvPr id="777" name="Google Shape;777;p17"/>
          <p:cNvSpPr txBox="1"/>
          <p:nvPr/>
        </p:nvSpPr>
        <p:spPr>
          <a:xfrm>
            <a:off x="431800" y="191214"/>
            <a:ext cx="11328400" cy="73866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4800">
                <a:solidFill>
                  <a:schemeClr val="dk2"/>
                </a:solidFill>
                <a:latin typeface="Arial"/>
                <a:ea typeface="Arial"/>
                <a:cs typeface="Arial"/>
                <a:sym typeface="Arial"/>
              </a:rPr>
              <a:t>TABLES</a:t>
            </a:r>
            <a:endParaRPr/>
          </a:p>
        </p:txBody>
      </p:sp>
      <p:grpSp>
        <p:nvGrpSpPr>
          <p:cNvPr id="778" name="Google Shape;778;p17"/>
          <p:cNvGrpSpPr/>
          <p:nvPr/>
        </p:nvGrpSpPr>
        <p:grpSpPr>
          <a:xfrm>
            <a:off x="5319855" y="6478321"/>
            <a:ext cx="1552291" cy="121183"/>
            <a:chOff x="4665436" y="4689691"/>
            <a:chExt cx="2415114" cy="121183"/>
          </a:xfrm>
        </p:grpSpPr>
        <p:sp>
          <p:nvSpPr>
            <p:cNvPr id="779" name="Google Shape;779;p17"/>
            <p:cNvSpPr/>
            <p:nvPr/>
          </p:nvSpPr>
          <p:spPr>
            <a:xfrm>
              <a:off x="4665436" y="4689691"/>
              <a:ext cx="1075758" cy="121183"/>
            </a:xfrm>
            <a:prstGeom prst="roundRect">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80" name="Google Shape;780;p17"/>
            <p:cNvSpPr/>
            <p:nvPr/>
          </p:nvSpPr>
          <p:spPr>
            <a:xfrm>
              <a:off x="6004792" y="4689691"/>
              <a:ext cx="1075758" cy="121183"/>
            </a:xfrm>
            <a:prstGeom prst="roundRect">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cxnSp>
        <p:nvCxnSpPr>
          <p:cNvPr id="781" name="Google Shape;781;p17"/>
          <p:cNvCxnSpPr/>
          <p:nvPr/>
        </p:nvCxnSpPr>
        <p:spPr>
          <a:xfrm>
            <a:off x="2638845" y="1193453"/>
            <a:ext cx="0" cy="4931229"/>
          </a:xfrm>
          <a:prstGeom prst="straightConnector1">
            <a:avLst/>
          </a:prstGeom>
          <a:noFill/>
          <a:ln w="9525" cap="flat" cmpd="sng">
            <a:solidFill>
              <a:srgbClr val="D8D8D8"/>
            </a:solidFill>
            <a:prstDash val="solid"/>
            <a:miter lim="800000"/>
            <a:headEnd type="none" w="sm" len="sm"/>
            <a:tailEnd type="none" w="sm" len="sm"/>
          </a:ln>
        </p:spPr>
      </p:cxnSp>
      <p:cxnSp>
        <p:nvCxnSpPr>
          <p:cNvPr id="782" name="Google Shape;782;p17"/>
          <p:cNvCxnSpPr/>
          <p:nvPr/>
        </p:nvCxnSpPr>
        <p:spPr>
          <a:xfrm>
            <a:off x="4943616" y="1193453"/>
            <a:ext cx="0" cy="4931229"/>
          </a:xfrm>
          <a:prstGeom prst="straightConnector1">
            <a:avLst/>
          </a:prstGeom>
          <a:noFill/>
          <a:ln w="9525" cap="flat" cmpd="sng">
            <a:solidFill>
              <a:srgbClr val="D8D8D8"/>
            </a:solidFill>
            <a:prstDash val="solid"/>
            <a:miter lim="800000"/>
            <a:headEnd type="none" w="sm" len="sm"/>
            <a:tailEnd type="none" w="sm" len="sm"/>
          </a:ln>
        </p:spPr>
      </p:cxnSp>
      <p:cxnSp>
        <p:nvCxnSpPr>
          <p:cNvPr id="783" name="Google Shape;783;p17"/>
          <p:cNvCxnSpPr/>
          <p:nvPr/>
        </p:nvCxnSpPr>
        <p:spPr>
          <a:xfrm>
            <a:off x="7248387" y="1193453"/>
            <a:ext cx="0" cy="4931229"/>
          </a:xfrm>
          <a:prstGeom prst="straightConnector1">
            <a:avLst/>
          </a:prstGeom>
          <a:noFill/>
          <a:ln w="9525" cap="flat" cmpd="sng">
            <a:solidFill>
              <a:srgbClr val="D8D8D8"/>
            </a:solidFill>
            <a:prstDash val="solid"/>
            <a:miter lim="800000"/>
            <a:headEnd type="none" w="sm" len="sm"/>
            <a:tailEnd type="none" w="sm" len="sm"/>
          </a:ln>
        </p:spPr>
      </p:cxnSp>
      <p:cxnSp>
        <p:nvCxnSpPr>
          <p:cNvPr id="784" name="Google Shape;784;p17"/>
          <p:cNvCxnSpPr/>
          <p:nvPr/>
        </p:nvCxnSpPr>
        <p:spPr>
          <a:xfrm>
            <a:off x="9553158" y="1193453"/>
            <a:ext cx="0" cy="4931229"/>
          </a:xfrm>
          <a:prstGeom prst="straightConnector1">
            <a:avLst/>
          </a:prstGeom>
          <a:noFill/>
          <a:ln w="9525" cap="flat" cmpd="sng">
            <a:solidFill>
              <a:srgbClr val="D8D8D8"/>
            </a:solidFill>
            <a:prstDash val="solid"/>
            <a:miter lim="800000"/>
            <a:headEnd type="none" w="sm" len="sm"/>
            <a:tailEnd type="none" w="sm" len="sm"/>
          </a:ln>
        </p:spPr>
      </p:cxnSp>
      <p:sp>
        <p:nvSpPr>
          <p:cNvPr id="785" name="Google Shape;785;p17"/>
          <p:cNvSpPr/>
          <p:nvPr/>
        </p:nvSpPr>
        <p:spPr>
          <a:xfrm>
            <a:off x="431800" y="1344038"/>
            <a:ext cx="2109319" cy="486576"/>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BASIC</a:t>
            </a:r>
            <a:endParaRPr/>
          </a:p>
        </p:txBody>
      </p:sp>
      <p:sp>
        <p:nvSpPr>
          <p:cNvPr id="786" name="Google Shape;786;p17"/>
          <p:cNvSpPr/>
          <p:nvPr/>
        </p:nvSpPr>
        <p:spPr>
          <a:xfrm>
            <a:off x="2736571" y="1344038"/>
            <a:ext cx="2109319" cy="486576"/>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PRO</a:t>
            </a:r>
            <a:endParaRPr/>
          </a:p>
        </p:txBody>
      </p:sp>
      <p:sp>
        <p:nvSpPr>
          <p:cNvPr id="787" name="Google Shape;787;p17"/>
          <p:cNvSpPr/>
          <p:nvPr/>
        </p:nvSpPr>
        <p:spPr>
          <a:xfrm>
            <a:off x="5041342" y="1344038"/>
            <a:ext cx="2109319" cy="486576"/>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ADVANCED</a:t>
            </a:r>
            <a:endParaRPr/>
          </a:p>
        </p:txBody>
      </p:sp>
      <p:sp>
        <p:nvSpPr>
          <p:cNvPr id="788" name="Google Shape;788;p17"/>
          <p:cNvSpPr/>
          <p:nvPr/>
        </p:nvSpPr>
        <p:spPr>
          <a:xfrm>
            <a:off x="7346113" y="1344038"/>
            <a:ext cx="2109319" cy="486576"/>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BUSINESS</a:t>
            </a:r>
            <a:endParaRPr/>
          </a:p>
        </p:txBody>
      </p:sp>
      <p:sp>
        <p:nvSpPr>
          <p:cNvPr id="789" name="Google Shape;789;p17"/>
          <p:cNvSpPr/>
          <p:nvPr/>
        </p:nvSpPr>
        <p:spPr>
          <a:xfrm>
            <a:off x="9650881" y="1344038"/>
            <a:ext cx="2109319" cy="486576"/>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PREMIUM</a:t>
            </a:r>
            <a:endParaRPr/>
          </a:p>
        </p:txBody>
      </p:sp>
      <p:sp>
        <p:nvSpPr>
          <p:cNvPr id="790" name="Google Shape;790;p17"/>
          <p:cNvSpPr/>
          <p:nvPr/>
        </p:nvSpPr>
        <p:spPr>
          <a:xfrm>
            <a:off x="1180194" y="2172220"/>
            <a:ext cx="612531" cy="612531"/>
          </a:xfrm>
          <a:custGeom>
            <a:avLst/>
            <a:gdLst/>
            <a:ahLst/>
            <a:cxnLst/>
            <a:rect l="l" t="t" r="r" b="b"/>
            <a:pathLst>
              <a:path w="904" h="903" extrusionOk="0">
                <a:moveTo>
                  <a:pt x="483" y="662"/>
                </a:moveTo>
                <a:lnTo>
                  <a:pt x="254" y="662"/>
                </a:lnTo>
                <a:lnTo>
                  <a:pt x="483" y="433"/>
                </a:lnTo>
                <a:lnTo>
                  <a:pt x="483" y="662"/>
                </a:lnTo>
                <a:close/>
                <a:moveTo>
                  <a:pt x="211" y="391"/>
                </a:moveTo>
                <a:lnTo>
                  <a:pt x="440" y="391"/>
                </a:lnTo>
                <a:lnTo>
                  <a:pt x="211" y="620"/>
                </a:lnTo>
                <a:lnTo>
                  <a:pt x="211" y="391"/>
                </a:lnTo>
                <a:close/>
                <a:moveTo>
                  <a:pt x="637" y="278"/>
                </a:moveTo>
                <a:lnTo>
                  <a:pt x="894" y="53"/>
                </a:lnTo>
                <a:lnTo>
                  <a:pt x="898" y="48"/>
                </a:lnTo>
                <a:lnTo>
                  <a:pt x="900" y="42"/>
                </a:lnTo>
                <a:lnTo>
                  <a:pt x="903" y="37"/>
                </a:lnTo>
                <a:lnTo>
                  <a:pt x="904" y="31"/>
                </a:lnTo>
                <a:lnTo>
                  <a:pt x="904" y="25"/>
                </a:lnTo>
                <a:lnTo>
                  <a:pt x="903" y="20"/>
                </a:lnTo>
                <a:lnTo>
                  <a:pt x="900" y="14"/>
                </a:lnTo>
                <a:lnTo>
                  <a:pt x="896" y="10"/>
                </a:lnTo>
                <a:lnTo>
                  <a:pt x="891" y="5"/>
                </a:lnTo>
                <a:lnTo>
                  <a:pt x="887" y="3"/>
                </a:lnTo>
                <a:lnTo>
                  <a:pt x="881" y="1"/>
                </a:lnTo>
                <a:lnTo>
                  <a:pt x="876" y="0"/>
                </a:lnTo>
                <a:lnTo>
                  <a:pt x="870" y="0"/>
                </a:lnTo>
                <a:lnTo>
                  <a:pt x="864" y="1"/>
                </a:lnTo>
                <a:lnTo>
                  <a:pt x="859" y="4"/>
                </a:lnTo>
                <a:lnTo>
                  <a:pt x="854" y="7"/>
                </a:lnTo>
                <a:lnTo>
                  <a:pt x="598" y="233"/>
                </a:lnTo>
                <a:lnTo>
                  <a:pt x="594" y="237"/>
                </a:lnTo>
                <a:lnTo>
                  <a:pt x="592" y="240"/>
                </a:lnTo>
                <a:lnTo>
                  <a:pt x="211" y="240"/>
                </a:lnTo>
                <a:lnTo>
                  <a:pt x="211" y="166"/>
                </a:lnTo>
                <a:lnTo>
                  <a:pt x="211" y="162"/>
                </a:lnTo>
                <a:lnTo>
                  <a:pt x="210" y="160"/>
                </a:lnTo>
                <a:lnTo>
                  <a:pt x="209" y="156"/>
                </a:lnTo>
                <a:lnTo>
                  <a:pt x="207" y="154"/>
                </a:lnTo>
                <a:lnTo>
                  <a:pt x="205" y="153"/>
                </a:lnTo>
                <a:lnTo>
                  <a:pt x="202" y="151"/>
                </a:lnTo>
                <a:lnTo>
                  <a:pt x="199" y="151"/>
                </a:lnTo>
                <a:lnTo>
                  <a:pt x="196" y="150"/>
                </a:lnTo>
                <a:lnTo>
                  <a:pt x="76" y="150"/>
                </a:lnTo>
                <a:lnTo>
                  <a:pt x="73" y="151"/>
                </a:lnTo>
                <a:lnTo>
                  <a:pt x="70" y="151"/>
                </a:lnTo>
                <a:lnTo>
                  <a:pt x="67" y="153"/>
                </a:lnTo>
                <a:lnTo>
                  <a:pt x="65" y="154"/>
                </a:lnTo>
                <a:lnTo>
                  <a:pt x="64" y="156"/>
                </a:lnTo>
                <a:lnTo>
                  <a:pt x="62" y="160"/>
                </a:lnTo>
                <a:lnTo>
                  <a:pt x="61" y="162"/>
                </a:lnTo>
                <a:lnTo>
                  <a:pt x="60" y="166"/>
                </a:lnTo>
                <a:lnTo>
                  <a:pt x="60" y="240"/>
                </a:lnTo>
                <a:lnTo>
                  <a:pt x="15" y="240"/>
                </a:lnTo>
                <a:lnTo>
                  <a:pt x="13" y="241"/>
                </a:lnTo>
                <a:lnTo>
                  <a:pt x="9" y="241"/>
                </a:lnTo>
                <a:lnTo>
                  <a:pt x="7" y="243"/>
                </a:lnTo>
                <a:lnTo>
                  <a:pt x="5" y="245"/>
                </a:lnTo>
                <a:lnTo>
                  <a:pt x="3" y="247"/>
                </a:lnTo>
                <a:lnTo>
                  <a:pt x="1" y="250"/>
                </a:lnTo>
                <a:lnTo>
                  <a:pt x="0" y="252"/>
                </a:lnTo>
                <a:lnTo>
                  <a:pt x="0" y="256"/>
                </a:lnTo>
                <a:lnTo>
                  <a:pt x="0" y="376"/>
                </a:lnTo>
                <a:lnTo>
                  <a:pt x="0" y="379"/>
                </a:lnTo>
                <a:lnTo>
                  <a:pt x="1" y="381"/>
                </a:lnTo>
                <a:lnTo>
                  <a:pt x="3" y="385"/>
                </a:lnTo>
                <a:lnTo>
                  <a:pt x="5" y="387"/>
                </a:lnTo>
                <a:lnTo>
                  <a:pt x="7" y="388"/>
                </a:lnTo>
                <a:lnTo>
                  <a:pt x="9" y="390"/>
                </a:lnTo>
                <a:lnTo>
                  <a:pt x="13" y="390"/>
                </a:lnTo>
                <a:lnTo>
                  <a:pt x="15" y="391"/>
                </a:lnTo>
                <a:lnTo>
                  <a:pt x="60" y="391"/>
                </a:lnTo>
                <a:lnTo>
                  <a:pt x="60" y="798"/>
                </a:lnTo>
                <a:lnTo>
                  <a:pt x="61" y="800"/>
                </a:lnTo>
                <a:lnTo>
                  <a:pt x="62" y="804"/>
                </a:lnTo>
                <a:lnTo>
                  <a:pt x="64" y="806"/>
                </a:lnTo>
                <a:lnTo>
                  <a:pt x="65" y="808"/>
                </a:lnTo>
                <a:lnTo>
                  <a:pt x="67" y="810"/>
                </a:lnTo>
                <a:lnTo>
                  <a:pt x="70" y="812"/>
                </a:lnTo>
                <a:lnTo>
                  <a:pt x="73" y="813"/>
                </a:lnTo>
                <a:lnTo>
                  <a:pt x="76" y="813"/>
                </a:lnTo>
                <a:lnTo>
                  <a:pt x="483" y="813"/>
                </a:lnTo>
                <a:lnTo>
                  <a:pt x="483" y="888"/>
                </a:lnTo>
                <a:lnTo>
                  <a:pt x="483" y="891"/>
                </a:lnTo>
                <a:lnTo>
                  <a:pt x="484" y="894"/>
                </a:lnTo>
                <a:lnTo>
                  <a:pt x="485" y="896"/>
                </a:lnTo>
                <a:lnTo>
                  <a:pt x="487" y="898"/>
                </a:lnTo>
                <a:lnTo>
                  <a:pt x="489" y="901"/>
                </a:lnTo>
                <a:lnTo>
                  <a:pt x="492" y="902"/>
                </a:lnTo>
                <a:lnTo>
                  <a:pt x="494" y="903"/>
                </a:lnTo>
                <a:lnTo>
                  <a:pt x="497" y="903"/>
                </a:lnTo>
                <a:lnTo>
                  <a:pt x="618" y="903"/>
                </a:lnTo>
                <a:lnTo>
                  <a:pt x="620" y="903"/>
                </a:lnTo>
                <a:lnTo>
                  <a:pt x="624" y="902"/>
                </a:lnTo>
                <a:lnTo>
                  <a:pt x="626" y="901"/>
                </a:lnTo>
                <a:lnTo>
                  <a:pt x="628" y="898"/>
                </a:lnTo>
                <a:lnTo>
                  <a:pt x="631" y="896"/>
                </a:lnTo>
                <a:lnTo>
                  <a:pt x="632" y="894"/>
                </a:lnTo>
                <a:lnTo>
                  <a:pt x="633" y="891"/>
                </a:lnTo>
                <a:lnTo>
                  <a:pt x="633" y="888"/>
                </a:lnTo>
                <a:lnTo>
                  <a:pt x="633" y="813"/>
                </a:lnTo>
                <a:lnTo>
                  <a:pt x="708" y="813"/>
                </a:lnTo>
                <a:lnTo>
                  <a:pt x="711" y="813"/>
                </a:lnTo>
                <a:lnTo>
                  <a:pt x="714" y="812"/>
                </a:lnTo>
                <a:lnTo>
                  <a:pt x="716" y="810"/>
                </a:lnTo>
                <a:lnTo>
                  <a:pt x="719" y="808"/>
                </a:lnTo>
                <a:lnTo>
                  <a:pt x="721" y="806"/>
                </a:lnTo>
                <a:lnTo>
                  <a:pt x="722" y="804"/>
                </a:lnTo>
                <a:lnTo>
                  <a:pt x="723" y="800"/>
                </a:lnTo>
                <a:lnTo>
                  <a:pt x="723" y="798"/>
                </a:lnTo>
                <a:lnTo>
                  <a:pt x="723" y="677"/>
                </a:lnTo>
                <a:lnTo>
                  <a:pt x="723" y="674"/>
                </a:lnTo>
                <a:lnTo>
                  <a:pt x="722" y="671"/>
                </a:lnTo>
                <a:lnTo>
                  <a:pt x="721" y="669"/>
                </a:lnTo>
                <a:lnTo>
                  <a:pt x="719" y="667"/>
                </a:lnTo>
                <a:lnTo>
                  <a:pt x="716" y="665"/>
                </a:lnTo>
                <a:lnTo>
                  <a:pt x="714" y="664"/>
                </a:lnTo>
                <a:lnTo>
                  <a:pt x="711" y="662"/>
                </a:lnTo>
                <a:lnTo>
                  <a:pt x="708" y="662"/>
                </a:lnTo>
                <a:lnTo>
                  <a:pt x="633" y="662"/>
                </a:lnTo>
                <a:lnTo>
                  <a:pt x="633" y="282"/>
                </a:lnTo>
                <a:lnTo>
                  <a:pt x="635" y="280"/>
                </a:lnTo>
                <a:lnTo>
                  <a:pt x="637" y="278"/>
                </a:lnTo>
                <a:lnTo>
                  <a:pt x="637" y="278"/>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791" name="Google Shape;791;p17"/>
          <p:cNvGrpSpPr/>
          <p:nvPr/>
        </p:nvGrpSpPr>
        <p:grpSpPr>
          <a:xfrm>
            <a:off x="3677231" y="2170518"/>
            <a:ext cx="227999" cy="615935"/>
            <a:chOff x="1554506" y="1340452"/>
            <a:chExt cx="106363" cy="287338"/>
          </a:xfrm>
        </p:grpSpPr>
        <p:sp>
          <p:nvSpPr>
            <p:cNvPr id="792" name="Google Shape;792;p17"/>
            <p:cNvSpPr/>
            <p:nvPr/>
          </p:nvSpPr>
          <p:spPr>
            <a:xfrm>
              <a:off x="1565618" y="1340452"/>
              <a:ext cx="85725" cy="39688"/>
            </a:xfrm>
            <a:custGeom>
              <a:avLst/>
              <a:gdLst/>
              <a:ahLst/>
              <a:cxnLst/>
              <a:rect l="l" t="t" r="r" b="b"/>
              <a:pathLst>
                <a:path w="270" h="121" extrusionOk="0">
                  <a:moveTo>
                    <a:pt x="38" y="121"/>
                  </a:moveTo>
                  <a:lnTo>
                    <a:pt x="232" y="121"/>
                  </a:lnTo>
                  <a:lnTo>
                    <a:pt x="270" y="21"/>
                  </a:lnTo>
                  <a:lnTo>
                    <a:pt x="270" y="18"/>
                  </a:lnTo>
                  <a:lnTo>
                    <a:pt x="270" y="14"/>
                  </a:lnTo>
                  <a:lnTo>
                    <a:pt x="270" y="10"/>
                  </a:lnTo>
                  <a:lnTo>
                    <a:pt x="267" y="7"/>
                  </a:lnTo>
                  <a:lnTo>
                    <a:pt x="265" y="4"/>
                  </a:lnTo>
                  <a:lnTo>
                    <a:pt x="263" y="3"/>
                  </a:lnTo>
                  <a:lnTo>
                    <a:pt x="259" y="2"/>
                  </a:lnTo>
                  <a:lnTo>
                    <a:pt x="255" y="0"/>
                  </a:lnTo>
                  <a:lnTo>
                    <a:pt x="15" y="0"/>
                  </a:lnTo>
                  <a:lnTo>
                    <a:pt x="11" y="2"/>
                  </a:lnTo>
                  <a:lnTo>
                    <a:pt x="7" y="3"/>
                  </a:lnTo>
                  <a:lnTo>
                    <a:pt x="5" y="4"/>
                  </a:lnTo>
                  <a:lnTo>
                    <a:pt x="2" y="7"/>
                  </a:lnTo>
                  <a:lnTo>
                    <a:pt x="1" y="10"/>
                  </a:lnTo>
                  <a:lnTo>
                    <a:pt x="0" y="14"/>
                  </a:lnTo>
                  <a:lnTo>
                    <a:pt x="0" y="18"/>
                  </a:lnTo>
                  <a:lnTo>
                    <a:pt x="1" y="21"/>
                  </a:lnTo>
                  <a:lnTo>
                    <a:pt x="38" y="121"/>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93" name="Google Shape;793;p17"/>
            <p:cNvSpPr/>
            <p:nvPr/>
          </p:nvSpPr>
          <p:spPr>
            <a:xfrm>
              <a:off x="1554506" y="1389665"/>
              <a:ext cx="106363" cy="238125"/>
            </a:xfrm>
            <a:custGeom>
              <a:avLst/>
              <a:gdLst/>
              <a:ahLst/>
              <a:cxnLst/>
              <a:rect l="l" t="t" r="r" b="b"/>
              <a:pathLst>
                <a:path w="331" h="752" extrusionOk="0">
                  <a:moveTo>
                    <a:pt x="258" y="0"/>
                  </a:moveTo>
                  <a:lnTo>
                    <a:pt x="74" y="0"/>
                  </a:lnTo>
                  <a:lnTo>
                    <a:pt x="0" y="585"/>
                  </a:lnTo>
                  <a:lnTo>
                    <a:pt x="0" y="588"/>
                  </a:lnTo>
                  <a:lnTo>
                    <a:pt x="2" y="592"/>
                  </a:lnTo>
                  <a:lnTo>
                    <a:pt x="3" y="594"/>
                  </a:lnTo>
                  <a:lnTo>
                    <a:pt x="5" y="597"/>
                  </a:lnTo>
                  <a:lnTo>
                    <a:pt x="156" y="747"/>
                  </a:lnTo>
                  <a:lnTo>
                    <a:pt x="160" y="751"/>
                  </a:lnTo>
                  <a:lnTo>
                    <a:pt x="166" y="752"/>
                  </a:lnTo>
                  <a:lnTo>
                    <a:pt x="171" y="751"/>
                  </a:lnTo>
                  <a:lnTo>
                    <a:pt x="176" y="747"/>
                  </a:lnTo>
                  <a:lnTo>
                    <a:pt x="328" y="597"/>
                  </a:lnTo>
                  <a:lnTo>
                    <a:pt x="329" y="594"/>
                  </a:lnTo>
                  <a:lnTo>
                    <a:pt x="330" y="592"/>
                  </a:lnTo>
                  <a:lnTo>
                    <a:pt x="331" y="588"/>
                  </a:lnTo>
                  <a:lnTo>
                    <a:pt x="331" y="585"/>
                  </a:lnTo>
                  <a:lnTo>
                    <a:pt x="258"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794" name="Google Shape;794;p17"/>
          <p:cNvGrpSpPr/>
          <p:nvPr/>
        </p:nvGrpSpPr>
        <p:grpSpPr>
          <a:xfrm>
            <a:off x="5791436" y="2173921"/>
            <a:ext cx="609128" cy="609128"/>
            <a:chOff x="7613650" y="1387475"/>
            <a:chExt cx="284163" cy="284163"/>
          </a:xfrm>
        </p:grpSpPr>
        <p:sp>
          <p:nvSpPr>
            <p:cNvPr id="795" name="Google Shape;795;p17"/>
            <p:cNvSpPr/>
            <p:nvPr/>
          </p:nvSpPr>
          <p:spPr>
            <a:xfrm>
              <a:off x="7613650" y="1471613"/>
              <a:ext cx="200025" cy="200025"/>
            </a:xfrm>
            <a:custGeom>
              <a:avLst/>
              <a:gdLst/>
              <a:ahLst/>
              <a:cxnLst/>
              <a:rect l="l" t="t" r="r" b="b"/>
              <a:pathLst>
                <a:path w="629" h="629" extrusionOk="0">
                  <a:moveTo>
                    <a:pt x="314" y="441"/>
                  </a:moveTo>
                  <a:lnTo>
                    <a:pt x="301" y="440"/>
                  </a:lnTo>
                  <a:lnTo>
                    <a:pt x="288" y="439"/>
                  </a:lnTo>
                  <a:lnTo>
                    <a:pt x="276" y="436"/>
                  </a:lnTo>
                  <a:lnTo>
                    <a:pt x="264" y="430"/>
                  </a:lnTo>
                  <a:lnTo>
                    <a:pt x="253" y="425"/>
                  </a:lnTo>
                  <a:lnTo>
                    <a:pt x="242" y="418"/>
                  </a:lnTo>
                  <a:lnTo>
                    <a:pt x="233" y="411"/>
                  </a:lnTo>
                  <a:lnTo>
                    <a:pt x="223" y="404"/>
                  </a:lnTo>
                  <a:lnTo>
                    <a:pt x="216" y="394"/>
                  </a:lnTo>
                  <a:lnTo>
                    <a:pt x="208" y="384"/>
                  </a:lnTo>
                  <a:lnTo>
                    <a:pt x="202" y="374"/>
                  </a:lnTo>
                  <a:lnTo>
                    <a:pt x="196" y="362"/>
                  </a:lnTo>
                  <a:lnTo>
                    <a:pt x="192" y="350"/>
                  </a:lnTo>
                  <a:lnTo>
                    <a:pt x="189" y="338"/>
                  </a:lnTo>
                  <a:lnTo>
                    <a:pt x="187" y="325"/>
                  </a:lnTo>
                  <a:lnTo>
                    <a:pt x="186" y="313"/>
                  </a:lnTo>
                  <a:lnTo>
                    <a:pt x="187" y="300"/>
                  </a:lnTo>
                  <a:lnTo>
                    <a:pt x="189" y="287"/>
                  </a:lnTo>
                  <a:lnTo>
                    <a:pt x="192" y="274"/>
                  </a:lnTo>
                  <a:lnTo>
                    <a:pt x="196" y="262"/>
                  </a:lnTo>
                  <a:lnTo>
                    <a:pt x="202" y="252"/>
                  </a:lnTo>
                  <a:lnTo>
                    <a:pt x="208" y="241"/>
                  </a:lnTo>
                  <a:lnTo>
                    <a:pt x="216" y="231"/>
                  </a:lnTo>
                  <a:lnTo>
                    <a:pt x="223" y="222"/>
                  </a:lnTo>
                  <a:lnTo>
                    <a:pt x="233" y="213"/>
                  </a:lnTo>
                  <a:lnTo>
                    <a:pt x="242" y="206"/>
                  </a:lnTo>
                  <a:lnTo>
                    <a:pt x="253" y="199"/>
                  </a:lnTo>
                  <a:lnTo>
                    <a:pt x="264" y="194"/>
                  </a:lnTo>
                  <a:lnTo>
                    <a:pt x="276" y="190"/>
                  </a:lnTo>
                  <a:lnTo>
                    <a:pt x="288" y="186"/>
                  </a:lnTo>
                  <a:lnTo>
                    <a:pt x="301" y="184"/>
                  </a:lnTo>
                  <a:lnTo>
                    <a:pt x="314" y="184"/>
                  </a:lnTo>
                  <a:lnTo>
                    <a:pt x="327" y="184"/>
                  </a:lnTo>
                  <a:lnTo>
                    <a:pt x="340" y="186"/>
                  </a:lnTo>
                  <a:lnTo>
                    <a:pt x="352" y="190"/>
                  </a:lnTo>
                  <a:lnTo>
                    <a:pt x="363" y="194"/>
                  </a:lnTo>
                  <a:lnTo>
                    <a:pt x="375" y="199"/>
                  </a:lnTo>
                  <a:lnTo>
                    <a:pt x="386" y="206"/>
                  </a:lnTo>
                  <a:lnTo>
                    <a:pt x="395" y="213"/>
                  </a:lnTo>
                  <a:lnTo>
                    <a:pt x="404" y="222"/>
                  </a:lnTo>
                  <a:lnTo>
                    <a:pt x="413" y="231"/>
                  </a:lnTo>
                  <a:lnTo>
                    <a:pt x="420" y="241"/>
                  </a:lnTo>
                  <a:lnTo>
                    <a:pt x="426" y="252"/>
                  </a:lnTo>
                  <a:lnTo>
                    <a:pt x="432" y="262"/>
                  </a:lnTo>
                  <a:lnTo>
                    <a:pt x="436" y="274"/>
                  </a:lnTo>
                  <a:lnTo>
                    <a:pt x="439" y="287"/>
                  </a:lnTo>
                  <a:lnTo>
                    <a:pt x="441" y="300"/>
                  </a:lnTo>
                  <a:lnTo>
                    <a:pt x="443" y="313"/>
                  </a:lnTo>
                  <a:lnTo>
                    <a:pt x="441" y="325"/>
                  </a:lnTo>
                  <a:lnTo>
                    <a:pt x="439" y="338"/>
                  </a:lnTo>
                  <a:lnTo>
                    <a:pt x="436" y="350"/>
                  </a:lnTo>
                  <a:lnTo>
                    <a:pt x="432" y="362"/>
                  </a:lnTo>
                  <a:lnTo>
                    <a:pt x="426" y="374"/>
                  </a:lnTo>
                  <a:lnTo>
                    <a:pt x="420" y="384"/>
                  </a:lnTo>
                  <a:lnTo>
                    <a:pt x="413" y="394"/>
                  </a:lnTo>
                  <a:lnTo>
                    <a:pt x="404" y="404"/>
                  </a:lnTo>
                  <a:lnTo>
                    <a:pt x="395" y="411"/>
                  </a:lnTo>
                  <a:lnTo>
                    <a:pt x="386" y="418"/>
                  </a:lnTo>
                  <a:lnTo>
                    <a:pt x="375" y="425"/>
                  </a:lnTo>
                  <a:lnTo>
                    <a:pt x="363" y="430"/>
                  </a:lnTo>
                  <a:lnTo>
                    <a:pt x="352" y="436"/>
                  </a:lnTo>
                  <a:lnTo>
                    <a:pt x="340" y="439"/>
                  </a:lnTo>
                  <a:lnTo>
                    <a:pt x="327" y="440"/>
                  </a:lnTo>
                  <a:lnTo>
                    <a:pt x="314" y="441"/>
                  </a:lnTo>
                  <a:close/>
                  <a:moveTo>
                    <a:pt x="621" y="385"/>
                  </a:moveTo>
                  <a:lnTo>
                    <a:pt x="571" y="355"/>
                  </a:lnTo>
                  <a:lnTo>
                    <a:pt x="572" y="346"/>
                  </a:lnTo>
                  <a:lnTo>
                    <a:pt x="573" y="335"/>
                  </a:lnTo>
                  <a:lnTo>
                    <a:pt x="574" y="323"/>
                  </a:lnTo>
                  <a:lnTo>
                    <a:pt x="574" y="313"/>
                  </a:lnTo>
                  <a:lnTo>
                    <a:pt x="574" y="302"/>
                  </a:lnTo>
                  <a:lnTo>
                    <a:pt x="573" y="291"/>
                  </a:lnTo>
                  <a:lnTo>
                    <a:pt x="572" y="280"/>
                  </a:lnTo>
                  <a:lnTo>
                    <a:pt x="570" y="269"/>
                  </a:lnTo>
                  <a:lnTo>
                    <a:pt x="620" y="241"/>
                  </a:lnTo>
                  <a:lnTo>
                    <a:pt x="623" y="239"/>
                  </a:lnTo>
                  <a:lnTo>
                    <a:pt x="624" y="237"/>
                  </a:lnTo>
                  <a:lnTo>
                    <a:pt x="627" y="234"/>
                  </a:lnTo>
                  <a:lnTo>
                    <a:pt x="628" y="231"/>
                  </a:lnTo>
                  <a:lnTo>
                    <a:pt x="628" y="228"/>
                  </a:lnTo>
                  <a:lnTo>
                    <a:pt x="628" y="226"/>
                  </a:lnTo>
                  <a:lnTo>
                    <a:pt x="628" y="223"/>
                  </a:lnTo>
                  <a:lnTo>
                    <a:pt x="625" y="219"/>
                  </a:lnTo>
                  <a:lnTo>
                    <a:pt x="551" y="90"/>
                  </a:lnTo>
                  <a:lnTo>
                    <a:pt x="548" y="87"/>
                  </a:lnTo>
                  <a:lnTo>
                    <a:pt x="546" y="85"/>
                  </a:lnTo>
                  <a:lnTo>
                    <a:pt x="544" y="84"/>
                  </a:lnTo>
                  <a:lnTo>
                    <a:pt x="541" y="83"/>
                  </a:lnTo>
                  <a:lnTo>
                    <a:pt x="539" y="81"/>
                  </a:lnTo>
                  <a:lnTo>
                    <a:pt x="536" y="81"/>
                  </a:lnTo>
                  <a:lnTo>
                    <a:pt x="532" y="83"/>
                  </a:lnTo>
                  <a:lnTo>
                    <a:pt x="530" y="84"/>
                  </a:lnTo>
                  <a:lnTo>
                    <a:pt x="481" y="113"/>
                  </a:lnTo>
                  <a:lnTo>
                    <a:pt x="465" y="99"/>
                  </a:lnTo>
                  <a:lnTo>
                    <a:pt x="447" y="88"/>
                  </a:lnTo>
                  <a:lnTo>
                    <a:pt x="438" y="83"/>
                  </a:lnTo>
                  <a:lnTo>
                    <a:pt x="429" y="77"/>
                  </a:lnTo>
                  <a:lnTo>
                    <a:pt x="418" y="73"/>
                  </a:lnTo>
                  <a:lnTo>
                    <a:pt x="407" y="69"/>
                  </a:lnTo>
                  <a:lnTo>
                    <a:pt x="407" y="15"/>
                  </a:lnTo>
                  <a:lnTo>
                    <a:pt x="407" y="12"/>
                  </a:lnTo>
                  <a:lnTo>
                    <a:pt x="406" y="10"/>
                  </a:lnTo>
                  <a:lnTo>
                    <a:pt x="404" y="7"/>
                  </a:lnTo>
                  <a:lnTo>
                    <a:pt x="403" y="4"/>
                  </a:lnTo>
                  <a:lnTo>
                    <a:pt x="401" y="2"/>
                  </a:lnTo>
                  <a:lnTo>
                    <a:pt x="398" y="1"/>
                  </a:lnTo>
                  <a:lnTo>
                    <a:pt x="395" y="0"/>
                  </a:lnTo>
                  <a:lnTo>
                    <a:pt x="392" y="0"/>
                  </a:lnTo>
                  <a:lnTo>
                    <a:pt x="241" y="0"/>
                  </a:lnTo>
                  <a:lnTo>
                    <a:pt x="238" y="0"/>
                  </a:lnTo>
                  <a:lnTo>
                    <a:pt x="235" y="1"/>
                  </a:lnTo>
                  <a:lnTo>
                    <a:pt x="233" y="2"/>
                  </a:lnTo>
                  <a:lnTo>
                    <a:pt x="231" y="4"/>
                  </a:lnTo>
                  <a:lnTo>
                    <a:pt x="229" y="7"/>
                  </a:lnTo>
                  <a:lnTo>
                    <a:pt x="227" y="10"/>
                  </a:lnTo>
                  <a:lnTo>
                    <a:pt x="226" y="12"/>
                  </a:lnTo>
                  <a:lnTo>
                    <a:pt x="226" y="15"/>
                  </a:lnTo>
                  <a:lnTo>
                    <a:pt x="226" y="69"/>
                  </a:lnTo>
                  <a:lnTo>
                    <a:pt x="216" y="72"/>
                  </a:lnTo>
                  <a:lnTo>
                    <a:pt x="206" y="76"/>
                  </a:lnTo>
                  <a:lnTo>
                    <a:pt x="196" y="80"/>
                  </a:lnTo>
                  <a:lnTo>
                    <a:pt x="187" y="86"/>
                  </a:lnTo>
                  <a:lnTo>
                    <a:pt x="177" y="91"/>
                  </a:lnTo>
                  <a:lnTo>
                    <a:pt x="168" y="98"/>
                  </a:lnTo>
                  <a:lnTo>
                    <a:pt x="159" y="105"/>
                  </a:lnTo>
                  <a:lnTo>
                    <a:pt x="149" y="113"/>
                  </a:lnTo>
                  <a:lnTo>
                    <a:pt x="98" y="84"/>
                  </a:lnTo>
                  <a:lnTo>
                    <a:pt x="96" y="83"/>
                  </a:lnTo>
                  <a:lnTo>
                    <a:pt x="93" y="81"/>
                  </a:lnTo>
                  <a:lnTo>
                    <a:pt x="90" y="81"/>
                  </a:lnTo>
                  <a:lnTo>
                    <a:pt x="87" y="83"/>
                  </a:lnTo>
                  <a:lnTo>
                    <a:pt x="84" y="84"/>
                  </a:lnTo>
                  <a:lnTo>
                    <a:pt x="82" y="85"/>
                  </a:lnTo>
                  <a:lnTo>
                    <a:pt x="80" y="87"/>
                  </a:lnTo>
                  <a:lnTo>
                    <a:pt x="78" y="90"/>
                  </a:lnTo>
                  <a:lnTo>
                    <a:pt x="3" y="219"/>
                  </a:lnTo>
                  <a:lnTo>
                    <a:pt x="1" y="222"/>
                  </a:lnTo>
                  <a:lnTo>
                    <a:pt x="1" y="225"/>
                  </a:lnTo>
                  <a:lnTo>
                    <a:pt x="1" y="228"/>
                  </a:lnTo>
                  <a:lnTo>
                    <a:pt x="1" y="230"/>
                  </a:lnTo>
                  <a:lnTo>
                    <a:pt x="4" y="236"/>
                  </a:lnTo>
                  <a:lnTo>
                    <a:pt x="8" y="241"/>
                  </a:lnTo>
                  <a:lnTo>
                    <a:pt x="57" y="269"/>
                  </a:lnTo>
                  <a:lnTo>
                    <a:pt x="56" y="280"/>
                  </a:lnTo>
                  <a:lnTo>
                    <a:pt x="55" y="291"/>
                  </a:lnTo>
                  <a:lnTo>
                    <a:pt x="54" y="302"/>
                  </a:lnTo>
                  <a:lnTo>
                    <a:pt x="54" y="313"/>
                  </a:lnTo>
                  <a:lnTo>
                    <a:pt x="54" y="323"/>
                  </a:lnTo>
                  <a:lnTo>
                    <a:pt x="55" y="335"/>
                  </a:lnTo>
                  <a:lnTo>
                    <a:pt x="56" y="346"/>
                  </a:lnTo>
                  <a:lnTo>
                    <a:pt x="57" y="355"/>
                  </a:lnTo>
                  <a:lnTo>
                    <a:pt x="7" y="385"/>
                  </a:lnTo>
                  <a:lnTo>
                    <a:pt x="5" y="387"/>
                  </a:lnTo>
                  <a:lnTo>
                    <a:pt x="3" y="389"/>
                  </a:lnTo>
                  <a:lnTo>
                    <a:pt x="2" y="391"/>
                  </a:lnTo>
                  <a:lnTo>
                    <a:pt x="1" y="394"/>
                  </a:lnTo>
                  <a:lnTo>
                    <a:pt x="0" y="396"/>
                  </a:lnTo>
                  <a:lnTo>
                    <a:pt x="1" y="399"/>
                  </a:lnTo>
                  <a:lnTo>
                    <a:pt x="1" y="402"/>
                  </a:lnTo>
                  <a:lnTo>
                    <a:pt x="2" y="405"/>
                  </a:lnTo>
                  <a:lnTo>
                    <a:pt x="78" y="536"/>
                  </a:lnTo>
                  <a:lnTo>
                    <a:pt x="81" y="540"/>
                  </a:lnTo>
                  <a:lnTo>
                    <a:pt x="86" y="543"/>
                  </a:lnTo>
                  <a:lnTo>
                    <a:pt x="89" y="544"/>
                  </a:lnTo>
                  <a:lnTo>
                    <a:pt x="93" y="544"/>
                  </a:lnTo>
                  <a:lnTo>
                    <a:pt x="95" y="543"/>
                  </a:lnTo>
                  <a:lnTo>
                    <a:pt x="98" y="542"/>
                  </a:lnTo>
                  <a:lnTo>
                    <a:pt x="149" y="513"/>
                  </a:lnTo>
                  <a:lnTo>
                    <a:pt x="159" y="520"/>
                  </a:lnTo>
                  <a:lnTo>
                    <a:pt x="168" y="527"/>
                  </a:lnTo>
                  <a:lnTo>
                    <a:pt x="177" y="533"/>
                  </a:lnTo>
                  <a:lnTo>
                    <a:pt x="187" y="539"/>
                  </a:lnTo>
                  <a:lnTo>
                    <a:pt x="196" y="544"/>
                  </a:lnTo>
                  <a:lnTo>
                    <a:pt x="206" y="549"/>
                  </a:lnTo>
                  <a:lnTo>
                    <a:pt x="216" y="552"/>
                  </a:lnTo>
                  <a:lnTo>
                    <a:pt x="226" y="556"/>
                  </a:lnTo>
                  <a:lnTo>
                    <a:pt x="226" y="614"/>
                  </a:lnTo>
                  <a:lnTo>
                    <a:pt x="226" y="617"/>
                  </a:lnTo>
                  <a:lnTo>
                    <a:pt x="227" y="620"/>
                  </a:lnTo>
                  <a:lnTo>
                    <a:pt x="229" y="623"/>
                  </a:lnTo>
                  <a:lnTo>
                    <a:pt x="231" y="625"/>
                  </a:lnTo>
                  <a:lnTo>
                    <a:pt x="233" y="627"/>
                  </a:lnTo>
                  <a:lnTo>
                    <a:pt x="235" y="628"/>
                  </a:lnTo>
                  <a:lnTo>
                    <a:pt x="238" y="629"/>
                  </a:lnTo>
                  <a:lnTo>
                    <a:pt x="241" y="629"/>
                  </a:lnTo>
                  <a:lnTo>
                    <a:pt x="392" y="629"/>
                  </a:lnTo>
                  <a:lnTo>
                    <a:pt x="395" y="629"/>
                  </a:lnTo>
                  <a:lnTo>
                    <a:pt x="398" y="628"/>
                  </a:lnTo>
                  <a:lnTo>
                    <a:pt x="401" y="627"/>
                  </a:lnTo>
                  <a:lnTo>
                    <a:pt x="403" y="625"/>
                  </a:lnTo>
                  <a:lnTo>
                    <a:pt x="404" y="623"/>
                  </a:lnTo>
                  <a:lnTo>
                    <a:pt x="406" y="620"/>
                  </a:lnTo>
                  <a:lnTo>
                    <a:pt x="407" y="617"/>
                  </a:lnTo>
                  <a:lnTo>
                    <a:pt x="407" y="614"/>
                  </a:lnTo>
                  <a:lnTo>
                    <a:pt x="407" y="556"/>
                  </a:lnTo>
                  <a:lnTo>
                    <a:pt x="418" y="552"/>
                  </a:lnTo>
                  <a:lnTo>
                    <a:pt x="429" y="548"/>
                  </a:lnTo>
                  <a:lnTo>
                    <a:pt x="438" y="544"/>
                  </a:lnTo>
                  <a:lnTo>
                    <a:pt x="447" y="538"/>
                  </a:lnTo>
                  <a:lnTo>
                    <a:pt x="465" y="527"/>
                  </a:lnTo>
                  <a:lnTo>
                    <a:pt x="481" y="513"/>
                  </a:lnTo>
                  <a:lnTo>
                    <a:pt x="530" y="542"/>
                  </a:lnTo>
                  <a:lnTo>
                    <a:pt x="533" y="543"/>
                  </a:lnTo>
                  <a:lnTo>
                    <a:pt x="537" y="544"/>
                  </a:lnTo>
                  <a:lnTo>
                    <a:pt x="539" y="544"/>
                  </a:lnTo>
                  <a:lnTo>
                    <a:pt x="542" y="543"/>
                  </a:lnTo>
                  <a:lnTo>
                    <a:pt x="545" y="543"/>
                  </a:lnTo>
                  <a:lnTo>
                    <a:pt x="547" y="540"/>
                  </a:lnTo>
                  <a:lnTo>
                    <a:pt x="550" y="539"/>
                  </a:lnTo>
                  <a:lnTo>
                    <a:pt x="552" y="536"/>
                  </a:lnTo>
                  <a:lnTo>
                    <a:pt x="627" y="405"/>
                  </a:lnTo>
                  <a:lnTo>
                    <a:pt x="628" y="402"/>
                  </a:lnTo>
                  <a:lnTo>
                    <a:pt x="628" y="399"/>
                  </a:lnTo>
                  <a:lnTo>
                    <a:pt x="629" y="396"/>
                  </a:lnTo>
                  <a:lnTo>
                    <a:pt x="628" y="394"/>
                  </a:lnTo>
                  <a:lnTo>
                    <a:pt x="627" y="391"/>
                  </a:lnTo>
                  <a:lnTo>
                    <a:pt x="625" y="389"/>
                  </a:lnTo>
                  <a:lnTo>
                    <a:pt x="623" y="387"/>
                  </a:lnTo>
                  <a:lnTo>
                    <a:pt x="621" y="385"/>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96" name="Google Shape;796;p17"/>
            <p:cNvSpPr/>
            <p:nvPr/>
          </p:nvSpPr>
          <p:spPr>
            <a:xfrm>
              <a:off x="7781925" y="1387475"/>
              <a:ext cx="115888" cy="117475"/>
            </a:xfrm>
            <a:custGeom>
              <a:avLst/>
              <a:gdLst/>
              <a:ahLst/>
              <a:cxnLst/>
              <a:rect l="l" t="t" r="r" b="b"/>
              <a:pathLst>
                <a:path w="362" h="369" extrusionOk="0">
                  <a:moveTo>
                    <a:pt x="181" y="255"/>
                  </a:moveTo>
                  <a:lnTo>
                    <a:pt x="174" y="254"/>
                  </a:lnTo>
                  <a:lnTo>
                    <a:pt x="166" y="253"/>
                  </a:lnTo>
                  <a:lnTo>
                    <a:pt x="160" y="252"/>
                  </a:lnTo>
                  <a:lnTo>
                    <a:pt x="153" y="249"/>
                  </a:lnTo>
                  <a:lnTo>
                    <a:pt x="147" y="247"/>
                  </a:lnTo>
                  <a:lnTo>
                    <a:pt x="141" y="243"/>
                  </a:lnTo>
                  <a:lnTo>
                    <a:pt x="135" y="238"/>
                  </a:lnTo>
                  <a:lnTo>
                    <a:pt x="131" y="234"/>
                  </a:lnTo>
                  <a:lnTo>
                    <a:pt x="125" y="229"/>
                  </a:lnTo>
                  <a:lnTo>
                    <a:pt x="122" y="223"/>
                  </a:lnTo>
                  <a:lnTo>
                    <a:pt x="118" y="218"/>
                  </a:lnTo>
                  <a:lnTo>
                    <a:pt x="115" y="212"/>
                  </a:lnTo>
                  <a:lnTo>
                    <a:pt x="113" y="205"/>
                  </a:lnTo>
                  <a:lnTo>
                    <a:pt x="110" y="198"/>
                  </a:lnTo>
                  <a:lnTo>
                    <a:pt x="109" y="190"/>
                  </a:lnTo>
                  <a:lnTo>
                    <a:pt x="109" y="183"/>
                  </a:lnTo>
                  <a:lnTo>
                    <a:pt x="109" y="176"/>
                  </a:lnTo>
                  <a:lnTo>
                    <a:pt x="110" y="169"/>
                  </a:lnTo>
                  <a:lnTo>
                    <a:pt x="113" y="162"/>
                  </a:lnTo>
                  <a:lnTo>
                    <a:pt x="115" y="156"/>
                  </a:lnTo>
                  <a:lnTo>
                    <a:pt x="118" y="149"/>
                  </a:lnTo>
                  <a:lnTo>
                    <a:pt x="122" y="143"/>
                  </a:lnTo>
                  <a:lnTo>
                    <a:pt x="125" y="138"/>
                  </a:lnTo>
                  <a:lnTo>
                    <a:pt x="131" y="132"/>
                  </a:lnTo>
                  <a:lnTo>
                    <a:pt x="135" y="128"/>
                  </a:lnTo>
                  <a:lnTo>
                    <a:pt x="141" y="124"/>
                  </a:lnTo>
                  <a:lnTo>
                    <a:pt x="147" y="121"/>
                  </a:lnTo>
                  <a:lnTo>
                    <a:pt x="153" y="117"/>
                  </a:lnTo>
                  <a:lnTo>
                    <a:pt x="160" y="114"/>
                  </a:lnTo>
                  <a:lnTo>
                    <a:pt x="166" y="113"/>
                  </a:lnTo>
                  <a:lnTo>
                    <a:pt x="174" y="112"/>
                  </a:lnTo>
                  <a:lnTo>
                    <a:pt x="181" y="111"/>
                  </a:lnTo>
                  <a:lnTo>
                    <a:pt x="189" y="112"/>
                  </a:lnTo>
                  <a:lnTo>
                    <a:pt x="195" y="113"/>
                  </a:lnTo>
                  <a:lnTo>
                    <a:pt x="202" y="114"/>
                  </a:lnTo>
                  <a:lnTo>
                    <a:pt x="209" y="117"/>
                  </a:lnTo>
                  <a:lnTo>
                    <a:pt x="215" y="121"/>
                  </a:lnTo>
                  <a:lnTo>
                    <a:pt x="221" y="124"/>
                  </a:lnTo>
                  <a:lnTo>
                    <a:pt x="226" y="128"/>
                  </a:lnTo>
                  <a:lnTo>
                    <a:pt x="231" y="132"/>
                  </a:lnTo>
                  <a:lnTo>
                    <a:pt x="236" y="138"/>
                  </a:lnTo>
                  <a:lnTo>
                    <a:pt x="240" y="143"/>
                  </a:lnTo>
                  <a:lnTo>
                    <a:pt x="244" y="149"/>
                  </a:lnTo>
                  <a:lnTo>
                    <a:pt x="247" y="156"/>
                  </a:lnTo>
                  <a:lnTo>
                    <a:pt x="250" y="162"/>
                  </a:lnTo>
                  <a:lnTo>
                    <a:pt x="251" y="169"/>
                  </a:lnTo>
                  <a:lnTo>
                    <a:pt x="252" y="176"/>
                  </a:lnTo>
                  <a:lnTo>
                    <a:pt x="253" y="183"/>
                  </a:lnTo>
                  <a:lnTo>
                    <a:pt x="252" y="190"/>
                  </a:lnTo>
                  <a:lnTo>
                    <a:pt x="251" y="198"/>
                  </a:lnTo>
                  <a:lnTo>
                    <a:pt x="250" y="205"/>
                  </a:lnTo>
                  <a:lnTo>
                    <a:pt x="247" y="212"/>
                  </a:lnTo>
                  <a:lnTo>
                    <a:pt x="244" y="218"/>
                  </a:lnTo>
                  <a:lnTo>
                    <a:pt x="240" y="223"/>
                  </a:lnTo>
                  <a:lnTo>
                    <a:pt x="236" y="229"/>
                  </a:lnTo>
                  <a:lnTo>
                    <a:pt x="231" y="234"/>
                  </a:lnTo>
                  <a:lnTo>
                    <a:pt x="226" y="238"/>
                  </a:lnTo>
                  <a:lnTo>
                    <a:pt x="221" y="243"/>
                  </a:lnTo>
                  <a:lnTo>
                    <a:pt x="215" y="247"/>
                  </a:lnTo>
                  <a:lnTo>
                    <a:pt x="209" y="249"/>
                  </a:lnTo>
                  <a:lnTo>
                    <a:pt x="202" y="252"/>
                  </a:lnTo>
                  <a:lnTo>
                    <a:pt x="195" y="253"/>
                  </a:lnTo>
                  <a:lnTo>
                    <a:pt x="189" y="254"/>
                  </a:lnTo>
                  <a:lnTo>
                    <a:pt x="181" y="255"/>
                  </a:lnTo>
                  <a:close/>
                  <a:moveTo>
                    <a:pt x="354" y="223"/>
                  </a:moveTo>
                  <a:lnTo>
                    <a:pt x="327" y="207"/>
                  </a:lnTo>
                  <a:lnTo>
                    <a:pt x="328" y="195"/>
                  </a:lnTo>
                  <a:lnTo>
                    <a:pt x="328" y="183"/>
                  </a:lnTo>
                  <a:lnTo>
                    <a:pt x="328" y="172"/>
                  </a:lnTo>
                  <a:lnTo>
                    <a:pt x="327" y="160"/>
                  </a:lnTo>
                  <a:lnTo>
                    <a:pt x="354" y="144"/>
                  </a:lnTo>
                  <a:lnTo>
                    <a:pt x="357" y="143"/>
                  </a:lnTo>
                  <a:lnTo>
                    <a:pt x="359" y="141"/>
                  </a:lnTo>
                  <a:lnTo>
                    <a:pt x="360" y="139"/>
                  </a:lnTo>
                  <a:lnTo>
                    <a:pt x="361" y="136"/>
                  </a:lnTo>
                  <a:lnTo>
                    <a:pt x="362" y="132"/>
                  </a:lnTo>
                  <a:lnTo>
                    <a:pt x="362" y="129"/>
                  </a:lnTo>
                  <a:lnTo>
                    <a:pt x="361" y="126"/>
                  </a:lnTo>
                  <a:lnTo>
                    <a:pt x="360" y="124"/>
                  </a:lnTo>
                  <a:lnTo>
                    <a:pt x="322" y="59"/>
                  </a:lnTo>
                  <a:lnTo>
                    <a:pt x="320" y="56"/>
                  </a:lnTo>
                  <a:lnTo>
                    <a:pt x="318" y="54"/>
                  </a:lnTo>
                  <a:lnTo>
                    <a:pt x="316" y="53"/>
                  </a:lnTo>
                  <a:lnTo>
                    <a:pt x="313" y="51"/>
                  </a:lnTo>
                  <a:lnTo>
                    <a:pt x="309" y="51"/>
                  </a:lnTo>
                  <a:lnTo>
                    <a:pt x="307" y="51"/>
                  </a:lnTo>
                  <a:lnTo>
                    <a:pt x="304" y="52"/>
                  </a:lnTo>
                  <a:lnTo>
                    <a:pt x="301" y="53"/>
                  </a:lnTo>
                  <a:lnTo>
                    <a:pt x="274" y="69"/>
                  </a:lnTo>
                  <a:lnTo>
                    <a:pt x="266" y="63"/>
                  </a:lnTo>
                  <a:lnTo>
                    <a:pt x="256" y="56"/>
                  </a:lnTo>
                  <a:lnTo>
                    <a:pt x="246" y="51"/>
                  </a:lnTo>
                  <a:lnTo>
                    <a:pt x="237" y="47"/>
                  </a:lnTo>
                  <a:lnTo>
                    <a:pt x="237" y="14"/>
                  </a:lnTo>
                  <a:lnTo>
                    <a:pt x="236" y="10"/>
                  </a:lnTo>
                  <a:lnTo>
                    <a:pt x="236" y="8"/>
                  </a:lnTo>
                  <a:lnTo>
                    <a:pt x="233" y="5"/>
                  </a:lnTo>
                  <a:lnTo>
                    <a:pt x="232" y="3"/>
                  </a:lnTo>
                  <a:lnTo>
                    <a:pt x="229" y="2"/>
                  </a:lnTo>
                  <a:lnTo>
                    <a:pt x="227" y="1"/>
                  </a:lnTo>
                  <a:lnTo>
                    <a:pt x="224" y="0"/>
                  </a:lnTo>
                  <a:lnTo>
                    <a:pt x="222" y="0"/>
                  </a:lnTo>
                  <a:lnTo>
                    <a:pt x="146" y="0"/>
                  </a:lnTo>
                  <a:lnTo>
                    <a:pt x="143" y="0"/>
                  </a:lnTo>
                  <a:lnTo>
                    <a:pt x="140" y="1"/>
                  </a:lnTo>
                  <a:lnTo>
                    <a:pt x="137" y="2"/>
                  </a:lnTo>
                  <a:lnTo>
                    <a:pt x="135" y="3"/>
                  </a:lnTo>
                  <a:lnTo>
                    <a:pt x="134" y="5"/>
                  </a:lnTo>
                  <a:lnTo>
                    <a:pt x="132" y="8"/>
                  </a:lnTo>
                  <a:lnTo>
                    <a:pt x="132" y="10"/>
                  </a:lnTo>
                  <a:lnTo>
                    <a:pt x="131" y="14"/>
                  </a:lnTo>
                  <a:lnTo>
                    <a:pt x="131" y="47"/>
                  </a:lnTo>
                  <a:lnTo>
                    <a:pt x="120" y="52"/>
                  </a:lnTo>
                  <a:lnTo>
                    <a:pt x="109" y="57"/>
                  </a:lnTo>
                  <a:lnTo>
                    <a:pt x="99" y="63"/>
                  </a:lnTo>
                  <a:lnTo>
                    <a:pt x="90" y="69"/>
                  </a:lnTo>
                  <a:lnTo>
                    <a:pt x="61" y="53"/>
                  </a:lnTo>
                  <a:lnTo>
                    <a:pt x="58" y="52"/>
                  </a:lnTo>
                  <a:lnTo>
                    <a:pt x="55" y="51"/>
                  </a:lnTo>
                  <a:lnTo>
                    <a:pt x="53" y="51"/>
                  </a:lnTo>
                  <a:lnTo>
                    <a:pt x="49" y="51"/>
                  </a:lnTo>
                  <a:lnTo>
                    <a:pt x="47" y="52"/>
                  </a:lnTo>
                  <a:lnTo>
                    <a:pt x="44" y="54"/>
                  </a:lnTo>
                  <a:lnTo>
                    <a:pt x="42" y="56"/>
                  </a:lnTo>
                  <a:lnTo>
                    <a:pt x="41" y="59"/>
                  </a:lnTo>
                  <a:lnTo>
                    <a:pt x="2" y="124"/>
                  </a:lnTo>
                  <a:lnTo>
                    <a:pt x="1" y="126"/>
                  </a:lnTo>
                  <a:lnTo>
                    <a:pt x="0" y="129"/>
                  </a:lnTo>
                  <a:lnTo>
                    <a:pt x="0" y="132"/>
                  </a:lnTo>
                  <a:lnTo>
                    <a:pt x="1" y="136"/>
                  </a:lnTo>
                  <a:lnTo>
                    <a:pt x="2" y="139"/>
                  </a:lnTo>
                  <a:lnTo>
                    <a:pt x="3" y="141"/>
                  </a:lnTo>
                  <a:lnTo>
                    <a:pt x="6" y="143"/>
                  </a:lnTo>
                  <a:lnTo>
                    <a:pt x="8" y="144"/>
                  </a:lnTo>
                  <a:lnTo>
                    <a:pt x="36" y="160"/>
                  </a:lnTo>
                  <a:lnTo>
                    <a:pt x="34" y="172"/>
                  </a:lnTo>
                  <a:lnTo>
                    <a:pt x="34" y="183"/>
                  </a:lnTo>
                  <a:lnTo>
                    <a:pt x="34" y="195"/>
                  </a:lnTo>
                  <a:lnTo>
                    <a:pt x="36" y="207"/>
                  </a:lnTo>
                  <a:lnTo>
                    <a:pt x="8" y="223"/>
                  </a:lnTo>
                  <a:lnTo>
                    <a:pt x="6" y="224"/>
                  </a:lnTo>
                  <a:lnTo>
                    <a:pt x="3" y="227"/>
                  </a:lnTo>
                  <a:lnTo>
                    <a:pt x="1" y="230"/>
                  </a:lnTo>
                  <a:lnTo>
                    <a:pt x="0" y="233"/>
                  </a:lnTo>
                  <a:lnTo>
                    <a:pt x="0" y="235"/>
                  </a:lnTo>
                  <a:lnTo>
                    <a:pt x="0" y="237"/>
                  </a:lnTo>
                  <a:lnTo>
                    <a:pt x="1" y="240"/>
                  </a:lnTo>
                  <a:lnTo>
                    <a:pt x="2" y="243"/>
                  </a:lnTo>
                  <a:lnTo>
                    <a:pt x="40" y="309"/>
                  </a:lnTo>
                  <a:lnTo>
                    <a:pt x="42" y="311"/>
                  </a:lnTo>
                  <a:lnTo>
                    <a:pt x="44" y="313"/>
                  </a:lnTo>
                  <a:lnTo>
                    <a:pt x="46" y="314"/>
                  </a:lnTo>
                  <a:lnTo>
                    <a:pt x="48" y="315"/>
                  </a:lnTo>
                  <a:lnTo>
                    <a:pt x="55" y="316"/>
                  </a:lnTo>
                  <a:lnTo>
                    <a:pt x="60" y="314"/>
                  </a:lnTo>
                  <a:lnTo>
                    <a:pt x="90" y="297"/>
                  </a:lnTo>
                  <a:lnTo>
                    <a:pt x="99" y="304"/>
                  </a:lnTo>
                  <a:lnTo>
                    <a:pt x="109" y="310"/>
                  </a:lnTo>
                  <a:lnTo>
                    <a:pt x="120" y="316"/>
                  </a:lnTo>
                  <a:lnTo>
                    <a:pt x="131" y="321"/>
                  </a:lnTo>
                  <a:lnTo>
                    <a:pt x="131" y="354"/>
                  </a:lnTo>
                  <a:lnTo>
                    <a:pt x="132" y="356"/>
                  </a:lnTo>
                  <a:lnTo>
                    <a:pt x="132" y="359"/>
                  </a:lnTo>
                  <a:lnTo>
                    <a:pt x="134" y="361"/>
                  </a:lnTo>
                  <a:lnTo>
                    <a:pt x="135" y="363"/>
                  </a:lnTo>
                  <a:lnTo>
                    <a:pt x="137" y="366"/>
                  </a:lnTo>
                  <a:lnTo>
                    <a:pt x="140" y="368"/>
                  </a:lnTo>
                  <a:lnTo>
                    <a:pt x="143" y="368"/>
                  </a:lnTo>
                  <a:lnTo>
                    <a:pt x="146" y="369"/>
                  </a:lnTo>
                  <a:lnTo>
                    <a:pt x="222" y="369"/>
                  </a:lnTo>
                  <a:lnTo>
                    <a:pt x="225" y="368"/>
                  </a:lnTo>
                  <a:lnTo>
                    <a:pt x="227" y="368"/>
                  </a:lnTo>
                  <a:lnTo>
                    <a:pt x="229" y="366"/>
                  </a:lnTo>
                  <a:lnTo>
                    <a:pt x="232" y="363"/>
                  </a:lnTo>
                  <a:lnTo>
                    <a:pt x="233" y="361"/>
                  </a:lnTo>
                  <a:lnTo>
                    <a:pt x="236" y="359"/>
                  </a:lnTo>
                  <a:lnTo>
                    <a:pt x="236" y="356"/>
                  </a:lnTo>
                  <a:lnTo>
                    <a:pt x="237" y="354"/>
                  </a:lnTo>
                  <a:lnTo>
                    <a:pt x="237" y="321"/>
                  </a:lnTo>
                  <a:lnTo>
                    <a:pt x="246" y="316"/>
                  </a:lnTo>
                  <a:lnTo>
                    <a:pt x="256" y="311"/>
                  </a:lnTo>
                  <a:lnTo>
                    <a:pt x="266" y="305"/>
                  </a:lnTo>
                  <a:lnTo>
                    <a:pt x="274" y="298"/>
                  </a:lnTo>
                  <a:lnTo>
                    <a:pt x="302" y="313"/>
                  </a:lnTo>
                  <a:lnTo>
                    <a:pt x="305" y="315"/>
                  </a:lnTo>
                  <a:lnTo>
                    <a:pt x="307" y="315"/>
                  </a:lnTo>
                  <a:lnTo>
                    <a:pt x="310" y="316"/>
                  </a:lnTo>
                  <a:lnTo>
                    <a:pt x="314" y="316"/>
                  </a:lnTo>
                  <a:lnTo>
                    <a:pt x="319" y="313"/>
                  </a:lnTo>
                  <a:lnTo>
                    <a:pt x="322" y="309"/>
                  </a:lnTo>
                  <a:lnTo>
                    <a:pt x="360" y="243"/>
                  </a:lnTo>
                  <a:lnTo>
                    <a:pt x="362" y="240"/>
                  </a:lnTo>
                  <a:lnTo>
                    <a:pt x="362" y="237"/>
                  </a:lnTo>
                  <a:lnTo>
                    <a:pt x="362" y="234"/>
                  </a:lnTo>
                  <a:lnTo>
                    <a:pt x="362" y="232"/>
                  </a:lnTo>
                  <a:lnTo>
                    <a:pt x="361" y="229"/>
                  </a:lnTo>
                  <a:lnTo>
                    <a:pt x="359" y="227"/>
                  </a:lnTo>
                  <a:lnTo>
                    <a:pt x="357" y="224"/>
                  </a:lnTo>
                  <a:lnTo>
                    <a:pt x="354" y="223"/>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797" name="Google Shape;797;p17"/>
          <p:cNvGrpSpPr/>
          <p:nvPr/>
        </p:nvGrpSpPr>
        <p:grpSpPr>
          <a:xfrm>
            <a:off x="8094507" y="2213055"/>
            <a:ext cx="612531" cy="530861"/>
            <a:chOff x="5467350" y="1400175"/>
            <a:chExt cx="285750" cy="247650"/>
          </a:xfrm>
        </p:grpSpPr>
        <p:sp>
          <p:nvSpPr>
            <p:cNvPr id="798" name="Google Shape;798;p17"/>
            <p:cNvSpPr/>
            <p:nvPr/>
          </p:nvSpPr>
          <p:spPr>
            <a:xfrm>
              <a:off x="5705475" y="1447800"/>
              <a:ext cx="47625" cy="200025"/>
            </a:xfrm>
            <a:custGeom>
              <a:avLst/>
              <a:gdLst/>
              <a:ahLst/>
              <a:cxnLst/>
              <a:rect l="l" t="t" r="r" b="b"/>
              <a:pathLst>
                <a:path w="120" h="504" extrusionOk="0">
                  <a:moveTo>
                    <a:pt x="36" y="0"/>
                  </a:moveTo>
                  <a:lnTo>
                    <a:pt x="0" y="0"/>
                  </a:lnTo>
                  <a:lnTo>
                    <a:pt x="0" y="504"/>
                  </a:lnTo>
                  <a:lnTo>
                    <a:pt x="36" y="504"/>
                  </a:lnTo>
                  <a:lnTo>
                    <a:pt x="45" y="503"/>
                  </a:lnTo>
                  <a:lnTo>
                    <a:pt x="53" y="502"/>
                  </a:lnTo>
                  <a:lnTo>
                    <a:pt x="61" y="500"/>
                  </a:lnTo>
                  <a:lnTo>
                    <a:pt x="68" y="497"/>
                  </a:lnTo>
                  <a:lnTo>
                    <a:pt x="76" y="494"/>
                  </a:lnTo>
                  <a:lnTo>
                    <a:pt x="82" y="490"/>
                  </a:lnTo>
                  <a:lnTo>
                    <a:pt x="90" y="484"/>
                  </a:lnTo>
                  <a:lnTo>
                    <a:pt x="96" y="479"/>
                  </a:lnTo>
                  <a:lnTo>
                    <a:pt x="101" y="473"/>
                  </a:lnTo>
                  <a:lnTo>
                    <a:pt x="106" y="467"/>
                  </a:lnTo>
                  <a:lnTo>
                    <a:pt x="110" y="460"/>
                  </a:lnTo>
                  <a:lnTo>
                    <a:pt x="113" y="453"/>
                  </a:lnTo>
                  <a:lnTo>
                    <a:pt x="116" y="445"/>
                  </a:lnTo>
                  <a:lnTo>
                    <a:pt x="118" y="437"/>
                  </a:lnTo>
                  <a:lnTo>
                    <a:pt x="120" y="429"/>
                  </a:lnTo>
                  <a:lnTo>
                    <a:pt x="120" y="419"/>
                  </a:lnTo>
                  <a:lnTo>
                    <a:pt x="120" y="83"/>
                  </a:lnTo>
                  <a:lnTo>
                    <a:pt x="120" y="75"/>
                  </a:lnTo>
                  <a:lnTo>
                    <a:pt x="118" y="67"/>
                  </a:lnTo>
                  <a:lnTo>
                    <a:pt x="116" y="59"/>
                  </a:lnTo>
                  <a:lnTo>
                    <a:pt x="113" y="51"/>
                  </a:lnTo>
                  <a:lnTo>
                    <a:pt x="110" y="44"/>
                  </a:lnTo>
                  <a:lnTo>
                    <a:pt x="106" y="36"/>
                  </a:lnTo>
                  <a:lnTo>
                    <a:pt x="101" y="30"/>
                  </a:lnTo>
                  <a:lnTo>
                    <a:pt x="96" y="24"/>
                  </a:lnTo>
                  <a:lnTo>
                    <a:pt x="90" y="19"/>
                  </a:lnTo>
                  <a:lnTo>
                    <a:pt x="82" y="14"/>
                  </a:lnTo>
                  <a:lnTo>
                    <a:pt x="76" y="10"/>
                  </a:lnTo>
                  <a:lnTo>
                    <a:pt x="68" y="6"/>
                  </a:lnTo>
                  <a:lnTo>
                    <a:pt x="61" y="3"/>
                  </a:lnTo>
                  <a:lnTo>
                    <a:pt x="53" y="1"/>
                  </a:lnTo>
                  <a:lnTo>
                    <a:pt x="45" y="0"/>
                  </a:lnTo>
                  <a:lnTo>
                    <a:pt x="3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99" name="Google Shape;799;p17"/>
            <p:cNvSpPr/>
            <p:nvPr/>
          </p:nvSpPr>
          <p:spPr>
            <a:xfrm>
              <a:off x="5562600" y="1400175"/>
              <a:ext cx="95250" cy="247650"/>
            </a:xfrm>
            <a:custGeom>
              <a:avLst/>
              <a:gdLst/>
              <a:ahLst/>
              <a:cxnLst/>
              <a:rect l="l" t="t" r="r" b="b"/>
              <a:pathLst>
                <a:path w="241" h="625" extrusionOk="0">
                  <a:moveTo>
                    <a:pt x="217" y="121"/>
                  </a:moveTo>
                  <a:lnTo>
                    <a:pt x="25" y="121"/>
                  </a:lnTo>
                  <a:lnTo>
                    <a:pt x="25" y="72"/>
                  </a:lnTo>
                  <a:lnTo>
                    <a:pt x="26" y="63"/>
                  </a:lnTo>
                  <a:lnTo>
                    <a:pt x="29" y="54"/>
                  </a:lnTo>
                  <a:lnTo>
                    <a:pt x="33" y="46"/>
                  </a:lnTo>
                  <a:lnTo>
                    <a:pt x="39" y="39"/>
                  </a:lnTo>
                  <a:lnTo>
                    <a:pt x="46" y="32"/>
                  </a:lnTo>
                  <a:lnTo>
                    <a:pt x="54" y="28"/>
                  </a:lnTo>
                  <a:lnTo>
                    <a:pt x="63" y="25"/>
                  </a:lnTo>
                  <a:lnTo>
                    <a:pt x="73" y="24"/>
                  </a:lnTo>
                  <a:lnTo>
                    <a:pt x="169" y="24"/>
                  </a:lnTo>
                  <a:lnTo>
                    <a:pt x="178" y="25"/>
                  </a:lnTo>
                  <a:lnTo>
                    <a:pt x="187" y="28"/>
                  </a:lnTo>
                  <a:lnTo>
                    <a:pt x="195" y="32"/>
                  </a:lnTo>
                  <a:lnTo>
                    <a:pt x="203" y="39"/>
                  </a:lnTo>
                  <a:lnTo>
                    <a:pt x="209" y="46"/>
                  </a:lnTo>
                  <a:lnTo>
                    <a:pt x="213" y="54"/>
                  </a:lnTo>
                  <a:lnTo>
                    <a:pt x="216" y="63"/>
                  </a:lnTo>
                  <a:lnTo>
                    <a:pt x="217" y="72"/>
                  </a:lnTo>
                  <a:lnTo>
                    <a:pt x="217" y="121"/>
                  </a:lnTo>
                  <a:close/>
                  <a:moveTo>
                    <a:pt x="169" y="0"/>
                  </a:moveTo>
                  <a:lnTo>
                    <a:pt x="73" y="0"/>
                  </a:lnTo>
                  <a:lnTo>
                    <a:pt x="65" y="1"/>
                  </a:lnTo>
                  <a:lnTo>
                    <a:pt x="58" y="2"/>
                  </a:lnTo>
                  <a:lnTo>
                    <a:pt x="51" y="4"/>
                  </a:lnTo>
                  <a:lnTo>
                    <a:pt x="45" y="6"/>
                  </a:lnTo>
                  <a:lnTo>
                    <a:pt x="38" y="9"/>
                  </a:lnTo>
                  <a:lnTo>
                    <a:pt x="33" y="13"/>
                  </a:lnTo>
                  <a:lnTo>
                    <a:pt x="27" y="17"/>
                  </a:lnTo>
                  <a:lnTo>
                    <a:pt x="22" y="21"/>
                  </a:lnTo>
                  <a:lnTo>
                    <a:pt x="17" y="26"/>
                  </a:lnTo>
                  <a:lnTo>
                    <a:pt x="13" y="32"/>
                  </a:lnTo>
                  <a:lnTo>
                    <a:pt x="10" y="39"/>
                  </a:lnTo>
                  <a:lnTo>
                    <a:pt x="6" y="45"/>
                  </a:lnTo>
                  <a:lnTo>
                    <a:pt x="3" y="51"/>
                  </a:lnTo>
                  <a:lnTo>
                    <a:pt x="2" y="58"/>
                  </a:lnTo>
                  <a:lnTo>
                    <a:pt x="1" y="65"/>
                  </a:lnTo>
                  <a:lnTo>
                    <a:pt x="0" y="72"/>
                  </a:lnTo>
                  <a:lnTo>
                    <a:pt x="0" y="121"/>
                  </a:lnTo>
                  <a:lnTo>
                    <a:pt x="0" y="132"/>
                  </a:lnTo>
                  <a:lnTo>
                    <a:pt x="0" y="625"/>
                  </a:lnTo>
                  <a:lnTo>
                    <a:pt x="241" y="625"/>
                  </a:lnTo>
                  <a:lnTo>
                    <a:pt x="241" y="132"/>
                  </a:lnTo>
                  <a:lnTo>
                    <a:pt x="241" y="121"/>
                  </a:lnTo>
                  <a:lnTo>
                    <a:pt x="241" y="72"/>
                  </a:lnTo>
                  <a:lnTo>
                    <a:pt x="240" y="65"/>
                  </a:lnTo>
                  <a:lnTo>
                    <a:pt x="239" y="58"/>
                  </a:lnTo>
                  <a:lnTo>
                    <a:pt x="237" y="51"/>
                  </a:lnTo>
                  <a:lnTo>
                    <a:pt x="235" y="45"/>
                  </a:lnTo>
                  <a:lnTo>
                    <a:pt x="232" y="39"/>
                  </a:lnTo>
                  <a:lnTo>
                    <a:pt x="228" y="32"/>
                  </a:lnTo>
                  <a:lnTo>
                    <a:pt x="224" y="26"/>
                  </a:lnTo>
                  <a:lnTo>
                    <a:pt x="220" y="21"/>
                  </a:lnTo>
                  <a:lnTo>
                    <a:pt x="215" y="17"/>
                  </a:lnTo>
                  <a:lnTo>
                    <a:pt x="209" y="13"/>
                  </a:lnTo>
                  <a:lnTo>
                    <a:pt x="203" y="9"/>
                  </a:lnTo>
                  <a:lnTo>
                    <a:pt x="196" y="6"/>
                  </a:lnTo>
                  <a:lnTo>
                    <a:pt x="190" y="4"/>
                  </a:lnTo>
                  <a:lnTo>
                    <a:pt x="183" y="2"/>
                  </a:lnTo>
                  <a:lnTo>
                    <a:pt x="176" y="1"/>
                  </a:lnTo>
                  <a:lnTo>
                    <a:pt x="169"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0" name="Google Shape;800;p17"/>
            <p:cNvSpPr/>
            <p:nvPr/>
          </p:nvSpPr>
          <p:spPr>
            <a:xfrm>
              <a:off x="5667375" y="1447800"/>
              <a:ext cx="28575" cy="200025"/>
            </a:xfrm>
            <a:prstGeom prst="rect">
              <a:avLst/>
            </a:pr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1" name="Google Shape;801;p17"/>
            <p:cNvSpPr/>
            <p:nvPr/>
          </p:nvSpPr>
          <p:spPr>
            <a:xfrm>
              <a:off x="5524500" y="1447800"/>
              <a:ext cx="28575" cy="200025"/>
            </a:xfrm>
            <a:prstGeom prst="rect">
              <a:avLst/>
            </a:pr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2" name="Google Shape;802;p17"/>
            <p:cNvSpPr/>
            <p:nvPr/>
          </p:nvSpPr>
          <p:spPr>
            <a:xfrm>
              <a:off x="5467350" y="1447800"/>
              <a:ext cx="47625" cy="200025"/>
            </a:xfrm>
            <a:custGeom>
              <a:avLst/>
              <a:gdLst/>
              <a:ahLst/>
              <a:cxnLst/>
              <a:rect l="l" t="t" r="r" b="b"/>
              <a:pathLst>
                <a:path w="119" h="504" extrusionOk="0">
                  <a:moveTo>
                    <a:pt x="0" y="83"/>
                  </a:moveTo>
                  <a:lnTo>
                    <a:pt x="0" y="419"/>
                  </a:lnTo>
                  <a:lnTo>
                    <a:pt x="0" y="429"/>
                  </a:lnTo>
                  <a:lnTo>
                    <a:pt x="2" y="437"/>
                  </a:lnTo>
                  <a:lnTo>
                    <a:pt x="4" y="445"/>
                  </a:lnTo>
                  <a:lnTo>
                    <a:pt x="6" y="453"/>
                  </a:lnTo>
                  <a:lnTo>
                    <a:pt x="10" y="460"/>
                  </a:lnTo>
                  <a:lnTo>
                    <a:pt x="14" y="467"/>
                  </a:lnTo>
                  <a:lnTo>
                    <a:pt x="19" y="473"/>
                  </a:lnTo>
                  <a:lnTo>
                    <a:pt x="24" y="479"/>
                  </a:lnTo>
                  <a:lnTo>
                    <a:pt x="30" y="484"/>
                  </a:lnTo>
                  <a:lnTo>
                    <a:pt x="36" y="490"/>
                  </a:lnTo>
                  <a:lnTo>
                    <a:pt x="43" y="494"/>
                  </a:lnTo>
                  <a:lnTo>
                    <a:pt x="50" y="497"/>
                  </a:lnTo>
                  <a:lnTo>
                    <a:pt x="59" y="500"/>
                  </a:lnTo>
                  <a:lnTo>
                    <a:pt x="67" y="502"/>
                  </a:lnTo>
                  <a:lnTo>
                    <a:pt x="75" y="504"/>
                  </a:lnTo>
                  <a:lnTo>
                    <a:pt x="84" y="504"/>
                  </a:lnTo>
                  <a:lnTo>
                    <a:pt x="119" y="504"/>
                  </a:lnTo>
                  <a:lnTo>
                    <a:pt x="119" y="0"/>
                  </a:lnTo>
                  <a:lnTo>
                    <a:pt x="84" y="0"/>
                  </a:lnTo>
                  <a:lnTo>
                    <a:pt x="75" y="0"/>
                  </a:lnTo>
                  <a:lnTo>
                    <a:pt x="67" y="1"/>
                  </a:lnTo>
                  <a:lnTo>
                    <a:pt x="59" y="3"/>
                  </a:lnTo>
                  <a:lnTo>
                    <a:pt x="50" y="6"/>
                  </a:lnTo>
                  <a:lnTo>
                    <a:pt x="43" y="10"/>
                  </a:lnTo>
                  <a:lnTo>
                    <a:pt x="36" y="14"/>
                  </a:lnTo>
                  <a:lnTo>
                    <a:pt x="30" y="19"/>
                  </a:lnTo>
                  <a:lnTo>
                    <a:pt x="24" y="24"/>
                  </a:lnTo>
                  <a:lnTo>
                    <a:pt x="19" y="30"/>
                  </a:lnTo>
                  <a:lnTo>
                    <a:pt x="14" y="36"/>
                  </a:lnTo>
                  <a:lnTo>
                    <a:pt x="10" y="44"/>
                  </a:lnTo>
                  <a:lnTo>
                    <a:pt x="6" y="51"/>
                  </a:lnTo>
                  <a:lnTo>
                    <a:pt x="4" y="59"/>
                  </a:lnTo>
                  <a:lnTo>
                    <a:pt x="2" y="67"/>
                  </a:lnTo>
                  <a:lnTo>
                    <a:pt x="0" y="75"/>
                  </a:lnTo>
                  <a:lnTo>
                    <a:pt x="0" y="83"/>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803" name="Google Shape;803;p17"/>
          <p:cNvGrpSpPr/>
          <p:nvPr/>
        </p:nvGrpSpPr>
        <p:grpSpPr>
          <a:xfrm>
            <a:off x="10402000" y="2177322"/>
            <a:ext cx="602326" cy="602326"/>
            <a:chOff x="6445250" y="2535238"/>
            <a:chExt cx="280988" cy="280988"/>
          </a:xfrm>
        </p:grpSpPr>
        <p:sp>
          <p:nvSpPr>
            <p:cNvPr id="804" name="Google Shape;804;p17"/>
            <p:cNvSpPr/>
            <p:nvPr/>
          </p:nvSpPr>
          <p:spPr>
            <a:xfrm>
              <a:off x="6538913" y="2630488"/>
              <a:ext cx="93663" cy="173038"/>
            </a:xfrm>
            <a:custGeom>
              <a:avLst/>
              <a:gdLst/>
              <a:ahLst/>
              <a:cxnLst/>
              <a:rect l="l" t="t" r="r" b="b"/>
              <a:pathLst>
                <a:path w="292" h="543" extrusionOk="0">
                  <a:moveTo>
                    <a:pt x="0" y="0"/>
                  </a:moveTo>
                  <a:lnTo>
                    <a:pt x="147" y="543"/>
                  </a:lnTo>
                  <a:lnTo>
                    <a:pt x="292" y="0"/>
                  </a:lnTo>
                  <a:lnTo>
                    <a:pt x="0"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5" name="Google Shape;805;p17"/>
            <p:cNvSpPr/>
            <p:nvPr/>
          </p:nvSpPr>
          <p:spPr>
            <a:xfrm>
              <a:off x="6542088" y="2544763"/>
              <a:ext cx="87313" cy="76200"/>
            </a:xfrm>
            <a:custGeom>
              <a:avLst/>
              <a:gdLst/>
              <a:ahLst/>
              <a:cxnLst/>
              <a:rect l="l" t="t" r="r" b="b"/>
              <a:pathLst>
                <a:path w="278" h="242" extrusionOk="0">
                  <a:moveTo>
                    <a:pt x="278" y="242"/>
                  </a:moveTo>
                  <a:lnTo>
                    <a:pt x="139" y="0"/>
                  </a:lnTo>
                  <a:lnTo>
                    <a:pt x="0" y="242"/>
                  </a:lnTo>
                  <a:lnTo>
                    <a:pt x="278" y="242"/>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6" name="Google Shape;806;p17"/>
            <p:cNvSpPr/>
            <p:nvPr/>
          </p:nvSpPr>
          <p:spPr>
            <a:xfrm>
              <a:off x="6591300" y="2535238"/>
              <a:ext cx="69850" cy="79375"/>
            </a:xfrm>
            <a:custGeom>
              <a:avLst/>
              <a:gdLst/>
              <a:ahLst/>
              <a:cxnLst/>
              <a:rect l="l" t="t" r="r" b="b"/>
              <a:pathLst>
                <a:path w="219" h="248" extrusionOk="0">
                  <a:moveTo>
                    <a:pt x="219" y="0"/>
                  </a:moveTo>
                  <a:lnTo>
                    <a:pt x="0" y="0"/>
                  </a:lnTo>
                  <a:lnTo>
                    <a:pt x="144" y="248"/>
                  </a:lnTo>
                  <a:lnTo>
                    <a:pt x="219"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7" name="Google Shape;807;p17"/>
            <p:cNvSpPr/>
            <p:nvPr/>
          </p:nvSpPr>
          <p:spPr>
            <a:xfrm>
              <a:off x="6645275" y="2541588"/>
              <a:ext cx="80963" cy="79375"/>
            </a:xfrm>
            <a:custGeom>
              <a:avLst/>
              <a:gdLst/>
              <a:ahLst/>
              <a:cxnLst/>
              <a:rect l="l" t="t" r="r" b="b"/>
              <a:pathLst>
                <a:path w="257" h="253" extrusionOk="0">
                  <a:moveTo>
                    <a:pt x="257" y="253"/>
                  </a:moveTo>
                  <a:lnTo>
                    <a:pt x="75" y="0"/>
                  </a:lnTo>
                  <a:lnTo>
                    <a:pt x="0" y="253"/>
                  </a:lnTo>
                  <a:lnTo>
                    <a:pt x="257" y="253"/>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8" name="Google Shape;808;p17"/>
            <p:cNvSpPr/>
            <p:nvPr/>
          </p:nvSpPr>
          <p:spPr>
            <a:xfrm>
              <a:off x="6510338" y="2535238"/>
              <a:ext cx="69850" cy="79375"/>
            </a:xfrm>
            <a:custGeom>
              <a:avLst/>
              <a:gdLst/>
              <a:ahLst/>
              <a:cxnLst/>
              <a:rect l="l" t="t" r="r" b="b"/>
              <a:pathLst>
                <a:path w="219" h="248" extrusionOk="0">
                  <a:moveTo>
                    <a:pt x="219" y="0"/>
                  </a:moveTo>
                  <a:lnTo>
                    <a:pt x="0" y="0"/>
                  </a:lnTo>
                  <a:lnTo>
                    <a:pt x="75" y="248"/>
                  </a:lnTo>
                  <a:lnTo>
                    <a:pt x="219"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9" name="Google Shape;809;p17"/>
            <p:cNvSpPr/>
            <p:nvPr/>
          </p:nvSpPr>
          <p:spPr>
            <a:xfrm>
              <a:off x="6445250" y="2541588"/>
              <a:ext cx="80963" cy="79375"/>
            </a:xfrm>
            <a:custGeom>
              <a:avLst/>
              <a:gdLst/>
              <a:ahLst/>
              <a:cxnLst/>
              <a:rect l="l" t="t" r="r" b="b"/>
              <a:pathLst>
                <a:path w="257" h="253" extrusionOk="0">
                  <a:moveTo>
                    <a:pt x="182" y="0"/>
                  </a:moveTo>
                  <a:lnTo>
                    <a:pt x="0" y="253"/>
                  </a:lnTo>
                  <a:lnTo>
                    <a:pt x="257" y="253"/>
                  </a:lnTo>
                  <a:lnTo>
                    <a:pt x="182"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0" name="Google Shape;810;p17"/>
            <p:cNvSpPr/>
            <p:nvPr/>
          </p:nvSpPr>
          <p:spPr>
            <a:xfrm>
              <a:off x="6445250" y="2630488"/>
              <a:ext cx="133350" cy="185738"/>
            </a:xfrm>
            <a:custGeom>
              <a:avLst/>
              <a:gdLst/>
              <a:ahLst/>
              <a:cxnLst/>
              <a:rect l="l" t="t" r="r" b="b"/>
              <a:pathLst>
                <a:path w="422" h="585" extrusionOk="0">
                  <a:moveTo>
                    <a:pt x="0" y="0"/>
                  </a:moveTo>
                  <a:lnTo>
                    <a:pt x="422" y="585"/>
                  </a:lnTo>
                  <a:lnTo>
                    <a:pt x="266" y="0"/>
                  </a:lnTo>
                  <a:lnTo>
                    <a:pt x="0"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1" name="Google Shape;811;p17"/>
            <p:cNvSpPr/>
            <p:nvPr/>
          </p:nvSpPr>
          <p:spPr>
            <a:xfrm>
              <a:off x="6591300" y="2630488"/>
              <a:ext cx="134938" cy="185738"/>
            </a:xfrm>
            <a:custGeom>
              <a:avLst/>
              <a:gdLst/>
              <a:ahLst/>
              <a:cxnLst/>
              <a:rect l="l" t="t" r="r" b="b"/>
              <a:pathLst>
                <a:path w="424" h="585" extrusionOk="0">
                  <a:moveTo>
                    <a:pt x="0" y="585"/>
                  </a:moveTo>
                  <a:lnTo>
                    <a:pt x="424" y="0"/>
                  </a:lnTo>
                  <a:lnTo>
                    <a:pt x="158" y="0"/>
                  </a:lnTo>
                  <a:lnTo>
                    <a:pt x="0" y="585"/>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812" name="Google Shape;812;p17"/>
          <p:cNvSpPr/>
          <p:nvPr/>
        </p:nvSpPr>
        <p:spPr>
          <a:xfrm>
            <a:off x="431800" y="3270959"/>
            <a:ext cx="2109319" cy="369332"/>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400">
                <a:solidFill>
                  <a:schemeClr val="accent1"/>
                </a:solidFill>
                <a:latin typeface="Arial"/>
                <a:ea typeface="Arial"/>
                <a:cs typeface="Arial"/>
                <a:sym typeface="Arial"/>
              </a:rPr>
              <a:t>$5/month</a:t>
            </a:r>
            <a:endParaRPr/>
          </a:p>
        </p:txBody>
      </p:sp>
      <p:sp>
        <p:nvSpPr>
          <p:cNvPr id="813" name="Google Shape;813;p17"/>
          <p:cNvSpPr/>
          <p:nvPr/>
        </p:nvSpPr>
        <p:spPr>
          <a:xfrm>
            <a:off x="2736571" y="3270959"/>
            <a:ext cx="2109319" cy="369332"/>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400">
                <a:solidFill>
                  <a:schemeClr val="accent2"/>
                </a:solidFill>
                <a:latin typeface="Arial"/>
                <a:ea typeface="Arial"/>
                <a:cs typeface="Arial"/>
                <a:sym typeface="Arial"/>
              </a:rPr>
              <a:t>$15/month</a:t>
            </a:r>
            <a:endParaRPr/>
          </a:p>
        </p:txBody>
      </p:sp>
      <p:sp>
        <p:nvSpPr>
          <p:cNvPr id="814" name="Google Shape;814;p17"/>
          <p:cNvSpPr/>
          <p:nvPr/>
        </p:nvSpPr>
        <p:spPr>
          <a:xfrm>
            <a:off x="5041341" y="3270959"/>
            <a:ext cx="2109319" cy="369332"/>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400">
                <a:solidFill>
                  <a:schemeClr val="accent1"/>
                </a:solidFill>
                <a:latin typeface="Arial"/>
                <a:ea typeface="Arial"/>
                <a:cs typeface="Arial"/>
                <a:sym typeface="Arial"/>
              </a:rPr>
              <a:t>$30/month</a:t>
            </a:r>
            <a:endParaRPr/>
          </a:p>
        </p:txBody>
      </p:sp>
      <p:sp>
        <p:nvSpPr>
          <p:cNvPr id="815" name="Google Shape;815;p17"/>
          <p:cNvSpPr/>
          <p:nvPr/>
        </p:nvSpPr>
        <p:spPr>
          <a:xfrm>
            <a:off x="7346113" y="3270959"/>
            <a:ext cx="2109319" cy="369332"/>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400">
                <a:solidFill>
                  <a:schemeClr val="accent2"/>
                </a:solidFill>
                <a:latin typeface="Arial"/>
                <a:ea typeface="Arial"/>
                <a:cs typeface="Arial"/>
                <a:sym typeface="Arial"/>
              </a:rPr>
              <a:t>$50/month</a:t>
            </a:r>
            <a:endParaRPr/>
          </a:p>
        </p:txBody>
      </p:sp>
      <p:sp>
        <p:nvSpPr>
          <p:cNvPr id="816" name="Google Shape;816;p17"/>
          <p:cNvSpPr/>
          <p:nvPr/>
        </p:nvSpPr>
        <p:spPr>
          <a:xfrm>
            <a:off x="9650881" y="3270959"/>
            <a:ext cx="2109319" cy="369332"/>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400">
                <a:solidFill>
                  <a:schemeClr val="accent1"/>
                </a:solidFill>
                <a:latin typeface="Arial"/>
                <a:ea typeface="Arial"/>
                <a:cs typeface="Arial"/>
                <a:sym typeface="Arial"/>
              </a:rPr>
              <a:t>$75/month</a:t>
            </a:r>
            <a:endParaRPr/>
          </a:p>
        </p:txBody>
      </p:sp>
      <p:sp>
        <p:nvSpPr>
          <p:cNvPr id="817" name="Google Shape;817;p17"/>
          <p:cNvSpPr/>
          <p:nvPr/>
        </p:nvSpPr>
        <p:spPr>
          <a:xfrm>
            <a:off x="431792" y="3788882"/>
            <a:ext cx="2109319" cy="2185214"/>
          </a:xfrm>
          <a:prstGeom prst="rect">
            <a:avLst/>
          </a:prstGeom>
          <a:noFill/>
          <a:ln>
            <a:noFill/>
          </a:ln>
        </p:spPr>
        <p:txBody>
          <a:bodyPr spcFirstLastPara="1" wrap="square" lIns="91425" tIns="45700" rIns="91425" bIns="45700" anchor="t" anchorCtr="0">
            <a:spAutoFit/>
          </a:bodyPr>
          <a:lstStyle/>
          <a:p>
            <a:pPr marL="114300" marR="0" lvl="0" indent="-114300" algn="l" rtl="0">
              <a:spcBef>
                <a:spcPts val="0"/>
              </a:spcBef>
              <a:spcAft>
                <a:spcPts val="0"/>
              </a:spcAft>
              <a:buClr>
                <a:schemeClr val="accent1"/>
              </a:buClr>
              <a:buSzPts val="1400"/>
              <a:buFont typeface="Corbel"/>
              <a:buChar char="›"/>
            </a:pPr>
            <a:r>
              <a:rPr lang="en-US" sz="1400">
                <a:solidFill>
                  <a:schemeClr val="dk1"/>
                </a:solidFill>
                <a:latin typeface="Arial"/>
                <a:ea typeface="Arial"/>
                <a:cs typeface="Arial"/>
                <a:sym typeface="Arial"/>
              </a:rPr>
              <a:t>Lorem ipsum dolor sit amet, consectetur adipiscing elit.</a:t>
            </a:r>
            <a:endParaRPr/>
          </a:p>
          <a:p>
            <a:pPr marL="114300" marR="0" lvl="0" indent="-114300" algn="l" rtl="0">
              <a:spcBef>
                <a:spcPts val="600"/>
              </a:spcBef>
              <a:spcAft>
                <a:spcPts val="0"/>
              </a:spcAft>
              <a:buClr>
                <a:schemeClr val="accent1"/>
              </a:buClr>
              <a:buSzPts val="1400"/>
              <a:buFont typeface="Corbel"/>
              <a:buChar char="›"/>
            </a:pPr>
            <a:r>
              <a:rPr lang="en-US" sz="1400">
                <a:solidFill>
                  <a:schemeClr val="dk1"/>
                </a:solidFill>
                <a:latin typeface="Arial"/>
                <a:ea typeface="Arial"/>
                <a:cs typeface="Arial"/>
                <a:sym typeface="Arial"/>
              </a:rPr>
              <a:t>Lorem ipsum dolor sit amet, consectetur adipiscing elit. </a:t>
            </a:r>
            <a:endParaRPr/>
          </a:p>
          <a:p>
            <a:pPr marL="114300" marR="0" lvl="0" indent="-114300" algn="l" rtl="0">
              <a:spcBef>
                <a:spcPts val="600"/>
              </a:spcBef>
              <a:spcAft>
                <a:spcPts val="0"/>
              </a:spcAft>
              <a:buClr>
                <a:schemeClr val="accent1"/>
              </a:buClr>
              <a:buSzPts val="1400"/>
              <a:buFont typeface="Corbel"/>
              <a:buChar char="›"/>
            </a:pPr>
            <a:r>
              <a:rPr lang="en-US" sz="1400">
                <a:solidFill>
                  <a:schemeClr val="dk1"/>
                </a:solidFill>
                <a:latin typeface="Arial"/>
                <a:ea typeface="Arial"/>
                <a:cs typeface="Arial"/>
                <a:sym typeface="Arial"/>
              </a:rPr>
              <a:t>Lorem ipsum dolor sit amet, consectetur adipiscing elit.  </a:t>
            </a:r>
            <a:endParaRPr/>
          </a:p>
        </p:txBody>
      </p:sp>
      <p:sp>
        <p:nvSpPr>
          <p:cNvPr id="818" name="Google Shape;818;p17"/>
          <p:cNvSpPr/>
          <p:nvPr/>
        </p:nvSpPr>
        <p:spPr>
          <a:xfrm>
            <a:off x="2736571" y="3788882"/>
            <a:ext cx="2109319" cy="2185214"/>
          </a:xfrm>
          <a:prstGeom prst="rect">
            <a:avLst/>
          </a:prstGeom>
          <a:noFill/>
          <a:ln>
            <a:noFill/>
          </a:ln>
        </p:spPr>
        <p:txBody>
          <a:bodyPr spcFirstLastPara="1" wrap="square" lIns="91425" tIns="45700" rIns="91425" bIns="45700" anchor="t" anchorCtr="0">
            <a:spAutoFit/>
          </a:bodyPr>
          <a:lstStyle/>
          <a:p>
            <a:pPr marL="114300" marR="0" lvl="0" indent="-114300" algn="l" rtl="0">
              <a:spcBef>
                <a:spcPts val="0"/>
              </a:spcBef>
              <a:spcAft>
                <a:spcPts val="0"/>
              </a:spcAft>
              <a:buClr>
                <a:schemeClr val="accent2"/>
              </a:buClr>
              <a:buSzPts val="1400"/>
              <a:buFont typeface="Corbel"/>
              <a:buChar char="›"/>
            </a:pPr>
            <a:r>
              <a:rPr lang="en-US" sz="1400">
                <a:solidFill>
                  <a:schemeClr val="dk1"/>
                </a:solidFill>
                <a:latin typeface="Arial"/>
                <a:ea typeface="Arial"/>
                <a:cs typeface="Arial"/>
                <a:sym typeface="Arial"/>
              </a:rPr>
              <a:t>Lorem ipsum dolor sit amet, consectetur adipiscing elit.</a:t>
            </a:r>
            <a:endParaRPr/>
          </a:p>
          <a:p>
            <a:pPr marL="114300" marR="0" lvl="0" indent="-114300" algn="l" rtl="0">
              <a:spcBef>
                <a:spcPts val="600"/>
              </a:spcBef>
              <a:spcAft>
                <a:spcPts val="0"/>
              </a:spcAft>
              <a:buClr>
                <a:schemeClr val="accent2"/>
              </a:buClr>
              <a:buSzPts val="1400"/>
              <a:buFont typeface="Corbel"/>
              <a:buChar char="›"/>
            </a:pPr>
            <a:r>
              <a:rPr lang="en-US" sz="1400">
                <a:solidFill>
                  <a:schemeClr val="dk1"/>
                </a:solidFill>
                <a:latin typeface="Arial"/>
                <a:ea typeface="Arial"/>
                <a:cs typeface="Arial"/>
                <a:sym typeface="Arial"/>
              </a:rPr>
              <a:t>Lorem ipsum dolor sit amet, consectetur adipiscing elit. </a:t>
            </a:r>
            <a:endParaRPr/>
          </a:p>
          <a:p>
            <a:pPr marL="114300" marR="0" lvl="0" indent="-114300" algn="l" rtl="0">
              <a:spcBef>
                <a:spcPts val="600"/>
              </a:spcBef>
              <a:spcAft>
                <a:spcPts val="0"/>
              </a:spcAft>
              <a:buClr>
                <a:schemeClr val="accent2"/>
              </a:buClr>
              <a:buSzPts val="1400"/>
              <a:buFont typeface="Corbel"/>
              <a:buChar char="›"/>
            </a:pPr>
            <a:r>
              <a:rPr lang="en-US" sz="1400">
                <a:solidFill>
                  <a:schemeClr val="dk1"/>
                </a:solidFill>
                <a:latin typeface="Arial"/>
                <a:ea typeface="Arial"/>
                <a:cs typeface="Arial"/>
                <a:sym typeface="Arial"/>
              </a:rPr>
              <a:t>Lorem ipsum dolor sit amet, consectetur adipiscing elit.  </a:t>
            </a:r>
            <a:endParaRPr/>
          </a:p>
        </p:txBody>
      </p:sp>
      <p:sp>
        <p:nvSpPr>
          <p:cNvPr id="819" name="Google Shape;819;p17"/>
          <p:cNvSpPr/>
          <p:nvPr/>
        </p:nvSpPr>
        <p:spPr>
          <a:xfrm>
            <a:off x="5041342" y="3788882"/>
            <a:ext cx="2109319" cy="2185214"/>
          </a:xfrm>
          <a:prstGeom prst="rect">
            <a:avLst/>
          </a:prstGeom>
          <a:noFill/>
          <a:ln>
            <a:noFill/>
          </a:ln>
        </p:spPr>
        <p:txBody>
          <a:bodyPr spcFirstLastPara="1" wrap="square" lIns="91425" tIns="45700" rIns="91425" bIns="45700" anchor="t" anchorCtr="0">
            <a:spAutoFit/>
          </a:bodyPr>
          <a:lstStyle/>
          <a:p>
            <a:pPr marL="114300" marR="0" lvl="0" indent="-114300" algn="l" rtl="0">
              <a:spcBef>
                <a:spcPts val="0"/>
              </a:spcBef>
              <a:spcAft>
                <a:spcPts val="0"/>
              </a:spcAft>
              <a:buClr>
                <a:schemeClr val="accent1"/>
              </a:buClr>
              <a:buSzPts val="1400"/>
              <a:buFont typeface="Corbel"/>
              <a:buChar char="›"/>
            </a:pPr>
            <a:r>
              <a:rPr lang="en-US" sz="1400">
                <a:solidFill>
                  <a:schemeClr val="dk1"/>
                </a:solidFill>
                <a:latin typeface="Arial"/>
                <a:ea typeface="Arial"/>
                <a:cs typeface="Arial"/>
                <a:sym typeface="Arial"/>
              </a:rPr>
              <a:t>Lorem ipsum dolor sit amet, consectetur adipiscing elit.</a:t>
            </a:r>
            <a:endParaRPr/>
          </a:p>
          <a:p>
            <a:pPr marL="114300" marR="0" lvl="0" indent="-114300" algn="l" rtl="0">
              <a:spcBef>
                <a:spcPts val="600"/>
              </a:spcBef>
              <a:spcAft>
                <a:spcPts val="0"/>
              </a:spcAft>
              <a:buClr>
                <a:schemeClr val="accent1"/>
              </a:buClr>
              <a:buSzPts val="1400"/>
              <a:buFont typeface="Corbel"/>
              <a:buChar char="›"/>
            </a:pPr>
            <a:r>
              <a:rPr lang="en-US" sz="1400">
                <a:solidFill>
                  <a:schemeClr val="dk1"/>
                </a:solidFill>
                <a:latin typeface="Arial"/>
                <a:ea typeface="Arial"/>
                <a:cs typeface="Arial"/>
                <a:sym typeface="Arial"/>
              </a:rPr>
              <a:t>Lorem ipsum dolor sit amet, consectetur adipiscing elit. </a:t>
            </a:r>
            <a:endParaRPr/>
          </a:p>
          <a:p>
            <a:pPr marL="114300" marR="0" lvl="0" indent="-114300" algn="l" rtl="0">
              <a:spcBef>
                <a:spcPts val="600"/>
              </a:spcBef>
              <a:spcAft>
                <a:spcPts val="0"/>
              </a:spcAft>
              <a:buClr>
                <a:schemeClr val="accent1"/>
              </a:buClr>
              <a:buSzPts val="1400"/>
              <a:buFont typeface="Corbel"/>
              <a:buChar char="›"/>
            </a:pPr>
            <a:r>
              <a:rPr lang="en-US" sz="1400">
                <a:solidFill>
                  <a:schemeClr val="dk1"/>
                </a:solidFill>
                <a:latin typeface="Arial"/>
                <a:ea typeface="Arial"/>
                <a:cs typeface="Arial"/>
                <a:sym typeface="Arial"/>
              </a:rPr>
              <a:t>Lorem ipsum dolor sit amet, consectetur adipiscing elit.  </a:t>
            </a:r>
            <a:endParaRPr/>
          </a:p>
        </p:txBody>
      </p:sp>
      <p:sp>
        <p:nvSpPr>
          <p:cNvPr id="820" name="Google Shape;820;p17"/>
          <p:cNvSpPr/>
          <p:nvPr/>
        </p:nvSpPr>
        <p:spPr>
          <a:xfrm>
            <a:off x="7346113" y="3788882"/>
            <a:ext cx="2109319" cy="2185214"/>
          </a:xfrm>
          <a:prstGeom prst="rect">
            <a:avLst/>
          </a:prstGeom>
          <a:noFill/>
          <a:ln>
            <a:noFill/>
          </a:ln>
        </p:spPr>
        <p:txBody>
          <a:bodyPr spcFirstLastPara="1" wrap="square" lIns="91425" tIns="45700" rIns="91425" bIns="45700" anchor="t" anchorCtr="0">
            <a:spAutoFit/>
          </a:bodyPr>
          <a:lstStyle/>
          <a:p>
            <a:pPr marL="114300" marR="0" lvl="0" indent="-114300" algn="l" rtl="0">
              <a:spcBef>
                <a:spcPts val="0"/>
              </a:spcBef>
              <a:spcAft>
                <a:spcPts val="0"/>
              </a:spcAft>
              <a:buClr>
                <a:schemeClr val="accent2"/>
              </a:buClr>
              <a:buSzPts val="1400"/>
              <a:buFont typeface="Corbel"/>
              <a:buChar char="›"/>
            </a:pPr>
            <a:r>
              <a:rPr lang="en-US" sz="1400">
                <a:solidFill>
                  <a:schemeClr val="dk1"/>
                </a:solidFill>
                <a:latin typeface="Arial"/>
                <a:ea typeface="Arial"/>
                <a:cs typeface="Arial"/>
                <a:sym typeface="Arial"/>
              </a:rPr>
              <a:t>Lorem ipsum dolor sit amet, consectetur adipiscing elit.</a:t>
            </a:r>
            <a:endParaRPr/>
          </a:p>
          <a:p>
            <a:pPr marL="114300" marR="0" lvl="0" indent="-114300" algn="l" rtl="0">
              <a:spcBef>
                <a:spcPts val="600"/>
              </a:spcBef>
              <a:spcAft>
                <a:spcPts val="0"/>
              </a:spcAft>
              <a:buClr>
                <a:schemeClr val="accent2"/>
              </a:buClr>
              <a:buSzPts val="1400"/>
              <a:buFont typeface="Corbel"/>
              <a:buChar char="›"/>
            </a:pPr>
            <a:r>
              <a:rPr lang="en-US" sz="1400">
                <a:solidFill>
                  <a:schemeClr val="dk1"/>
                </a:solidFill>
                <a:latin typeface="Arial"/>
                <a:ea typeface="Arial"/>
                <a:cs typeface="Arial"/>
                <a:sym typeface="Arial"/>
              </a:rPr>
              <a:t>Lorem ipsum dolor sit amet, consectetur adipiscing elit. </a:t>
            </a:r>
            <a:endParaRPr/>
          </a:p>
          <a:p>
            <a:pPr marL="114300" marR="0" lvl="0" indent="-114300" algn="l" rtl="0">
              <a:spcBef>
                <a:spcPts val="600"/>
              </a:spcBef>
              <a:spcAft>
                <a:spcPts val="0"/>
              </a:spcAft>
              <a:buClr>
                <a:schemeClr val="accent2"/>
              </a:buClr>
              <a:buSzPts val="1400"/>
              <a:buFont typeface="Corbel"/>
              <a:buChar char="›"/>
            </a:pPr>
            <a:r>
              <a:rPr lang="en-US" sz="1400">
                <a:solidFill>
                  <a:schemeClr val="dk1"/>
                </a:solidFill>
                <a:latin typeface="Arial"/>
                <a:ea typeface="Arial"/>
                <a:cs typeface="Arial"/>
                <a:sym typeface="Arial"/>
              </a:rPr>
              <a:t>Lorem ipsum dolor sit amet, consectetur adipiscing elit.  </a:t>
            </a:r>
            <a:endParaRPr/>
          </a:p>
        </p:txBody>
      </p:sp>
      <p:sp>
        <p:nvSpPr>
          <p:cNvPr id="821" name="Google Shape;821;p17"/>
          <p:cNvSpPr/>
          <p:nvPr/>
        </p:nvSpPr>
        <p:spPr>
          <a:xfrm>
            <a:off x="9650881" y="3788882"/>
            <a:ext cx="2109319" cy="2185214"/>
          </a:xfrm>
          <a:prstGeom prst="rect">
            <a:avLst/>
          </a:prstGeom>
          <a:noFill/>
          <a:ln>
            <a:noFill/>
          </a:ln>
        </p:spPr>
        <p:txBody>
          <a:bodyPr spcFirstLastPara="1" wrap="square" lIns="91425" tIns="45700" rIns="91425" bIns="45700" anchor="t" anchorCtr="0">
            <a:spAutoFit/>
          </a:bodyPr>
          <a:lstStyle/>
          <a:p>
            <a:pPr marL="114300" marR="0" lvl="0" indent="-114300" algn="l" rtl="0">
              <a:spcBef>
                <a:spcPts val="0"/>
              </a:spcBef>
              <a:spcAft>
                <a:spcPts val="0"/>
              </a:spcAft>
              <a:buClr>
                <a:schemeClr val="accent1"/>
              </a:buClr>
              <a:buSzPts val="1400"/>
              <a:buFont typeface="Corbel"/>
              <a:buChar char="›"/>
            </a:pPr>
            <a:r>
              <a:rPr lang="en-US" sz="1400">
                <a:solidFill>
                  <a:schemeClr val="dk1"/>
                </a:solidFill>
                <a:latin typeface="Arial"/>
                <a:ea typeface="Arial"/>
                <a:cs typeface="Arial"/>
                <a:sym typeface="Arial"/>
              </a:rPr>
              <a:t>Lorem ipsum dolor sit amet, consectetur adipiscing elit.</a:t>
            </a:r>
            <a:endParaRPr/>
          </a:p>
          <a:p>
            <a:pPr marL="114300" marR="0" lvl="0" indent="-114300" algn="l" rtl="0">
              <a:spcBef>
                <a:spcPts val="600"/>
              </a:spcBef>
              <a:spcAft>
                <a:spcPts val="0"/>
              </a:spcAft>
              <a:buClr>
                <a:schemeClr val="accent1"/>
              </a:buClr>
              <a:buSzPts val="1400"/>
              <a:buFont typeface="Corbel"/>
              <a:buChar char="›"/>
            </a:pPr>
            <a:r>
              <a:rPr lang="en-US" sz="1400">
                <a:solidFill>
                  <a:schemeClr val="dk1"/>
                </a:solidFill>
                <a:latin typeface="Arial"/>
                <a:ea typeface="Arial"/>
                <a:cs typeface="Arial"/>
                <a:sym typeface="Arial"/>
              </a:rPr>
              <a:t>Lorem ipsum dolor sit amet, consectetur adipiscing elit. </a:t>
            </a:r>
            <a:endParaRPr/>
          </a:p>
          <a:p>
            <a:pPr marL="114300" marR="0" lvl="0" indent="-114300" algn="l" rtl="0">
              <a:spcBef>
                <a:spcPts val="600"/>
              </a:spcBef>
              <a:spcAft>
                <a:spcPts val="0"/>
              </a:spcAft>
              <a:buClr>
                <a:schemeClr val="accent1"/>
              </a:buClr>
              <a:buSzPts val="1400"/>
              <a:buFont typeface="Corbel"/>
              <a:buChar char="›"/>
            </a:pPr>
            <a:r>
              <a:rPr lang="en-US" sz="1400">
                <a:solidFill>
                  <a:schemeClr val="dk1"/>
                </a:solidFill>
                <a:latin typeface="Arial"/>
                <a:ea typeface="Arial"/>
                <a:cs typeface="Arial"/>
                <a:sym typeface="Arial"/>
              </a:rPr>
              <a:t>Lorem ipsum dolor sit amet, consectetur adipiscing elit.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25"/>
        <p:cNvGrpSpPr/>
        <p:nvPr/>
      </p:nvGrpSpPr>
      <p:grpSpPr>
        <a:xfrm>
          <a:off x="0" y="0"/>
          <a:ext cx="0" cy="0"/>
          <a:chOff x="0" y="0"/>
          <a:chExt cx="0" cy="0"/>
        </a:xfrm>
      </p:grpSpPr>
      <p:sp>
        <p:nvSpPr>
          <p:cNvPr id="826" name="Google Shape;826;p18"/>
          <p:cNvSpPr txBox="1"/>
          <p:nvPr/>
        </p:nvSpPr>
        <p:spPr>
          <a:xfrm>
            <a:off x="431800" y="191214"/>
            <a:ext cx="11328400" cy="73866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4800">
                <a:solidFill>
                  <a:schemeClr val="dk2"/>
                </a:solidFill>
                <a:latin typeface="Arial"/>
                <a:ea typeface="Arial"/>
                <a:cs typeface="Arial"/>
                <a:sym typeface="Arial"/>
              </a:rPr>
              <a:t>TABLES</a:t>
            </a:r>
            <a:endParaRPr/>
          </a:p>
        </p:txBody>
      </p:sp>
      <p:grpSp>
        <p:nvGrpSpPr>
          <p:cNvPr id="827" name="Google Shape;827;p18"/>
          <p:cNvGrpSpPr/>
          <p:nvPr/>
        </p:nvGrpSpPr>
        <p:grpSpPr>
          <a:xfrm>
            <a:off x="5319855" y="6478321"/>
            <a:ext cx="1552291" cy="121183"/>
            <a:chOff x="4665436" y="4689691"/>
            <a:chExt cx="2415114" cy="121183"/>
          </a:xfrm>
        </p:grpSpPr>
        <p:sp>
          <p:nvSpPr>
            <p:cNvPr id="828" name="Google Shape;828;p18"/>
            <p:cNvSpPr/>
            <p:nvPr/>
          </p:nvSpPr>
          <p:spPr>
            <a:xfrm>
              <a:off x="4665436" y="4689691"/>
              <a:ext cx="1075758" cy="121183"/>
            </a:xfrm>
            <a:prstGeom prst="roundRect">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29" name="Google Shape;829;p18"/>
            <p:cNvSpPr/>
            <p:nvPr/>
          </p:nvSpPr>
          <p:spPr>
            <a:xfrm>
              <a:off x="6004792" y="4689691"/>
              <a:ext cx="1075758" cy="121183"/>
            </a:xfrm>
            <a:prstGeom prst="roundRect">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830" name="Google Shape;830;p18"/>
          <p:cNvSpPr/>
          <p:nvPr/>
        </p:nvSpPr>
        <p:spPr>
          <a:xfrm>
            <a:off x="1117084" y="1586925"/>
            <a:ext cx="10477500" cy="738664"/>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31" name="Google Shape;831;p18"/>
          <p:cNvSpPr/>
          <p:nvPr/>
        </p:nvSpPr>
        <p:spPr>
          <a:xfrm>
            <a:off x="597416" y="1436589"/>
            <a:ext cx="1039336" cy="1039336"/>
          </a:xfrm>
          <a:prstGeom prst="diamond">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32" name="Google Shape;832;p18"/>
          <p:cNvSpPr/>
          <p:nvPr/>
        </p:nvSpPr>
        <p:spPr>
          <a:xfrm>
            <a:off x="1117084" y="2723045"/>
            <a:ext cx="10477500" cy="738664"/>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33" name="Google Shape;833;p18"/>
          <p:cNvSpPr/>
          <p:nvPr/>
        </p:nvSpPr>
        <p:spPr>
          <a:xfrm>
            <a:off x="597416" y="2572709"/>
            <a:ext cx="1039336" cy="1039336"/>
          </a:xfrm>
          <a:prstGeom prst="diamond">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34" name="Google Shape;834;p18"/>
          <p:cNvSpPr/>
          <p:nvPr/>
        </p:nvSpPr>
        <p:spPr>
          <a:xfrm>
            <a:off x="1117084" y="3859165"/>
            <a:ext cx="10477500" cy="738664"/>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35" name="Google Shape;835;p18"/>
          <p:cNvSpPr/>
          <p:nvPr/>
        </p:nvSpPr>
        <p:spPr>
          <a:xfrm>
            <a:off x="597416" y="3708829"/>
            <a:ext cx="1039336" cy="1039336"/>
          </a:xfrm>
          <a:prstGeom prst="diamond">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36" name="Google Shape;836;p18"/>
          <p:cNvSpPr/>
          <p:nvPr/>
        </p:nvSpPr>
        <p:spPr>
          <a:xfrm>
            <a:off x="1117084" y="4995285"/>
            <a:ext cx="10477500" cy="738664"/>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37" name="Google Shape;837;p18"/>
          <p:cNvSpPr/>
          <p:nvPr/>
        </p:nvSpPr>
        <p:spPr>
          <a:xfrm>
            <a:off x="597416" y="4844949"/>
            <a:ext cx="1039336" cy="1039336"/>
          </a:xfrm>
          <a:prstGeom prst="diamond">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838" name="Google Shape;838;p18"/>
          <p:cNvGrpSpPr/>
          <p:nvPr/>
        </p:nvGrpSpPr>
        <p:grpSpPr>
          <a:xfrm>
            <a:off x="4085410" y="1436590"/>
            <a:ext cx="5060515" cy="4447696"/>
            <a:chOff x="3954078" y="1193453"/>
            <a:chExt cx="5060515" cy="4931229"/>
          </a:xfrm>
        </p:grpSpPr>
        <p:cxnSp>
          <p:nvCxnSpPr>
            <p:cNvPr id="839" name="Google Shape;839;p18"/>
            <p:cNvCxnSpPr/>
            <p:nvPr/>
          </p:nvCxnSpPr>
          <p:spPr>
            <a:xfrm>
              <a:off x="3954078" y="1193453"/>
              <a:ext cx="0" cy="4931229"/>
            </a:xfrm>
            <a:prstGeom prst="straightConnector1">
              <a:avLst/>
            </a:prstGeom>
            <a:noFill/>
            <a:ln w="9525" cap="flat" cmpd="sng">
              <a:solidFill>
                <a:srgbClr val="D8D8D8"/>
              </a:solidFill>
              <a:prstDash val="solid"/>
              <a:miter lim="800000"/>
              <a:headEnd type="none" w="sm" len="sm"/>
              <a:tailEnd type="none" w="sm" len="sm"/>
            </a:ln>
          </p:spPr>
        </p:cxnSp>
        <p:cxnSp>
          <p:nvCxnSpPr>
            <p:cNvPr id="840" name="Google Shape;840;p18"/>
            <p:cNvCxnSpPr/>
            <p:nvPr/>
          </p:nvCxnSpPr>
          <p:spPr>
            <a:xfrm>
              <a:off x="6484335" y="1193453"/>
              <a:ext cx="0" cy="4931229"/>
            </a:xfrm>
            <a:prstGeom prst="straightConnector1">
              <a:avLst/>
            </a:prstGeom>
            <a:noFill/>
            <a:ln w="9525" cap="flat" cmpd="sng">
              <a:solidFill>
                <a:srgbClr val="D8D8D8"/>
              </a:solidFill>
              <a:prstDash val="solid"/>
              <a:miter lim="800000"/>
              <a:headEnd type="none" w="sm" len="sm"/>
              <a:tailEnd type="none" w="sm" len="sm"/>
            </a:ln>
          </p:spPr>
        </p:cxnSp>
        <p:cxnSp>
          <p:nvCxnSpPr>
            <p:cNvPr id="841" name="Google Shape;841;p18"/>
            <p:cNvCxnSpPr/>
            <p:nvPr/>
          </p:nvCxnSpPr>
          <p:spPr>
            <a:xfrm>
              <a:off x="9014593" y="1193453"/>
              <a:ext cx="0" cy="4931229"/>
            </a:xfrm>
            <a:prstGeom prst="straightConnector1">
              <a:avLst/>
            </a:prstGeom>
            <a:noFill/>
            <a:ln w="9525" cap="flat" cmpd="sng">
              <a:solidFill>
                <a:srgbClr val="D8D8D8"/>
              </a:solidFill>
              <a:prstDash val="solid"/>
              <a:miter lim="800000"/>
              <a:headEnd type="none" w="sm" len="sm"/>
              <a:tailEnd type="none" w="sm" len="sm"/>
            </a:ln>
          </p:spPr>
        </p:cxnSp>
      </p:grpSp>
      <p:sp>
        <p:nvSpPr>
          <p:cNvPr id="842" name="Google Shape;842;p18"/>
          <p:cNvSpPr/>
          <p:nvPr/>
        </p:nvSpPr>
        <p:spPr>
          <a:xfrm>
            <a:off x="1827228" y="1817757"/>
            <a:ext cx="2066790" cy="276999"/>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800">
                <a:solidFill>
                  <a:schemeClr val="accent1"/>
                </a:solidFill>
                <a:latin typeface="Arial"/>
                <a:ea typeface="Arial"/>
                <a:cs typeface="Arial"/>
                <a:sym typeface="Arial"/>
              </a:rPr>
              <a:t>LOREM IPSUM</a:t>
            </a:r>
            <a:endParaRPr/>
          </a:p>
        </p:txBody>
      </p:sp>
      <p:sp>
        <p:nvSpPr>
          <p:cNvPr id="843" name="Google Shape;843;p18"/>
          <p:cNvSpPr/>
          <p:nvPr/>
        </p:nvSpPr>
        <p:spPr>
          <a:xfrm>
            <a:off x="1827228" y="4089997"/>
            <a:ext cx="2066790" cy="276999"/>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800">
                <a:solidFill>
                  <a:schemeClr val="accent1"/>
                </a:solidFill>
                <a:latin typeface="Arial"/>
                <a:ea typeface="Arial"/>
                <a:cs typeface="Arial"/>
                <a:sym typeface="Arial"/>
              </a:rPr>
              <a:t>LOREM IPSUM</a:t>
            </a:r>
            <a:endParaRPr/>
          </a:p>
        </p:txBody>
      </p:sp>
      <p:sp>
        <p:nvSpPr>
          <p:cNvPr id="844" name="Google Shape;844;p18"/>
          <p:cNvSpPr/>
          <p:nvPr/>
        </p:nvSpPr>
        <p:spPr>
          <a:xfrm>
            <a:off x="1827228" y="2953877"/>
            <a:ext cx="2066790" cy="276999"/>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800">
                <a:solidFill>
                  <a:schemeClr val="accent2"/>
                </a:solidFill>
                <a:latin typeface="Arial"/>
                <a:ea typeface="Arial"/>
                <a:cs typeface="Arial"/>
                <a:sym typeface="Arial"/>
              </a:rPr>
              <a:t>LOREM IPSUM</a:t>
            </a:r>
            <a:endParaRPr/>
          </a:p>
        </p:txBody>
      </p:sp>
      <p:sp>
        <p:nvSpPr>
          <p:cNvPr id="845" name="Google Shape;845;p18"/>
          <p:cNvSpPr/>
          <p:nvPr/>
        </p:nvSpPr>
        <p:spPr>
          <a:xfrm>
            <a:off x="1827228" y="5226117"/>
            <a:ext cx="2066790" cy="276999"/>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800">
                <a:solidFill>
                  <a:schemeClr val="accent2"/>
                </a:solidFill>
                <a:latin typeface="Arial"/>
                <a:ea typeface="Arial"/>
                <a:cs typeface="Arial"/>
                <a:sym typeface="Arial"/>
              </a:rPr>
              <a:t>LOREM IPSUM</a:t>
            </a:r>
            <a:endParaRPr/>
          </a:p>
        </p:txBody>
      </p:sp>
      <p:sp>
        <p:nvSpPr>
          <p:cNvPr id="846" name="Google Shape;846;p18"/>
          <p:cNvSpPr/>
          <p:nvPr/>
        </p:nvSpPr>
        <p:spPr>
          <a:xfrm>
            <a:off x="4167008" y="1802367"/>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47" name="Google Shape;847;p18"/>
          <p:cNvSpPr/>
          <p:nvPr/>
        </p:nvSpPr>
        <p:spPr>
          <a:xfrm>
            <a:off x="6697267" y="1802367"/>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48" name="Google Shape;848;p18"/>
          <p:cNvSpPr/>
          <p:nvPr/>
        </p:nvSpPr>
        <p:spPr>
          <a:xfrm>
            <a:off x="9186727" y="1802367"/>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49" name="Google Shape;849;p18"/>
          <p:cNvSpPr/>
          <p:nvPr/>
        </p:nvSpPr>
        <p:spPr>
          <a:xfrm>
            <a:off x="4167008" y="2938489"/>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50" name="Google Shape;850;p18"/>
          <p:cNvSpPr/>
          <p:nvPr/>
        </p:nvSpPr>
        <p:spPr>
          <a:xfrm>
            <a:off x="6697267" y="2938489"/>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51" name="Google Shape;851;p18"/>
          <p:cNvSpPr/>
          <p:nvPr/>
        </p:nvSpPr>
        <p:spPr>
          <a:xfrm>
            <a:off x="9186727" y="2938489"/>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52" name="Google Shape;852;p18"/>
          <p:cNvSpPr/>
          <p:nvPr/>
        </p:nvSpPr>
        <p:spPr>
          <a:xfrm>
            <a:off x="4167008" y="4074609"/>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53" name="Google Shape;853;p18"/>
          <p:cNvSpPr/>
          <p:nvPr/>
        </p:nvSpPr>
        <p:spPr>
          <a:xfrm>
            <a:off x="6697267" y="4074609"/>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54" name="Google Shape;854;p18"/>
          <p:cNvSpPr/>
          <p:nvPr/>
        </p:nvSpPr>
        <p:spPr>
          <a:xfrm>
            <a:off x="9186727" y="4074609"/>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55" name="Google Shape;855;p18"/>
          <p:cNvSpPr/>
          <p:nvPr/>
        </p:nvSpPr>
        <p:spPr>
          <a:xfrm>
            <a:off x="4167008" y="5210729"/>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56" name="Google Shape;856;p18"/>
          <p:cNvSpPr/>
          <p:nvPr/>
        </p:nvSpPr>
        <p:spPr>
          <a:xfrm>
            <a:off x="6697267" y="5210729"/>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sp>
        <p:nvSpPr>
          <p:cNvPr id="857" name="Google Shape;857;p18"/>
          <p:cNvSpPr/>
          <p:nvPr/>
        </p:nvSpPr>
        <p:spPr>
          <a:xfrm>
            <a:off x="9186727" y="5210729"/>
            <a:ext cx="2367055" cy="30777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a:t>
            </a:r>
            <a:endParaRPr/>
          </a:p>
        </p:txBody>
      </p:sp>
      <p:grpSp>
        <p:nvGrpSpPr>
          <p:cNvPr id="858" name="Google Shape;858;p18"/>
          <p:cNvGrpSpPr/>
          <p:nvPr/>
        </p:nvGrpSpPr>
        <p:grpSpPr>
          <a:xfrm>
            <a:off x="973415" y="5225711"/>
            <a:ext cx="287338" cy="277813"/>
            <a:chOff x="4892675" y="2501900"/>
            <a:chExt cx="287338" cy="277813"/>
          </a:xfrm>
        </p:grpSpPr>
        <p:sp>
          <p:nvSpPr>
            <p:cNvPr id="859" name="Google Shape;859;p18"/>
            <p:cNvSpPr/>
            <p:nvPr/>
          </p:nvSpPr>
          <p:spPr>
            <a:xfrm>
              <a:off x="4924425" y="2501900"/>
              <a:ext cx="227013" cy="157163"/>
            </a:xfrm>
            <a:custGeom>
              <a:avLst/>
              <a:gdLst/>
              <a:ahLst/>
              <a:cxnLst/>
              <a:rect l="l" t="t" r="r" b="b"/>
              <a:pathLst>
                <a:path w="712" h="495" extrusionOk="0">
                  <a:moveTo>
                    <a:pt x="15" y="495"/>
                  </a:moveTo>
                  <a:lnTo>
                    <a:pt x="19" y="494"/>
                  </a:lnTo>
                  <a:lnTo>
                    <a:pt x="23" y="493"/>
                  </a:lnTo>
                  <a:lnTo>
                    <a:pt x="679" y="60"/>
                  </a:lnTo>
                  <a:lnTo>
                    <a:pt x="668" y="164"/>
                  </a:lnTo>
                  <a:lnTo>
                    <a:pt x="668" y="167"/>
                  </a:lnTo>
                  <a:lnTo>
                    <a:pt x="668" y="170"/>
                  </a:lnTo>
                  <a:lnTo>
                    <a:pt x="669" y="173"/>
                  </a:lnTo>
                  <a:lnTo>
                    <a:pt x="671" y="175"/>
                  </a:lnTo>
                  <a:lnTo>
                    <a:pt x="672" y="177"/>
                  </a:lnTo>
                  <a:lnTo>
                    <a:pt x="675" y="179"/>
                  </a:lnTo>
                  <a:lnTo>
                    <a:pt x="677" y="180"/>
                  </a:lnTo>
                  <a:lnTo>
                    <a:pt x="681" y="180"/>
                  </a:lnTo>
                  <a:lnTo>
                    <a:pt x="682" y="180"/>
                  </a:lnTo>
                  <a:lnTo>
                    <a:pt x="682" y="180"/>
                  </a:lnTo>
                  <a:lnTo>
                    <a:pt x="688" y="179"/>
                  </a:lnTo>
                  <a:lnTo>
                    <a:pt x="692" y="177"/>
                  </a:lnTo>
                  <a:lnTo>
                    <a:pt x="696" y="173"/>
                  </a:lnTo>
                  <a:lnTo>
                    <a:pt x="697" y="168"/>
                  </a:lnTo>
                  <a:lnTo>
                    <a:pt x="712" y="31"/>
                  </a:lnTo>
                  <a:lnTo>
                    <a:pt x="712" y="31"/>
                  </a:lnTo>
                  <a:lnTo>
                    <a:pt x="712" y="30"/>
                  </a:lnTo>
                  <a:lnTo>
                    <a:pt x="712" y="28"/>
                  </a:lnTo>
                  <a:lnTo>
                    <a:pt x="712" y="27"/>
                  </a:lnTo>
                  <a:lnTo>
                    <a:pt x="712" y="25"/>
                  </a:lnTo>
                  <a:lnTo>
                    <a:pt x="711" y="24"/>
                  </a:lnTo>
                  <a:lnTo>
                    <a:pt x="711" y="23"/>
                  </a:lnTo>
                  <a:lnTo>
                    <a:pt x="710" y="22"/>
                  </a:lnTo>
                  <a:lnTo>
                    <a:pt x="710" y="22"/>
                  </a:lnTo>
                  <a:lnTo>
                    <a:pt x="710" y="22"/>
                  </a:lnTo>
                  <a:lnTo>
                    <a:pt x="709" y="21"/>
                  </a:lnTo>
                  <a:lnTo>
                    <a:pt x="707" y="20"/>
                  </a:lnTo>
                  <a:lnTo>
                    <a:pt x="706" y="18"/>
                  </a:lnTo>
                  <a:lnTo>
                    <a:pt x="705" y="17"/>
                  </a:lnTo>
                  <a:lnTo>
                    <a:pt x="704" y="17"/>
                  </a:lnTo>
                  <a:lnTo>
                    <a:pt x="702" y="16"/>
                  </a:lnTo>
                  <a:lnTo>
                    <a:pt x="701" y="16"/>
                  </a:lnTo>
                  <a:lnTo>
                    <a:pt x="700" y="15"/>
                  </a:lnTo>
                  <a:lnTo>
                    <a:pt x="699" y="15"/>
                  </a:lnTo>
                  <a:lnTo>
                    <a:pt x="699" y="15"/>
                  </a:lnTo>
                  <a:lnTo>
                    <a:pt x="564" y="0"/>
                  </a:lnTo>
                  <a:lnTo>
                    <a:pt x="561" y="0"/>
                  </a:lnTo>
                  <a:lnTo>
                    <a:pt x="557" y="0"/>
                  </a:lnTo>
                  <a:lnTo>
                    <a:pt x="555" y="1"/>
                  </a:lnTo>
                  <a:lnTo>
                    <a:pt x="553" y="3"/>
                  </a:lnTo>
                  <a:lnTo>
                    <a:pt x="551" y="6"/>
                  </a:lnTo>
                  <a:lnTo>
                    <a:pt x="549" y="8"/>
                  </a:lnTo>
                  <a:lnTo>
                    <a:pt x="548" y="11"/>
                  </a:lnTo>
                  <a:lnTo>
                    <a:pt x="547" y="13"/>
                  </a:lnTo>
                  <a:lnTo>
                    <a:pt x="547" y="16"/>
                  </a:lnTo>
                  <a:lnTo>
                    <a:pt x="548" y="20"/>
                  </a:lnTo>
                  <a:lnTo>
                    <a:pt x="549" y="22"/>
                  </a:lnTo>
                  <a:lnTo>
                    <a:pt x="550" y="25"/>
                  </a:lnTo>
                  <a:lnTo>
                    <a:pt x="552" y="27"/>
                  </a:lnTo>
                  <a:lnTo>
                    <a:pt x="554" y="28"/>
                  </a:lnTo>
                  <a:lnTo>
                    <a:pt x="557" y="29"/>
                  </a:lnTo>
                  <a:lnTo>
                    <a:pt x="561" y="30"/>
                  </a:lnTo>
                  <a:lnTo>
                    <a:pt x="654" y="41"/>
                  </a:lnTo>
                  <a:lnTo>
                    <a:pt x="6" y="467"/>
                  </a:lnTo>
                  <a:lnTo>
                    <a:pt x="4" y="469"/>
                  </a:lnTo>
                  <a:lnTo>
                    <a:pt x="2" y="471"/>
                  </a:lnTo>
                  <a:lnTo>
                    <a:pt x="1" y="473"/>
                  </a:lnTo>
                  <a:lnTo>
                    <a:pt x="0" y="477"/>
                  </a:lnTo>
                  <a:lnTo>
                    <a:pt x="0" y="480"/>
                  </a:lnTo>
                  <a:lnTo>
                    <a:pt x="0" y="482"/>
                  </a:lnTo>
                  <a:lnTo>
                    <a:pt x="1" y="485"/>
                  </a:lnTo>
                  <a:lnTo>
                    <a:pt x="2" y="488"/>
                  </a:lnTo>
                  <a:lnTo>
                    <a:pt x="5" y="490"/>
                  </a:lnTo>
                  <a:lnTo>
                    <a:pt x="8" y="493"/>
                  </a:lnTo>
                  <a:lnTo>
                    <a:pt x="11" y="494"/>
                  </a:lnTo>
                  <a:lnTo>
                    <a:pt x="15" y="495"/>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0" name="Google Shape;860;p18"/>
            <p:cNvSpPr/>
            <p:nvPr/>
          </p:nvSpPr>
          <p:spPr>
            <a:xfrm>
              <a:off x="4892675" y="2587625"/>
              <a:ext cx="287338" cy="192088"/>
            </a:xfrm>
            <a:custGeom>
              <a:avLst/>
              <a:gdLst/>
              <a:ahLst/>
              <a:cxnLst/>
              <a:rect l="l" t="t" r="r" b="b"/>
              <a:pathLst>
                <a:path w="903" h="602" extrusionOk="0">
                  <a:moveTo>
                    <a:pt x="888" y="572"/>
                  </a:moveTo>
                  <a:lnTo>
                    <a:pt x="843" y="572"/>
                  </a:lnTo>
                  <a:lnTo>
                    <a:pt x="843" y="16"/>
                  </a:lnTo>
                  <a:lnTo>
                    <a:pt x="842" y="12"/>
                  </a:lnTo>
                  <a:lnTo>
                    <a:pt x="842" y="9"/>
                  </a:lnTo>
                  <a:lnTo>
                    <a:pt x="840" y="7"/>
                  </a:lnTo>
                  <a:lnTo>
                    <a:pt x="839" y="5"/>
                  </a:lnTo>
                  <a:lnTo>
                    <a:pt x="835" y="3"/>
                  </a:lnTo>
                  <a:lnTo>
                    <a:pt x="833" y="2"/>
                  </a:lnTo>
                  <a:lnTo>
                    <a:pt x="830" y="1"/>
                  </a:lnTo>
                  <a:lnTo>
                    <a:pt x="828" y="1"/>
                  </a:lnTo>
                  <a:lnTo>
                    <a:pt x="707" y="0"/>
                  </a:lnTo>
                  <a:lnTo>
                    <a:pt x="704" y="1"/>
                  </a:lnTo>
                  <a:lnTo>
                    <a:pt x="701" y="2"/>
                  </a:lnTo>
                  <a:lnTo>
                    <a:pt x="698" y="3"/>
                  </a:lnTo>
                  <a:lnTo>
                    <a:pt x="696" y="5"/>
                  </a:lnTo>
                  <a:lnTo>
                    <a:pt x="695" y="7"/>
                  </a:lnTo>
                  <a:lnTo>
                    <a:pt x="693" y="9"/>
                  </a:lnTo>
                  <a:lnTo>
                    <a:pt x="693" y="12"/>
                  </a:lnTo>
                  <a:lnTo>
                    <a:pt x="692" y="16"/>
                  </a:lnTo>
                  <a:lnTo>
                    <a:pt x="692" y="572"/>
                  </a:lnTo>
                  <a:lnTo>
                    <a:pt x="632" y="572"/>
                  </a:lnTo>
                  <a:lnTo>
                    <a:pt x="632" y="166"/>
                  </a:lnTo>
                  <a:lnTo>
                    <a:pt x="632" y="163"/>
                  </a:lnTo>
                  <a:lnTo>
                    <a:pt x="630" y="159"/>
                  </a:lnTo>
                  <a:lnTo>
                    <a:pt x="629" y="157"/>
                  </a:lnTo>
                  <a:lnTo>
                    <a:pt x="627" y="155"/>
                  </a:lnTo>
                  <a:lnTo>
                    <a:pt x="625" y="153"/>
                  </a:lnTo>
                  <a:lnTo>
                    <a:pt x="623" y="152"/>
                  </a:lnTo>
                  <a:lnTo>
                    <a:pt x="620" y="151"/>
                  </a:lnTo>
                  <a:lnTo>
                    <a:pt x="617" y="151"/>
                  </a:lnTo>
                  <a:lnTo>
                    <a:pt x="496" y="151"/>
                  </a:lnTo>
                  <a:lnTo>
                    <a:pt x="493" y="151"/>
                  </a:lnTo>
                  <a:lnTo>
                    <a:pt x="490" y="152"/>
                  </a:lnTo>
                  <a:lnTo>
                    <a:pt x="488" y="153"/>
                  </a:lnTo>
                  <a:lnTo>
                    <a:pt x="486" y="155"/>
                  </a:lnTo>
                  <a:lnTo>
                    <a:pt x="484" y="157"/>
                  </a:lnTo>
                  <a:lnTo>
                    <a:pt x="482" y="159"/>
                  </a:lnTo>
                  <a:lnTo>
                    <a:pt x="481" y="163"/>
                  </a:lnTo>
                  <a:lnTo>
                    <a:pt x="481" y="166"/>
                  </a:lnTo>
                  <a:lnTo>
                    <a:pt x="481" y="572"/>
                  </a:lnTo>
                  <a:lnTo>
                    <a:pt x="421" y="572"/>
                  </a:lnTo>
                  <a:lnTo>
                    <a:pt x="421" y="316"/>
                  </a:lnTo>
                  <a:lnTo>
                    <a:pt x="420" y="313"/>
                  </a:lnTo>
                  <a:lnTo>
                    <a:pt x="420" y="311"/>
                  </a:lnTo>
                  <a:lnTo>
                    <a:pt x="418" y="307"/>
                  </a:lnTo>
                  <a:lnTo>
                    <a:pt x="417" y="305"/>
                  </a:lnTo>
                  <a:lnTo>
                    <a:pt x="414" y="304"/>
                  </a:lnTo>
                  <a:lnTo>
                    <a:pt x="412" y="302"/>
                  </a:lnTo>
                  <a:lnTo>
                    <a:pt x="408" y="302"/>
                  </a:lnTo>
                  <a:lnTo>
                    <a:pt x="406" y="301"/>
                  </a:lnTo>
                  <a:lnTo>
                    <a:pt x="285" y="301"/>
                  </a:lnTo>
                  <a:lnTo>
                    <a:pt x="283" y="302"/>
                  </a:lnTo>
                  <a:lnTo>
                    <a:pt x="280" y="302"/>
                  </a:lnTo>
                  <a:lnTo>
                    <a:pt x="278" y="304"/>
                  </a:lnTo>
                  <a:lnTo>
                    <a:pt x="274" y="305"/>
                  </a:lnTo>
                  <a:lnTo>
                    <a:pt x="273" y="307"/>
                  </a:lnTo>
                  <a:lnTo>
                    <a:pt x="271" y="311"/>
                  </a:lnTo>
                  <a:lnTo>
                    <a:pt x="271" y="313"/>
                  </a:lnTo>
                  <a:lnTo>
                    <a:pt x="270" y="316"/>
                  </a:lnTo>
                  <a:lnTo>
                    <a:pt x="270" y="572"/>
                  </a:lnTo>
                  <a:lnTo>
                    <a:pt x="210" y="572"/>
                  </a:lnTo>
                  <a:lnTo>
                    <a:pt x="210" y="467"/>
                  </a:lnTo>
                  <a:lnTo>
                    <a:pt x="210" y="464"/>
                  </a:lnTo>
                  <a:lnTo>
                    <a:pt x="209" y="461"/>
                  </a:lnTo>
                  <a:lnTo>
                    <a:pt x="208" y="459"/>
                  </a:lnTo>
                  <a:lnTo>
                    <a:pt x="206" y="457"/>
                  </a:lnTo>
                  <a:lnTo>
                    <a:pt x="204" y="454"/>
                  </a:lnTo>
                  <a:lnTo>
                    <a:pt x="201" y="453"/>
                  </a:lnTo>
                  <a:lnTo>
                    <a:pt x="198" y="452"/>
                  </a:lnTo>
                  <a:lnTo>
                    <a:pt x="195" y="452"/>
                  </a:lnTo>
                  <a:lnTo>
                    <a:pt x="75" y="452"/>
                  </a:lnTo>
                  <a:lnTo>
                    <a:pt x="72" y="452"/>
                  </a:lnTo>
                  <a:lnTo>
                    <a:pt x="69" y="453"/>
                  </a:lnTo>
                  <a:lnTo>
                    <a:pt x="66" y="454"/>
                  </a:lnTo>
                  <a:lnTo>
                    <a:pt x="64" y="457"/>
                  </a:lnTo>
                  <a:lnTo>
                    <a:pt x="62" y="459"/>
                  </a:lnTo>
                  <a:lnTo>
                    <a:pt x="61" y="461"/>
                  </a:lnTo>
                  <a:lnTo>
                    <a:pt x="60" y="464"/>
                  </a:lnTo>
                  <a:lnTo>
                    <a:pt x="60" y="467"/>
                  </a:lnTo>
                  <a:lnTo>
                    <a:pt x="60" y="572"/>
                  </a:lnTo>
                  <a:lnTo>
                    <a:pt x="15" y="572"/>
                  </a:lnTo>
                  <a:lnTo>
                    <a:pt x="12" y="572"/>
                  </a:lnTo>
                  <a:lnTo>
                    <a:pt x="8" y="573"/>
                  </a:lnTo>
                  <a:lnTo>
                    <a:pt x="6" y="575"/>
                  </a:lnTo>
                  <a:lnTo>
                    <a:pt x="4" y="577"/>
                  </a:lnTo>
                  <a:lnTo>
                    <a:pt x="2" y="579"/>
                  </a:lnTo>
                  <a:lnTo>
                    <a:pt x="1" y="581"/>
                  </a:lnTo>
                  <a:lnTo>
                    <a:pt x="0" y="584"/>
                  </a:lnTo>
                  <a:lnTo>
                    <a:pt x="0" y="587"/>
                  </a:lnTo>
                  <a:lnTo>
                    <a:pt x="0" y="591"/>
                  </a:lnTo>
                  <a:lnTo>
                    <a:pt x="1" y="593"/>
                  </a:lnTo>
                  <a:lnTo>
                    <a:pt x="2" y="596"/>
                  </a:lnTo>
                  <a:lnTo>
                    <a:pt x="4" y="598"/>
                  </a:lnTo>
                  <a:lnTo>
                    <a:pt x="6" y="600"/>
                  </a:lnTo>
                  <a:lnTo>
                    <a:pt x="8" y="601"/>
                  </a:lnTo>
                  <a:lnTo>
                    <a:pt x="12" y="602"/>
                  </a:lnTo>
                  <a:lnTo>
                    <a:pt x="15" y="602"/>
                  </a:lnTo>
                  <a:lnTo>
                    <a:pt x="75" y="602"/>
                  </a:lnTo>
                  <a:lnTo>
                    <a:pt x="195" y="602"/>
                  </a:lnTo>
                  <a:lnTo>
                    <a:pt x="285" y="602"/>
                  </a:lnTo>
                  <a:lnTo>
                    <a:pt x="406" y="602"/>
                  </a:lnTo>
                  <a:lnTo>
                    <a:pt x="496" y="602"/>
                  </a:lnTo>
                  <a:lnTo>
                    <a:pt x="617" y="602"/>
                  </a:lnTo>
                  <a:lnTo>
                    <a:pt x="707" y="602"/>
                  </a:lnTo>
                  <a:lnTo>
                    <a:pt x="828" y="602"/>
                  </a:lnTo>
                  <a:lnTo>
                    <a:pt x="888" y="602"/>
                  </a:lnTo>
                  <a:lnTo>
                    <a:pt x="891" y="602"/>
                  </a:lnTo>
                  <a:lnTo>
                    <a:pt x="893" y="601"/>
                  </a:lnTo>
                  <a:lnTo>
                    <a:pt x="896" y="600"/>
                  </a:lnTo>
                  <a:lnTo>
                    <a:pt x="899" y="598"/>
                  </a:lnTo>
                  <a:lnTo>
                    <a:pt x="900" y="596"/>
                  </a:lnTo>
                  <a:lnTo>
                    <a:pt x="902" y="593"/>
                  </a:lnTo>
                  <a:lnTo>
                    <a:pt x="902" y="591"/>
                  </a:lnTo>
                  <a:lnTo>
                    <a:pt x="903" y="587"/>
                  </a:lnTo>
                  <a:lnTo>
                    <a:pt x="902" y="584"/>
                  </a:lnTo>
                  <a:lnTo>
                    <a:pt x="902" y="581"/>
                  </a:lnTo>
                  <a:lnTo>
                    <a:pt x="900" y="579"/>
                  </a:lnTo>
                  <a:lnTo>
                    <a:pt x="899" y="577"/>
                  </a:lnTo>
                  <a:lnTo>
                    <a:pt x="896" y="575"/>
                  </a:lnTo>
                  <a:lnTo>
                    <a:pt x="893" y="573"/>
                  </a:lnTo>
                  <a:lnTo>
                    <a:pt x="891" y="572"/>
                  </a:lnTo>
                  <a:lnTo>
                    <a:pt x="888" y="57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861" name="Google Shape;861;p18"/>
          <p:cNvGrpSpPr/>
          <p:nvPr/>
        </p:nvGrpSpPr>
        <p:grpSpPr>
          <a:xfrm>
            <a:off x="1017072" y="1812588"/>
            <a:ext cx="200025" cy="287338"/>
            <a:chOff x="2073275" y="771525"/>
            <a:chExt cx="200025" cy="287338"/>
          </a:xfrm>
        </p:grpSpPr>
        <p:sp>
          <p:nvSpPr>
            <p:cNvPr id="862" name="Google Shape;862;p18"/>
            <p:cNvSpPr/>
            <p:nvPr/>
          </p:nvSpPr>
          <p:spPr>
            <a:xfrm>
              <a:off x="2073275" y="771525"/>
              <a:ext cx="200025" cy="287338"/>
            </a:xfrm>
            <a:custGeom>
              <a:avLst/>
              <a:gdLst/>
              <a:ahLst/>
              <a:cxnLst/>
              <a:rect l="l" t="t" r="r" b="b"/>
              <a:pathLst>
                <a:path w="632" h="903" extrusionOk="0">
                  <a:moveTo>
                    <a:pt x="542" y="286"/>
                  </a:moveTo>
                  <a:lnTo>
                    <a:pt x="542" y="290"/>
                  </a:lnTo>
                  <a:lnTo>
                    <a:pt x="541" y="292"/>
                  </a:lnTo>
                  <a:lnTo>
                    <a:pt x="540" y="295"/>
                  </a:lnTo>
                  <a:lnTo>
                    <a:pt x="538" y="297"/>
                  </a:lnTo>
                  <a:lnTo>
                    <a:pt x="536" y="298"/>
                  </a:lnTo>
                  <a:lnTo>
                    <a:pt x="534" y="300"/>
                  </a:lnTo>
                  <a:lnTo>
                    <a:pt x="530" y="301"/>
                  </a:lnTo>
                  <a:lnTo>
                    <a:pt x="527" y="301"/>
                  </a:lnTo>
                  <a:lnTo>
                    <a:pt x="106" y="301"/>
                  </a:lnTo>
                  <a:lnTo>
                    <a:pt x="102" y="300"/>
                  </a:lnTo>
                  <a:lnTo>
                    <a:pt x="100" y="300"/>
                  </a:lnTo>
                  <a:lnTo>
                    <a:pt x="97" y="298"/>
                  </a:lnTo>
                  <a:lnTo>
                    <a:pt x="95" y="297"/>
                  </a:lnTo>
                  <a:lnTo>
                    <a:pt x="94" y="295"/>
                  </a:lnTo>
                  <a:lnTo>
                    <a:pt x="92" y="292"/>
                  </a:lnTo>
                  <a:lnTo>
                    <a:pt x="91" y="290"/>
                  </a:lnTo>
                  <a:lnTo>
                    <a:pt x="91" y="286"/>
                  </a:lnTo>
                  <a:lnTo>
                    <a:pt x="91" y="105"/>
                  </a:lnTo>
                  <a:lnTo>
                    <a:pt x="91" y="102"/>
                  </a:lnTo>
                  <a:lnTo>
                    <a:pt x="92" y="100"/>
                  </a:lnTo>
                  <a:lnTo>
                    <a:pt x="94" y="97"/>
                  </a:lnTo>
                  <a:lnTo>
                    <a:pt x="95" y="94"/>
                  </a:lnTo>
                  <a:lnTo>
                    <a:pt x="97" y="93"/>
                  </a:lnTo>
                  <a:lnTo>
                    <a:pt x="100" y="91"/>
                  </a:lnTo>
                  <a:lnTo>
                    <a:pt x="102" y="91"/>
                  </a:lnTo>
                  <a:lnTo>
                    <a:pt x="106" y="90"/>
                  </a:lnTo>
                  <a:lnTo>
                    <a:pt x="527" y="90"/>
                  </a:lnTo>
                  <a:lnTo>
                    <a:pt x="530" y="91"/>
                  </a:lnTo>
                  <a:lnTo>
                    <a:pt x="534" y="91"/>
                  </a:lnTo>
                  <a:lnTo>
                    <a:pt x="536" y="93"/>
                  </a:lnTo>
                  <a:lnTo>
                    <a:pt x="538" y="94"/>
                  </a:lnTo>
                  <a:lnTo>
                    <a:pt x="540" y="97"/>
                  </a:lnTo>
                  <a:lnTo>
                    <a:pt x="541" y="100"/>
                  </a:lnTo>
                  <a:lnTo>
                    <a:pt x="542" y="102"/>
                  </a:lnTo>
                  <a:lnTo>
                    <a:pt x="542" y="105"/>
                  </a:lnTo>
                  <a:lnTo>
                    <a:pt x="542" y="286"/>
                  </a:lnTo>
                  <a:close/>
                  <a:moveTo>
                    <a:pt x="527" y="422"/>
                  </a:moveTo>
                  <a:lnTo>
                    <a:pt x="467" y="422"/>
                  </a:lnTo>
                  <a:lnTo>
                    <a:pt x="464" y="422"/>
                  </a:lnTo>
                  <a:lnTo>
                    <a:pt x="462" y="420"/>
                  </a:lnTo>
                  <a:lnTo>
                    <a:pt x="458" y="419"/>
                  </a:lnTo>
                  <a:lnTo>
                    <a:pt x="456" y="417"/>
                  </a:lnTo>
                  <a:lnTo>
                    <a:pt x="454" y="415"/>
                  </a:lnTo>
                  <a:lnTo>
                    <a:pt x="453" y="412"/>
                  </a:lnTo>
                  <a:lnTo>
                    <a:pt x="452" y="410"/>
                  </a:lnTo>
                  <a:lnTo>
                    <a:pt x="452" y="407"/>
                  </a:lnTo>
                  <a:lnTo>
                    <a:pt x="452" y="403"/>
                  </a:lnTo>
                  <a:lnTo>
                    <a:pt x="453" y="401"/>
                  </a:lnTo>
                  <a:lnTo>
                    <a:pt x="454" y="398"/>
                  </a:lnTo>
                  <a:lnTo>
                    <a:pt x="456" y="396"/>
                  </a:lnTo>
                  <a:lnTo>
                    <a:pt x="458" y="394"/>
                  </a:lnTo>
                  <a:lnTo>
                    <a:pt x="462" y="393"/>
                  </a:lnTo>
                  <a:lnTo>
                    <a:pt x="464" y="392"/>
                  </a:lnTo>
                  <a:lnTo>
                    <a:pt x="467" y="392"/>
                  </a:lnTo>
                  <a:lnTo>
                    <a:pt x="527" y="392"/>
                  </a:lnTo>
                  <a:lnTo>
                    <a:pt x="530" y="392"/>
                  </a:lnTo>
                  <a:lnTo>
                    <a:pt x="534" y="393"/>
                  </a:lnTo>
                  <a:lnTo>
                    <a:pt x="536" y="394"/>
                  </a:lnTo>
                  <a:lnTo>
                    <a:pt x="538" y="396"/>
                  </a:lnTo>
                  <a:lnTo>
                    <a:pt x="540" y="398"/>
                  </a:lnTo>
                  <a:lnTo>
                    <a:pt x="541" y="401"/>
                  </a:lnTo>
                  <a:lnTo>
                    <a:pt x="542" y="403"/>
                  </a:lnTo>
                  <a:lnTo>
                    <a:pt x="542" y="407"/>
                  </a:lnTo>
                  <a:lnTo>
                    <a:pt x="542" y="410"/>
                  </a:lnTo>
                  <a:lnTo>
                    <a:pt x="541" y="412"/>
                  </a:lnTo>
                  <a:lnTo>
                    <a:pt x="540" y="415"/>
                  </a:lnTo>
                  <a:lnTo>
                    <a:pt x="538" y="417"/>
                  </a:lnTo>
                  <a:lnTo>
                    <a:pt x="536" y="419"/>
                  </a:lnTo>
                  <a:lnTo>
                    <a:pt x="534" y="420"/>
                  </a:lnTo>
                  <a:lnTo>
                    <a:pt x="530" y="422"/>
                  </a:lnTo>
                  <a:lnTo>
                    <a:pt x="527" y="422"/>
                  </a:lnTo>
                  <a:lnTo>
                    <a:pt x="527" y="422"/>
                  </a:lnTo>
                  <a:close/>
                  <a:moveTo>
                    <a:pt x="527" y="542"/>
                  </a:moveTo>
                  <a:lnTo>
                    <a:pt x="467" y="542"/>
                  </a:lnTo>
                  <a:lnTo>
                    <a:pt x="464" y="542"/>
                  </a:lnTo>
                  <a:lnTo>
                    <a:pt x="462" y="541"/>
                  </a:lnTo>
                  <a:lnTo>
                    <a:pt x="458" y="540"/>
                  </a:lnTo>
                  <a:lnTo>
                    <a:pt x="456" y="537"/>
                  </a:lnTo>
                  <a:lnTo>
                    <a:pt x="454" y="535"/>
                  </a:lnTo>
                  <a:lnTo>
                    <a:pt x="453" y="533"/>
                  </a:lnTo>
                  <a:lnTo>
                    <a:pt x="452" y="530"/>
                  </a:lnTo>
                  <a:lnTo>
                    <a:pt x="452" y="527"/>
                  </a:lnTo>
                  <a:lnTo>
                    <a:pt x="452" y="523"/>
                  </a:lnTo>
                  <a:lnTo>
                    <a:pt x="453" y="521"/>
                  </a:lnTo>
                  <a:lnTo>
                    <a:pt x="454" y="518"/>
                  </a:lnTo>
                  <a:lnTo>
                    <a:pt x="456" y="516"/>
                  </a:lnTo>
                  <a:lnTo>
                    <a:pt x="458" y="515"/>
                  </a:lnTo>
                  <a:lnTo>
                    <a:pt x="462" y="513"/>
                  </a:lnTo>
                  <a:lnTo>
                    <a:pt x="464" y="513"/>
                  </a:lnTo>
                  <a:lnTo>
                    <a:pt x="467" y="512"/>
                  </a:lnTo>
                  <a:lnTo>
                    <a:pt x="527" y="512"/>
                  </a:lnTo>
                  <a:lnTo>
                    <a:pt x="530" y="513"/>
                  </a:lnTo>
                  <a:lnTo>
                    <a:pt x="534" y="513"/>
                  </a:lnTo>
                  <a:lnTo>
                    <a:pt x="536" y="515"/>
                  </a:lnTo>
                  <a:lnTo>
                    <a:pt x="538" y="516"/>
                  </a:lnTo>
                  <a:lnTo>
                    <a:pt x="540" y="518"/>
                  </a:lnTo>
                  <a:lnTo>
                    <a:pt x="541" y="521"/>
                  </a:lnTo>
                  <a:lnTo>
                    <a:pt x="542" y="523"/>
                  </a:lnTo>
                  <a:lnTo>
                    <a:pt x="542" y="527"/>
                  </a:lnTo>
                  <a:lnTo>
                    <a:pt x="542" y="530"/>
                  </a:lnTo>
                  <a:lnTo>
                    <a:pt x="541" y="533"/>
                  </a:lnTo>
                  <a:lnTo>
                    <a:pt x="540" y="535"/>
                  </a:lnTo>
                  <a:lnTo>
                    <a:pt x="538" y="537"/>
                  </a:lnTo>
                  <a:lnTo>
                    <a:pt x="536" y="540"/>
                  </a:lnTo>
                  <a:lnTo>
                    <a:pt x="534" y="541"/>
                  </a:lnTo>
                  <a:lnTo>
                    <a:pt x="530" y="542"/>
                  </a:lnTo>
                  <a:lnTo>
                    <a:pt x="527" y="542"/>
                  </a:lnTo>
                  <a:lnTo>
                    <a:pt x="527" y="542"/>
                  </a:lnTo>
                  <a:close/>
                  <a:moveTo>
                    <a:pt x="527" y="663"/>
                  </a:moveTo>
                  <a:lnTo>
                    <a:pt x="467" y="663"/>
                  </a:lnTo>
                  <a:lnTo>
                    <a:pt x="464" y="662"/>
                  </a:lnTo>
                  <a:lnTo>
                    <a:pt x="462" y="661"/>
                  </a:lnTo>
                  <a:lnTo>
                    <a:pt x="458" y="660"/>
                  </a:lnTo>
                  <a:lnTo>
                    <a:pt x="456" y="658"/>
                  </a:lnTo>
                  <a:lnTo>
                    <a:pt x="454" y="655"/>
                  </a:lnTo>
                  <a:lnTo>
                    <a:pt x="453" y="653"/>
                  </a:lnTo>
                  <a:lnTo>
                    <a:pt x="452" y="650"/>
                  </a:lnTo>
                  <a:lnTo>
                    <a:pt x="452" y="648"/>
                  </a:lnTo>
                  <a:lnTo>
                    <a:pt x="452" y="645"/>
                  </a:lnTo>
                  <a:lnTo>
                    <a:pt x="453" y="641"/>
                  </a:lnTo>
                  <a:lnTo>
                    <a:pt x="454" y="639"/>
                  </a:lnTo>
                  <a:lnTo>
                    <a:pt x="456" y="637"/>
                  </a:lnTo>
                  <a:lnTo>
                    <a:pt x="458" y="635"/>
                  </a:lnTo>
                  <a:lnTo>
                    <a:pt x="462" y="634"/>
                  </a:lnTo>
                  <a:lnTo>
                    <a:pt x="464" y="633"/>
                  </a:lnTo>
                  <a:lnTo>
                    <a:pt x="467" y="633"/>
                  </a:lnTo>
                  <a:lnTo>
                    <a:pt x="527" y="633"/>
                  </a:lnTo>
                  <a:lnTo>
                    <a:pt x="530" y="633"/>
                  </a:lnTo>
                  <a:lnTo>
                    <a:pt x="534" y="634"/>
                  </a:lnTo>
                  <a:lnTo>
                    <a:pt x="536" y="635"/>
                  </a:lnTo>
                  <a:lnTo>
                    <a:pt x="538" y="637"/>
                  </a:lnTo>
                  <a:lnTo>
                    <a:pt x="540" y="639"/>
                  </a:lnTo>
                  <a:lnTo>
                    <a:pt x="541" y="641"/>
                  </a:lnTo>
                  <a:lnTo>
                    <a:pt x="542" y="645"/>
                  </a:lnTo>
                  <a:lnTo>
                    <a:pt x="542" y="648"/>
                  </a:lnTo>
                  <a:lnTo>
                    <a:pt x="542" y="650"/>
                  </a:lnTo>
                  <a:lnTo>
                    <a:pt x="541" y="653"/>
                  </a:lnTo>
                  <a:lnTo>
                    <a:pt x="540" y="655"/>
                  </a:lnTo>
                  <a:lnTo>
                    <a:pt x="538" y="658"/>
                  </a:lnTo>
                  <a:lnTo>
                    <a:pt x="536" y="660"/>
                  </a:lnTo>
                  <a:lnTo>
                    <a:pt x="534" y="662"/>
                  </a:lnTo>
                  <a:lnTo>
                    <a:pt x="530" y="662"/>
                  </a:lnTo>
                  <a:lnTo>
                    <a:pt x="527" y="663"/>
                  </a:lnTo>
                  <a:lnTo>
                    <a:pt x="527" y="663"/>
                  </a:lnTo>
                  <a:close/>
                  <a:moveTo>
                    <a:pt x="347" y="633"/>
                  </a:moveTo>
                  <a:lnTo>
                    <a:pt x="407" y="633"/>
                  </a:lnTo>
                  <a:lnTo>
                    <a:pt x="410" y="633"/>
                  </a:lnTo>
                  <a:lnTo>
                    <a:pt x="412" y="634"/>
                  </a:lnTo>
                  <a:lnTo>
                    <a:pt x="416" y="635"/>
                  </a:lnTo>
                  <a:lnTo>
                    <a:pt x="418" y="637"/>
                  </a:lnTo>
                  <a:lnTo>
                    <a:pt x="420" y="639"/>
                  </a:lnTo>
                  <a:lnTo>
                    <a:pt x="421" y="641"/>
                  </a:lnTo>
                  <a:lnTo>
                    <a:pt x="422" y="645"/>
                  </a:lnTo>
                  <a:lnTo>
                    <a:pt x="422" y="648"/>
                  </a:lnTo>
                  <a:lnTo>
                    <a:pt x="422" y="650"/>
                  </a:lnTo>
                  <a:lnTo>
                    <a:pt x="421" y="653"/>
                  </a:lnTo>
                  <a:lnTo>
                    <a:pt x="420" y="655"/>
                  </a:lnTo>
                  <a:lnTo>
                    <a:pt x="418" y="658"/>
                  </a:lnTo>
                  <a:lnTo>
                    <a:pt x="416" y="660"/>
                  </a:lnTo>
                  <a:lnTo>
                    <a:pt x="412" y="662"/>
                  </a:lnTo>
                  <a:lnTo>
                    <a:pt x="410" y="662"/>
                  </a:lnTo>
                  <a:lnTo>
                    <a:pt x="407" y="663"/>
                  </a:lnTo>
                  <a:lnTo>
                    <a:pt x="347" y="663"/>
                  </a:lnTo>
                  <a:lnTo>
                    <a:pt x="344" y="662"/>
                  </a:lnTo>
                  <a:lnTo>
                    <a:pt x="340" y="661"/>
                  </a:lnTo>
                  <a:lnTo>
                    <a:pt x="338" y="660"/>
                  </a:lnTo>
                  <a:lnTo>
                    <a:pt x="336" y="658"/>
                  </a:lnTo>
                  <a:lnTo>
                    <a:pt x="334" y="655"/>
                  </a:lnTo>
                  <a:lnTo>
                    <a:pt x="333" y="653"/>
                  </a:lnTo>
                  <a:lnTo>
                    <a:pt x="332" y="650"/>
                  </a:lnTo>
                  <a:lnTo>
                    <a:pt x="332" y="648"/>
                  </a:lnTo>
                  <a:lnTo>
                    <a:pt x="332" y="645"/>
                  </a:lnTo>
                  <a:lnTo>
                    <a:pt x="333" y="641"/>
                  </a:lnTo>
                  <a:lnTo>
                    <a:pt x="334" y="639"/>
                  </a:lnTo>
                  <a:lnTo>
                    <a:pt x="336" y="637"/>
                  </a:lnTo>
                  <a:lnTo>
                    <a:pt x="338" y="635"/>
                  </a:lnTo>
                  <a:lnTo>
                    <a:pt x="340" y="634"/>
                  </a:lnTo>
                  <a:lnTo>
                    <a:pt x="344" y="633"/>
                  </a:lnTo>
                  <a:lnTo>
                    <a:pt x="347" y="633"/>
                  </a:lnTo>
                  <a:close/>
                  <a:moveTo>
                    <a:pt x="332" y="407"/>
                  </a:moveTo>
                  <a:lnTo>
                    <a:pt x="332" y="403"/>
                  </a:lnTo>
                  <a:lnTo>
                    <a:pt x="333" y="401"/>
                  </a:lnTo>
                  <a:lnTo>
                    <a:pt x="334" y="398"/>
                  </a:lnTo>
                  <a:lnTo>
                    <a:pt x="336" y="396"/>
                  </a:lnTo>
                  <a:lnTo>
                    <a:pt x="338" y="394"/>
                  </a:lnTo>
                  <a:lnTo>
                    <a:pt x="340" y="393"/>
                  </a:lnTo>
                  <a:lnTo>
                    <a:pt x="344" y="392"/>
                  </a:lnTo>
                  <a:lnTo>
                    <a:pt x="347" y="392"/>
                  </a:lnTo>
                  <a:lnTo>
                    <a:pt x="407" y="392"/>
                  </a:lnTo>
                  <a:lnTo>
                    <a:pt x="410" y="392"/>
                  </a:lnTo>
                  <a:lnTo>
                    <a:pt x="412" y="393"/>
                  </a:lnTo>
                  <a:lnTo>
                    <a:pt x="416" y="394"/>
                  </a:lnTo>
                  <a:lnTo>
                    <a:pt x="418" y="396"/>
                  </a:lnTo>
                  <a:lnTo>
                    <a:pt x="420" y="398"/>
                  </a:lnTo>
                  <a:lnTo>
                    <a:pt x="421" y="401"/>
                  </a:lnTo>
                  <a:lnTo>
                    <a:pt x="422" y="403"/>
                  </a:lnTo>
                  <a:lnTo>
                    <a:pt x="422" y="407"/>
                  </a:lnTo>
                  <a:lnTo>
                    <a:pt x="422" y="410"/>
                  </a:lnTo>
                  <a:lnTo>
                    <a:pt x="421" y="412"/>
                  </a:lnTo>
                  <a:lnTo>
                    <a:pt x="420" y="415"/>
                  </a:lnTo>
                  <a:lnTo>
                    <a:pt x="418" y="417"/>
                  </a:lnTo>
                  <a:lnTo>
                    <a:pt x="416" y="419"/>
                  </a:lnTo>
                  <a:lnTo>
                    <a:pt x="412" y="420"/>
                  </a:lnTo>
                  <a:lnTo>
                    <a:pt x="410" y="422"/>
                  </a:lnTo>
                  <a:lnTo>
                    <a:pt x="407" y="422"/>
                  </a:lnTo>
                  <a:lnTo>
                    <a:pt x="347" y="422"/>
                  </a:lnTo>
                  <a:lnTo>
                    <a:pt x="344" y="422"/>
                  </a:lnTo>
                  <a:lnTo>
                    <a:pt x="340" y="420"/>
                  </a:lnTo>
                  <a:lnTo>
                    <a:pt x="338" y="419"/>
                  </a:lnTo>
                  <a:lnTo>
                    <a:pt x="336" y="417"/>
                  </a:lnTo>
                  <a:lnTo>
                    <a:pt x="334" y="415"/>
                  </a:lnTo>
                  <a:lnTo>
                    <a:pt x="333" y="412"/>
                  </a:lnTo>
                  <a:lnTo>
                    <a:pt x="332" y="410"/>
                  </a:lnTo>
                  <a:lnTo>
                    <a:pt x="332" y="407"/>
                  </a:lnTo>
                  <a:lnTo>
                    <a:pt x="332" y="407"/>
                  </a:lnTo>
                  <a:close/>
                  <a:moveTo>
                    <a:pt x="347" y="512"/>
                  </a:moveTo>
                  <a:lnTo>
                    <a:pt x="407" y="512"/>
                  </a:lnTo>
                  <a:lnTo>
                    <a:pt x="410" y="513"/>
                  </a:lnTo>
                  <a:lnTo>
                    <a:pt x="412" y="513"/>
                  </a:lnTo>
                  <a:lnTo>
                    <a:pt x="416" y="515"/>
                  </a:lnTo>
                  <a:lnTo>
                    <a:pt x="418" y="516"/>
                  </a:lnTo>
                  <a:lnTo>
                    <a:pt x="420" y="518"/>
                  </a:lnTo>
                  <a:lnTo>
                    <a:pt x="421" y="521"/>
                  </a:lnTo>
                  <a:lnTo>
                    <a:pt x="422" y="523"/>
                  </a:lnTo>
                  <a:lnTo>
                    <a:pt x="422" y="527"/>
                  </a:lnTo>
                  <a:lnTo>
                    <a:pt x="422" y="530"/>
                  </a:lnTo>
                  <a:lnTo>
                    <a:pt x="421" y="533"/>
                  </a:lnTo>
                  <a:lnTo>
                    <a:pt x="420" y="535"/>
                  </a:lnTo>
                  <a:lnTo>
                    <a:pt x="418" y="537"/>
                  </a:lnTo>
                  <a:lnTo>
                    <a:pt x="416" y="540"/>
                  </a:lnTo>
                  <a:lnTo>
                    <a:pt x="412" y="541"/>
                  </a:lnTo>
                  <a:lnTo>
                    <a:pt x="410" y="542"/>
                  </a:lnTo>
                  <a:lnTo>
                    <a:pt x="407" y="542"/>
                  </a:lnTo>
                  <a:lnTo>
                    <a:pt x="347" y="542"/>
                  </a:lnTo>
                  <a:lnTo>
                    <a:pt x="344" y="542"/>
                  </a:lnTo>
                  <a:lnTo>
                    <a:pt x="340" y="541"/>
                  </a:lnTo>
                  <a:lnTo>
                    <a:pt x="338" y="540"/>
                  </a:lnTo>
                  <a:lnTo>
                    <a:pt x="336" y="537"/>
                  </a:lnTo>
                  <a:lnTo>
                    <a:pt x="334" y="535"/>
                  </a:lnTo>
                  <a:lnTo>
                    <a:pt x="333" y="533"/>
                  </a:lnTo>
                  <a:lnTo>
                    <a:pt x="332" y="530"/>
                  </a:lnTo>
                  <a:lnTo>
                    <a:pt x="332" y="527"/>
                  </a:lnTo>
                  <a:lnTo>
                    <a:pt x="332" y="523"/>
                  </a:lnTo>
                  <a:lnTo>
                    <a:pt x="333" y="521"/>
                  </a:lnTo>
                  <a:lnTo>
                    <a:pt x="334" y="518"/>
                  </a:lnTo>
                  <a:lnTo>
                    <a:pt x="336" y="516"/>
                  </a:lnTo>
                  <a:lnTo>
                    <a:pt x="338" y="515"/>
                  </a:lnTo>
                  <a:lnTo>
                    <a:pt x="340" y="513"/>
                  </a:lnTo>
                  <a:lnTo>
                    <a:pt x="344" y="513"/>
                  </a:lnTo>
                  <a:lnTo>
                    <a:pt x="347" y="512"/>
                  </a:lnTo>
                  <a:close/>
                  <a:moveTo>
                    <a:pt x="527" y="783"/>
                  </a:moveTo>
                  <a:lnTo>
                    <a:pt x="347" y="783"/>
                  </a:lnTo>
                  <a:lnTo>
                    <a:pt x="344" y="783"/>
                  </a:lnTo>
                  <a:lnTo>
                    <a:pt x="340" y="782"/>
                  </a:lnTo>
                  <a:lnTo>
                    <a:pt x="338" y="780"/>
                  </a:lnTo>
                  <a:lnTo>
                    <a:pt x="336" y="779"/>
                  </a:lnTo>
                  <a:lnTo>
                    <a:pt x="334" y="777"/>
                  </a:lnTo>
                  <a:lnTo>
                    <a:pt x="333" y="773"/>
                  </a:lnTo>
                  <a:lnTo>
                    <a:pt x="332" y="771"/>
                  </a:lnTo>
                  <a:lnTo>
                    <a:pt x="332" y="768"/>
                  </a:lnTo>
                  <a:lnTo>
                    <a:pt x="332" y="765"/>
                  </a:lnTo>
                  <a:lnTo>
                    <a:pt x="333" y="762"/>
                  </a:lnTo>
                  <a:lnTo>
                    <a:pt x="334" y="759"/>
                  </a:lnTo>
                  <a:lnTo>
                    <a:pt x="336" y="757"/>
                  </a:lnTo>
                  <a:lnTo>
                    <a:pt x="338" y="755"/>
                  </a:lnTo>
                  <a:lnTo>
                    <a:pt x="340" y="754"/>
                  </a:lnTo>
                  <a:lnTo>
                    <a:pt x="344" y="753"/>
                  </a:lnTo>
                  <a:lnTo>
                    <a:pt x="347" y="753"/>
                  </a:lnTo>
                  <a:lnTo>
                    <a:pt x="527" y="753"/>
                  </a:lnTo>
                  <a:lnTo>
                    <a:pt x="530" y="753"/>
                  </a:lnTo>
                  <a:lnTo>
                    <a:pt x="534" y="754"/>
                  </a:lnTo>
                  <a:lnTo>
                    <a:pt x="536" y="755"/>
                  </a:lnTo>
                  <a:lnTo>
                    <a:pt x="538" y="757"/>
                  </a:lnTo>
                  <a:lnTo>
                    <a:pt x="540" y="759"/>
                  </a:lnTo>
                  <a:lnTo>
                    <a:pt x="541" y="762"/>
                  </a:lnTo>
                  <a:lnTo>
                    <a:pt x="542" y="765"/>
                  </a:lnTo>
                  <a:lnTo>
                    <a:pt x="542" y="768"/>
                  </a:lnTo>
                  <a:lnTo>
                    <a:pt x="542" y="771"/>
                  </a:lnTo>
                  <a:lnTo>
                    <a:pt x="541" y="773"/>
                  </a:lnTo>
                  <a:lnTo>
                    <a:pt x="540" y="777"/>
                  </a:lnTo>
                  <a:lnTo>
                    <a:pt x="538" y="779"/>
                  </a:lnTo>
                  <a:lnTo>
                    <a:pt x="536" y="780"/>
                  </a:lnTo>
                  <a:lnTo>
                    <a:pt x="534" y="782"/>
                  </a:lnTo>
                  <a:lnTo>
                    <a:pt x="530" y="783"/>
                  </a:lnTo>
                  <a:lnTo>
                    <a:pt x="527" y="783"/>
                  </a:lnTo>
                  <a:close/>
                  <a:moveTo>
                    <a:pt x="287" y="422"/>
                  </a:moveTo>
                  <a:lnTo>
                    <a:pt x="227" y="422"/>
                  </a:lnTo>
                  <a:lnTo>
                    <a:pt x="224" y="422"/>
                  </a:lnTo>
                  <a:lnTo>
                    <a:pt x="220" y="420"/>
                  </a:lnTo>
                  <a:lnTo>
                    <a:pt x="218" y="419"/>
                  </a:lnTo>
                  <a:lnTo>
                    <a:pt x="216" y="417"/>
                  </a:lnTo>
                  <a:lnTo>
                    <a:pt x="214" y="415"/>
                  </a:lnTo>
                  <a:lnTo>
                    <a:pt x="213" y="412"/>
                  </a:lnTo>
                  <a:lnTo>
                    <a:pt x="212" y="410"/>
                  </a:lnTo>
                  <a:lnTo>
                    <a:pt x="211" y="407"/>
                  </a:lnTo>
                  <a:lnTo>
                    <a:pt x="212" y="403"/>
                  </a:lnTo>
                  <a:lnTo>
                    <a:pt x="213" y="401"/>
                  </a:lnTo>
                  <a:lnTo>
                    <a:pt x="214" y="398"/>
                  </a:lnTo>
                  <a:lnTo>
                    <a:pt x="216" y="396"/>
                  </a:lnTo>
                  <a:lnTo>
                    <a:pt x="218" y="394"/>
                  </a:lnTo>
                  <a:lnTo>
                    <a:pt x="220" y="393"/>
                  </a:lnTo>
                  <a:lnTo>
                    <a:pt x="224" y="392"/>
                  </a:lnTo>
                  <a:lnTo>
                    <a:pt x="227" y="392"/>
                  </a:lnTo>
                  <a:lnTo>
                    <a:pt x="287" y="392"/>
                  </a:lnTo>
                  <a:lnTo>
                    <a:pt x="289" y="392"/>
                  </a:lnTo>
                  <a:lnTo>
                    <a:pt x="292" y="393"/>
                  </a:lnTo>
                  <a:lnTo>
                    <a:pt x="294" y="394"/>
                  </a:lnTo>
                  <a:lnTo>
                    <a:pt x="298" y="396"/>
                  </a:lnTo>
                  <a:lnTo>
                    <a:pt x="299" y="398"/>
                  </a:lnTo>
                  <a:lnTo>
                    <a:pt x="301" y="401"/>
                  </a:lnTo>
                  <a:lnTo>
                    <a:pt x="301" y="403"/>
                  </a:lnTo>
                  <a:lnTo>
                    <a:pt x="302" y="407"/>
                  </a:lnTo>
                  <a:lnTo>
                    <a:pt x="301" y="410"/>
                  </a:lnTo>
                  <a:lnTo>
                    <a:pt x="301" y="412"/>
                  </a:lnTo>
                  <a:lnTo>
                    <a:pt x="299" y="415"/>
                  </a:lnTo>
                  <a:lnTo>
                    <a:pt x="298" y="417"/>
                  </a:lnTo>
                  <a:lnTo>
                    <a:pt x="294" y="419"/>
                  </a:lnTo>
                  <a:lnTo>
                    <a:pt x="292" y="420"/>
                  </a:lnTo>
                  <a:lnTo>
                    <a:pt x="289" y="422"/>
                  </a:lnTo>
                  <a:lnTo>
                    <a:pt x="287" y="422"/>
                  </a:lnTo>
                  <a:lnTo>
                    <a:pt x="287" y="422"/>
                  </a:lnTo>
                  <a:close/>
                  <a:moveTo>
                    <a:pt x="287" y="542"/>
                  </a:moveTo>
                  <a:lnTo>
                    <a:pt x="227" y="542"/>
                  </a:lnTo>
                  <a:lnTo>
                    <a:pt x="224" y="542"/>
                  </a:lnTo>
                  <a:lnTo>
                    <a:pt x="220" y="541"/>
                  </a:lnTo>
                  <a:lnTo>
                    <a:pt x="218" y="540"/>
                  </a:lnTo>
                  <a:lnTo>
                    <a:pt x="216" y="537"/>
                  </a:lnTo>
                  <a:lnTo>
                    <a:pt x="214" y="535"/>
                  </a:lnTo>
                  <a:lnTo>
                    <a:pt x="213" y="533"/>
                  </a:lnTo>
                  <a:lnTo>
                    <a:pt x="212" y="530"/>
                  </a:lnTo>
                  <a:lnTo>
                    <a:pt x="211" y="527"/>
                  </a:lnTo>
                  <a:lnTo>
                    <a:pt x="212" y="523"/>
                  </a:lnTo>
                  <a:lnTo>
                    <a:pt x="213" y="521"/>
                  </a:lnTo>
                  <a:lnTo>
                    <a:pt x="214" y="518"/>
                  </a:lnTo>
                  <a:lnTo>
                    <a:pt x="216" y="516"/>
                  </a:lnTo>
                  <a:lnTo>
                    <a:pt x="218" y="515"/>
                  </a:lnTo>
                  <a:lnTo>
                    <a:pt x="220" y="513"/>
                  </a:lnTo>
                  <a:lnTo>
                    <a:pt x="224" y="513"/>
                  </a:lnTo>
                  <a:lnTo>
                    <a:pt x="227" y="512"/>
                  </a:lnTo>
                  <a:lnTo>
                    <a:pt x="287" y="512"/>
                  </a:lnTo>
                  <a:lnTo>
                    <a:pt x="289" y="513"/>
                  </a:lnTo>
                  <a:lnTo>
                    <a:pt x="292" y="513"/>
                  </a:lnTo>
                  <a:lnTo>
                    <a:pt x="294" y="515"/>
                  </a:lnTo>
                  <a:lnTo>
                    <a:pt x="298" y="516"/>
                  </a:lnTo>
                  <a:lnTo>
                    <a:pt x="299" y="518"/>
                  </a:lnTo>
                  <a:lnTo>
                    <a:pt x="301" y="521"/>
                  </a:lnTo>
                  <a:lnTo>
                    <a:pt x="301" y="523"/>
                  </a:lnTo>
                  <a:lnTo>
                    <a:pt x="302" y="527"/>
                  </a:lnTo>
                  <a:lnTo>
                    <a:pt x="301" y="530"/>
                  </a:lnTo>
                  <a:lnTo>
                    <a:pt x="301" y="533"/>
                  </a:lnTo>
                  <a:lnTo>
                    <a:pt x="299" y="535"/>
                  </a:lnTo>
                  <a:lnTo>
                    <a:pt x="298" y="537"/>
                  </a:lnTo>
                  <a:lnTo>
                    <a:pt x="294" y="540"/>
                  </a:lnTo>
                  <a:lnTo>
                    <a:pt x="292" y="541"/>
                  </a:lnTo>
                  <a:lnTo>
                    <a:pt x="289" y="542"/>
                  </a:lnTo>
                  <a:lnTo>
                    <a:pt x="287" y="542"/>
                  </a:lnTo>
                  <a:lnTo>
                    <a:pt x="287" y="542"/>
                  </a:lnTo>
                  <a:close/>
                  <a:moveTo>
                    <a:pt x="287" y="663"/>
                  </a:moveTo>
                  <a:lnTo>
                    <a:pt x="227" y="663"/>
                  </a:lnTo>
                  <a:lnTo>
                    <a:pt x="224" y="662"/>
                  </a:lnTo>
                  <a:lnTo>
                    <a:pt x="220" y="661"/>
                  </a:lnTo>
                  <a:lnTo>
                    <a:pt x="218" y="660"/>
                  </a:lnTo>
                  <a:lnTo>
                    <a:pt x="216" y="658"/>
                  </a:lnTo>
                  <a:lnTo>
                    <a:pt x="214" y="655"/>
                  </a:lnTo>
                  <a:lnTo>
                    <a:pt x="213" y="653"/>
                  </a:lnTo>
                  <a:lnTo>
                    <a:pt x="212" y="650"/>
                  </a:lnTo>
                  <a:lnTo>
                    <a:pt x="211" y="648"/>
                  </a:lnTo>
                  <a:lnTo>
                    <a:pt x="212" y="645"/>
                  </a:lnTo>
                  <a:lnTo>
                    <a:pt x="213" y="641"/>
                  </a:lnTo>
                  <a:lnTo>
                    <a:pt x="214" y="639"/>
                  </a:lnTo>
                  <a:lnTo>
                    <a:pt x="216" y="637"/>
                  </a:lnTo>
                  <a:lnTo>
                    <a:pt x="218" y="635"/>
                  </a:lnTo>
                  <a:lnTo>
                    <a:pt x="220" y="634"/>
                  </a:lnTo>
                  <a:lnTo>
                    <a:pt x="224" y="633"/>
                  </a:lnTo>
                  <a:lnTo>
                    <a:pt x="227" y="633"/>
                  </a:lnTo>
                  <a:lnTo>
                    <a:pt x="287" y="633"/>
                  </a:lnTo>
                  <a:lnTo>
                    <a:pt x="289" y="633"/>
                  </a:lnTo>
                  <a:lnTo>
                    <a:pt x="292" y="634"/>
                  </a:lnTo>
                  <a:lnTo>
                    <a:pt x="294" y="635"/>
                  </a:lnTo>
                  <a:lnTo>
                    <a:pt x="298" y="637"/>
                  </a:lnTo>
                  <a:lnTo>
                    <a:pt x="299" y="639"/>
                  </a:lnTo>
                  <a:lnTo>
                    <a:pt x="301" y="641"/>
                  </a:lnTo>
                  <a:lnTo>
                    <a:pt x="301" y="645"/>
                  </a:lnTo>
                  <a:lnTo>
                    <a:pt x="302" y="648"/>
                  </a:lnTo>
                  <a:lnTo>
                    <a:pt x="301" y="650"/>
                  </a:lnTo>
                  <a:lnTo>
                    <a:pt x="301" y="653"/>
                  </a:lnTo>
                  <a:lnTo>
                    <a:pt x="299" y="655"/>
                  </a:lnTo>
                  <a:lnTo>
                    <a:pt x="298" y="658"/>
                  </a:lnTo>
                  <a:lnTo>
                    <a:pt x="294" y="660"/>
                  </a:lnTo>
                  <a:lnTo>
                    <a:pt x="292" y="662"/>
                  </a:lnTo>
                  <a:lnTo>
                    <a:pt x="289" y="662"/>
                  </a:lnTo>
                  <a:lnTo>
                    <a:pt x="287" y="663"/>
                  </a:lnTo>
                  <a:lnTo>
                    <a:pt x="287" y="663"/>
                  </a:lnTo>
                  <a:close/>
                  <a:moveTo>
                    <a:pt x="287" y="783"/>
                  </a:moveTo>
                  <a:lnTo>
                    <a:pt x="227" y="783"/>
                  </a:lnTo>
                  <a:lnTo>
                    <a:pt x="224" y="783"/>
                  </a:lnTo>
                  <a:lnTo>
                    <a:pt x="220" y="782"/>
                  </a:lnTo>
                  <a:lnTo>
                    <a:pt x="218" y="780"/>
                  </a:lnTo>
                  <a:lnTo>
                    <a:pt x="216" y="779"/>
                  </a:lnTo>
                  <a:lnTo>
                    <a:pt x="214" y="777"/>
                  </a:lnTo>
                  <a:lnTo>
                    <a:pt x="213" y="773"/>
                  </a:lnTo>
                  <a:lnTo>
                    <a:pt x="212" y="771"/>
                  </a:lnTo>
                  <a:lnTo>
                    <a:pt x="211" y="768"/>
                  </a:lnTo>
                  <a:lnTo>
                    <a:pt x="212" y="765"/>
                  </a:lnTo>
                  <a:lnTo>
                    <a:pt x="213" y="762"/>
                  </a:lnTo>
                  <a:lnTo>
                    <a:pt x="214" y="759"/>
                  </a:lnTo>
                  <a:lnTo>
                    <a:pt x="216" y="757"/>
                  </a:lnTo>
                  <a:lnTo>
                    <a:pt x="218" y="755"/>
                  </a:lnTo>
                  <a:lnTo>
                    <a:pt x="220" y="754"/>
                  </a:lnTo>
                  <a:lnTo>
                    <a:pt x="224" y="753"/>
                  </a:lnTo>
                  <a:lnTo>
                    <a:pt x="227" y="753"/>
                  </a:lnTo>
                  <a:lnTo>
                    <a:pt x="287" y="753"/>
                  </a:lnTo>
                  <a:lnTo>
                    <a:pt x="289" y="753"/>
                  </a:lnTo>
                  <a:lnTo>
                    <a:pt x="292" y="754"/>
                  </a:lnTo>
                  <a:lnTo>
                    <a:pt x="294" y="755"/>
                  </a:lnTo>
                  <a:lnTo>
                    <a:pt x="298" y="757"/>
                  </a:lnTo>
                  <a:lnTo>
                    <a:pt x="299" y="759"/>
                  </a:lnTo>
                  <a:lnTo>
                    <a:pt x="301" y="762"/>
                  </a:lnTo>
                  <a:lnTo>
                    <a:pt x="301" y="765"/>
                  </a:lnTo>
                  <a:lnTo>
                    <a:pt x="302" y="768"/>
                  </a:lnTo>
                  <a:lnTo>
                    <a:pt x="301" y="771"/>
                  </a:lnTo>
                  <a:lnTo>
                    <a:pt x="301" y="773"/>
                  </a:lnTo>
                  <a:lnTo>
                    <a:pt x="299" y="777"/>
                  </a:lnTo>
                  <a:lnTo>
                    <a:pt x="298" y="779"/>
                  </a:lnTo>
                  <a:lnTo>
                    <a:pt x="294" y="780"/>
                  </a:lnTo>
                  <a:lnTo>
                    <a:pt x="292" y="782"/>
                  </a:lnTo>
                  <a:lnTo>
                    <a:pt x="289" y="783"/>
                  </a:lnTo>
                  <a:lnTo>
                    <a:pt x="287" y="783"/>
                  </a:lnTo>
                  <a:close/>
                  <a:moveTo>
                    <a:pt x="166" y="422"/>
                  </a:moveTo>
                  <a:lnTo>
                    <a:pt x="106" y="422"/>
                  </a:lnTo>
                  <a:lnTo>
                    <a:pt x="102" y="422"/>
                  </a:lnTo>
                  <a:lnTo>
                    <a:pt x="100" y="420"/>
                  </a:lnTo>
                  <a:lnTo>
                    <a:pt x="97" y="419"/>
                  </a:lnTo>
                  <a:lnTo>
                    <a:pt x="95" y="417"/>
                  </a:lnTo>
                  <a:lnTo>
                    <a:pt x="94" y="415"/>
                  </a:lnTo>
                  <a:lnTo>
                    <a:pt x="92" y="412"/>
                  </a:lnTo>
                  <a:lnTo>
                    <a:pt x="91" y="410"/>
                  </a:lnTo>
                  <a:lnTo>
                    <a:pt x="91" y="407"/>
                  </a:lnTo>
                  <a:lnTo>
                    <a:pt x="91" y="403"/>
                  </a:lnTo>
                  <a:lnTo>
                    <a:pt x="92" y="401"/>
                  </a:lnTo>
                  <a:lnTo>
                    <a:pt x="94" y="398"/>
                  </a:lnTo>
                  <a:lnTo>
                    <a:pt x="95" y="396"/>
                  </a:lnTo>
                  <a:lnTo>
                    <a:pt x="97" y="394"/>
                  </a:lnTo>
                  <a:lnTo>
                    <a:pt x="100" y="393"/>
                  </a:lnTo>
                  <a:lnTo>
                    <a:pt x="102" y="392"/>
                  </a:lnTo>
                  <a:lnTo>
                    <a:pt x="106" y="392"/>
                  </a:lnTo>
                  <a:lnTo>
                    <a:pt x="166" y="392"/>
                  </a:lnTo>
                  <a:lnTo>
                    <a:pt x="169" y="392"/>
                  </a:lnTo>
                  <a:lnTo>
                    <a:pt x="172" y="393"/>
                  </a:lnTo>
                  <a:lnTo>
                    <a:pt x="174" y="394"/>
                  </a:lnTo>
                  <a:lnTo>
                    <a:pt x="176" y="396"/>
                  </a:lnTo>
                  <a:lnTo>
                    <a:pt x="179" y="398"/>
                  </a:lnTo>
                  <a:lnTo>
                    <a:pt x="180" y="401"/>
                  </a:lnTo>
                  <a:lnTo>
                    <a:pt x="181" y="403"/>
                  </a:lnTo>
                  <a:lnTo>
                    <a:pt x="181" y="407"/>
                  </a:lnTo>
                  <a:lnTo>
                    <a:pt x="181" y="410"/>
                  </a:lnTo>
                  <a:lnTo>
                    <a:pt x="180" y="412"/>
                  </a:lnTo>
                  <a:lnTo>
                    <a:pt x="179" y="415"/>
                  </a:lnTo>
                  <a:lnTo>
                    <a:pt x="176" y="417"/>
                  </a:lnTo>
                  <a:lnTo>
                    <a:pt x="174" y="419"/>
                  </a:lnTo>
                  <a:lnTo>
                    <a:pt x="172" y="420"/>
                  </a:lnTo>
                  <a:lnTo>
                    <a:pt x="169" y="422"/>
                  </a:lnTo>
                  <a:lnTo>
                    <a:pt x="166" y="422"/>
                  </a:lnTo>
                  <a:lnTo>
                    <a:pt x="166" y="422"/>
                  </a:lnTo>
                  <a:close/>
                  <a:moveTo>
                    <a:pt x="166" y="542"/>
                  </a:moveTo>
                  <a:lnTo>
                    <a:pt x="106" y="542"/>
                  </a:lnTo>
                  <a:lnTo>
                    <a:pt x="102" y="542"/>
                  </a:lnTo>
                  <a:lnTo>
                    <a:pt x="100" y="541"/>
                  </a:lnTo>
                  <a:lnTo>
                    <a:pt x="97" y="540"/>
                  </a:lnTo>
                  <a:lnTo>
                    <a:pt x="95" y="537"/>
                  </a:lnTo>
                  <a:lnTo>
                    <a:pt x="94" y="535"/>
                  </a:lnTo>
                  <a:lnTo>
                    <a:pt x="92" y="533"/>
                  </a:lnTo>
                  <a:lnTo>
                    <a:pt x="91" y="530"/>
                  </a:lnTo>
                  <a:lnTo>
                    <a:pt x="91" y="527"/>
                  </a:lnTo>
                  <a:lnTo>
                    <a:pt x="91" y="523"/>
                  </a:lnTo>
                  <a:lnTo>
                    <a:pt x="92" y="521"/>
                  </a:lnTo>
                  <a:lnTo>
                    <a:pt x="94" y="518"/>
                  </a:lnTo>
                  <a:lnTo>
                    <a:pt x="95" y="516"/>
                  </a:lnTo>
                  <a:lnTo>
                    <a:pt x="97" y="515"/>
                  </a:lnTo>
                  <a:lnTo>
                    <a:pt x="100" y="513"/>
                  </a:lnTo>
                  <a:lnTo>
                    <a:pt x="102" y="513"/>
                  </a:lnTo>
                  <a:lnTo>
                    <a:pt x="106" y="512"/>
                  </a:lnTo>
                  <a:lnTo>
                    <a:pt x="166" y="512"/>
                  </a:lnTo>
                  <a:lnTo>
                    <a:pt x="169" y="513"/>
                  </a:lnTo>
                  <a:lnTo>
                    <a:pt x="172" y="513"/>
                  </a:lnTo>
                  <a:lnTo>
                    <a:pt x="174" y="515"/>
                  </a:lnTo>
                  <a:lnTo>
                    <a:pt x="176" y="516"/>
                  </a:lnTo>
                  <a:lnTo>
                    <a:pt x="179" y="518"/>
                  </a:lnTo>
                  <a:lnTo>
                    <a:pt x="180" y="521"/>
                  </a:lnTo>
                  <a:lnTo>
                    <a:pt x="181" y="523"/>
                  </a:lnTo>
                  <a:lnTo>
                    <a:pt x="181" y="527"/>
                  </a:lnTo>
                  <a:lnTo>
                    <a:pt x="181" y="530"/>
                  </a:lnTo>
                  <a:lnTo>
                    <a:pt x="180" y="533"/>
                  </a:lnTo>
                  <a:lnTo>
                    <a:pt x="179" y="535"/>
                  </a:lnTo>
                  <a:lnTo>
                    <a:pt x="176" y="537"/>
                  </a:lnTo>
                  <a:lnTo>
                    <a:pt x="174" y="540"/>
                  </a:lnTo>
                  <a:lnTo>
                    <a:pt x="172" y="541"/>
                  </a:lnTo>
                  <a:lnTo>
                    <a:pt x="169" y="542"/>
                  </a:lnTo>
                  <a:lnTo>
                    <a:pt x="166" y="542"/>
                  </a:lnTo>
                  <a:lnTo>
                    <a:pt x="166" y="542"/>
                  </a:lnTo>
                  <a:close/>
                  <a:moveTo>
                    <a:pt x="166" y="663"/>
                  </a:moveTo>
                  <a:lnTo>
                    <a:pt x="106" y="663"/>
                  </a:lnTo>
                  <a:lnTo>
                    <a:pt x="102" y="662"/>
                  </a:lnTo>
                  <a:lnTo>
                    <a:pt x="100" y="661"/>
                  </a:lnTo>
                  <a:lnTo>
                    <a:pt x="97" y="660"/>
                  </a:lnTo>
                  <a:lnTo>
                    <a:pt x="95" y="658"/>
                  </a:lnTo>
                  <a:lnTo>
                    <a:pt x="94" y="655"/>
                  </a:lnTo>
                  <a:lnTo>
                    <a:pt x="92" y="653"/>
                  </a:lnTo>
                  <a:lnTo>
                    <a:pt x="91" y="650"/>
                  </a:lnTo>
                  <a:lnTo>
                    <a:pt x="91" y="648"/>
                  </a:lnTo>
                  <a:lnTo>
                    <a:pt x="91" y="645"/>
                  </a:lnTo>
                  <a:lnTo>
                    <a:pt x="92" y="641"/>
                  </a:lnTo>
                  <a:lnTo>
                    <a:pt x="94" y="639"/>
                  </a:lnTo>
                  <a:lnTo>
                    <a:pt x="95" y="637"/>
                  </a:lnTo>
                  <a:lnTo>
                    <a:pt x="97" y="635"/>
                  </a:lnTo>
                  <a:lnTo>
                    <a:pt x="100" y="634"/>
                  </a:lnTo>
                  <a:lnTo>
                    <a:pt x="102" y="633"/>
                  </a:lnTo>
                  <a:lnTo>
                    <a:pt x="106" y="633"/>
                  </a:lnTo>
                  <a:lnTo>
                    <a:pt x="166" y="633"/>
                  </a:lnTo>
                  <a:lnTo>
                    <a:pt x="169" y="633"/>
                  </a:lnTo>
                  <a:lnTo>
                    <a:pt x="172" y="634"/>
                  </a:lnTo>
                  <a:lnTo>
                    <a:pt x="174" y="635"/>
                  </a:lnTo>
                  <a:lnTo>
                    <a:pt x="176" y="637"/>
                  </a:lnTo>
                  <a:lnTo>
                    <a:pt x="179" y="639"/>
                  </a:lnTo>
                  <a:lnTo>
                    <a:pt x="180" y="641"/>
                  </a:lnTo>
                  <a:lnTo>
                    <a:pt x="181" y="645"/>
                  </a:lnTo>
                  <a:lnTo>
                    <a:pt x="181" y="648"/>
                  </a:lnTo>
                  <a:lnTo>
                    <a:pt x="181" y="650"/>
                  </a:lnTo>
                  <a:lnTo>
                    <a:pt x="180" y="653"/>
                  </a:lnTo>
                  <a:lnTo>
                    <a:pt x="179" y="655"/>
                  </a:lnTo>
                  <a:lnTo>
                    <a:pt x="176" y="658"/>
                  </a:lnTo>
                  <a:lnTo>
                    <a:pt x="174" y="660"/>
                  </a:lnTo>
                  <a:lnTo>
                    <a:pt x="172" y="662"/>
                  </a:lnTo>
                  <a:lnTo>
                    <a:pt x="169" y="662"/>
                  </a:lnTo>
                  <a:lnTo>
                    <a:pt x="166" y="663"/>
                  </a:lnTo>
                  <a:lnTo>
                    <a:pt x="166" y="663"/>
                  </a:lnTo>
                  <a:close/>
                  <a:moveTo>
                    <a:pt x="166" y="783"/>
                  </a:moveTo>
                  <a:lnTo>
                    <a:pt x="106" y="783"/>
                  </a:lnTo>
                  <a:lnTo>
                    <a:pt x="102" y="783"/>
                  </a:lnTo>
                  <a:lnTo>
                    <a:pt x="100" y="782"/>
                  </a:lnTo>
                  <a:lnTo>
                    <a:pt x="97" y="780"/>
                  </a:lnTo>
                  <a:lnTo>
                    <a:pt x="95" y="779"/>
                  </a:lnTo>
                  <a:lnTo>
                    <a:pt x="94" y="777"/>
                  </a:lnTo>
                  <a:lnTo>
                    <a:pt x="92" y="773"/>
                  </a:lnTo>
                  <a:lnTo>
                    <a:pt x="91" y="771"/>
                  </a:lnTo>
                  <a:lnTo>
                    <a:pt x="91" y="768"/>
                  </a:lnTo>
                  <a:lnTo>
                    <a:pt x="91" y="765"/>
                  </a:lnTo>
                  <a:lnTo>
                    <a:pt x="92" y="762"/>
                  </a:lnTo>
                  <a:lnTo>
                    <a:pt x="94" y="759"/>
                  </a:lnTo>
                  <a:lnTo>
                    <a:pt x="95" y="757"/>
                  </a:lnTo>
                  <a:lnTo>
                    <a:pt x="97" y="755"/>
                  </a:lnTo>
                  <a:lnTo>
                    <a:pt x="100" y="754"/>
                  </a:lnTo>
                  <a:lnTo>
                    <a:pt x="102" y="753"/>
                  </a:lnTo>
                  <a:lnTo>
                    <a:pt x="106" y="753"/>
                  </a:lnTo>
                  <a:lnTo>
                    <a:pt x="166" y="753"/>
                  </a:lnTo>
                  <a:lnTo>
                    <a:pt x="169" y="753"/>
                  </a:lnTo>
                  <a:lnTo>
                    <a:pt x="172" y="754"/>
                  </a:lnTo>
                  <a:lnTo>
                    <a:pt x="174" y="755"/>
                  </a:lnTo>
                  <a:lnTo>
                    <a:pt x="176" y="757"/>
                  </a:lnTo>
                  <a:lnTo>
                    <a:pt x="179" y="759"/>
                  </a:lnTo>
                  <a:lnTo>
                    <a:pt x="180" y="762"/>
                  </a:lnTo>
                  <a:lnTo>
                    <a:pt x="181" y="765"/>
                  </a:lnTo>
                  <a:lnTo>
                    <a:pt x="181" y="768"/>
                  </a:lnTo>
                  <a:lnTo>
                    <a:pt x="181" y="771"/>
                  </a:lnTo>
                  <a:lnTo>
                    <a:pt x="180" y="773"/>
                  </a:lnTo>
                  <a:lnTo>
                    <a:pt x="179" y="777"/>
                  </a:lnTo>
                  <a:lnTo>
                    <a:pt x="176" y="779"/>
                  </a:lnTo>
                  <a:lnTo>
                    <a:pt x="174" y="780"/>
                  </a:lnTo>
                  <a:lnTo>
                    <a:pt x="172" y="782"/>
                  </a:lnTo>
                  <a:lnTo>
                    <a:pt x="169" y="783"/>
                  </a:lnTo>
                  <a:lnTo>
                    <a:pt x="166" y="783"/>
                  </a:lnTo>
                  <a:close/>
                  <a:moveTo>
                    <a:pt x="587" y="0"/>
                  </a:moveTo>
                  <a:lnTo>
                    <a:pt x="46" y="0"/>
                  </a:lnTo>
                  <a:lnTo>
                    <a:pt x="37" y="1"/>
                  </a:lnTo>
                  <a:lnTo>
                    <a:pt x="28" y="3"/>
                  </a:lnTo>
                  <a:lnTo>
                    <a:pt x="21" y="8"/>
                  </a:lnTo>
                  <a:lnTo>
                    <a:pt x="13" y="13"/>
                  </a:lnTo>
                  <a:lnTo>
                    <a:pt x="8" y="20"/>
                  </a:lnTo>
                  <a:lnTo>
                    <a:pt x="4" y="28"/>
                  </a:lnTo>
                  <a:lnTo>
                    <a:pt x="2" y="36"/>
                  </a:lnTo>
                  <a:lnTo>
                    <a:pt x="0" y="45"/>
                  </a:lnTo>
                  <a:lnTo>
                    <a:pt x="0" y="858"/>
                  </a:lnTo>
                  <a:lnTo>
                    <a:pt x="2" y="868"/>
                  </a:lnTo>
                  <a:lnTo>
                    <a:pt x="4" y="875"/>
                  </a:lnTo>
                  <a:lnTo>
                    <a:pt x="8" y="884"/>
                  </a:lnTo>
                  <a:lnTo>
                    <a:pt x="13" y="890"/>
                  </a:lnTo>
                  <a:lnTo>
                    <a:pt x="21" y="896"/>
                  </a:lnTo>
                  <a:lnTo>
                    <a:pt x="28" y="900"/>
                  </a:lnTo>
                  <a:lnTo>
                    <a:pt x="37" y="902"/>
                  </a:lnTo>
                  <a:lnTo>
                    <a:pt x="46" y="903"/>
                  </a:lnTo>
                  <a:lnTo>
                    <a:pt x="587" y="903"/>
                  </a:lnTo>
                  <a:lnTo>
                    <a:pt x="597" y="902"/>
                  </a:lnTo>
                  <a:lnTo>
                    <a:pt x="605" y="900"/>
                  </a:lnTo>
                  <a:lnTo>
                    <a:pt x="613" y="896"/>
                  </a:lnTo>
                  <a:lnTo>
                    <a:pt x="619" y="890"/>
                  </a:lnTo>
                  <a:lnTo>
                    <a:pt x="625" y="884"/>
                  </a:lnTo>
                  <a:lnTo>
                    <a:pt x="629" y="875"/>
                  </a:lnTo>
                  <a:lnTo>
                    <a:pt x="632" y="868"/>
                  </a:lnTo>
                  <a:lnTo>
                    <a:pt x="632" y="858"/>
                  </a:lnTo>
                  <a:lnTo>
                    <a:pt x="632" y="45"/>
                  </a:lnTo>
                  <a:lnTo>
                    <a:pt x="632" y="36"/>
                  </a:lnTo>
                  <a:lnTo>
                    <a:pt x="629" y="28"/>
                  </a:lnTo>
                  <a:lnTo>
                    <a:pt x="625" y="20"/>
                  </a:lnTo>
                  <a:lnTo>
                    <a:pt x="619" y="13"/>
                  </a:lnTo>
                  <a:lnTo>
                    <a:pt x="613" y="8"/>
                  </a:lnTo>
                  <a:lnTo>
                    <a:pt x="605" y="3"/>
                  </a:lnTo>
                  <a:lnTo>
                    <a:pt x="597" y="1"/>
                  </a:lnTo>
                  <a:lnTo>
                    <a:pt x="587" y="0"/>
                  </a:lnTo>
                  <a:lnTo>
                    <a:pt x="587"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3" name="Google Shape;863;p18"/>
            <p:cNvSpPr/>
            <p:nvPr/>
          </p:nvSpPr>
          <p:spPr>
            <a:xfrm>
              <a:off x="2216150" y="819150"/>
              <a:ext cx="9525" cy="28575"/>
            </a:xfrm>
            <a:custGeom>
              <a:avLst/>
              <a:gdLst/>
              <a:ahLst/>
              <a:cxnLst/>
              <a:rect l="l" t="t" r="r" b="b"/>
              <a:pathLst>
                <a:path w="30" h="91" extrusionOk="0">
                  <a:moveTo>
                    <a:pt x="15" y="0"/>
                  </a:moveTo>
                  <a:lnTo>
                    <a:pt x="12" y="1"/>
                  </a:lnTo>
                  <a:lnTo>
                    <a:pt x="10" y="1"/>
                  </a:lnTo>
                  <a:lnTo>
                    <a:pt x="6" y="3"/>
                  </a:lnTo>
                  <a:lnTo>
                    <a:pt x="4" y="4"/>
                  </a:lnTo>
                  <a:lnTo>
                    <a:pt x="2" y="8"/>
                  </a:lnTo>
                  <a:lnTo>
                    <a:pt x="1" y="10"/>
                  </a:lnTo>
                  <a:lnTo>
                    <a:pt x="0" y="13"/>
                  </a:lnTo>
                  <a:lnTo>
                    <a:pt x="0" y="15"/>
                  </a:lnTo>
                  <a:lnTo>
                    <a:pt x="0" y="76"/>
                  </a:lnTo>
                  <a:lnTo>
                    <a:pt x="0" y="78"/>
                  </a:lnTo>
                  <a:lnTo>
                    <a:pt x="1" y="82"/>
                  </a:lnTo>
                  <a:lnTo>
                    <a:pt x="2" y="84"/>
                  </a:lnTo>
                  <a:lnTo>
                    <a:pt x="4" y="86"/>
                  </a:lnTo>
                  <a:lnTo>
                    <a:pt x="6" y="88"/>
                  </a:lnTo>
                  <a:lnTo>
                    <a:pt x="10" y="90"/>
                  </a:lnTo>
                  <a:lnTo>
                    <a:pt x="12" y="90"/>
                  </a:lnTo>
                  <a:lnTo>
                    <a:pt x="15" y="91"/>
                  </a:lnTo>
                  <a:lnTo>
                    <a:pt x="18" y="90"/>
                  </a:lnTo>
                  <a:lnTo>
                    <a:pt x="21" y="90"/>
                  </a:lnTo>
                  <a:lnTo>
                    <a:pt x="24" y="88"/>
                  </a:lnTo>
                  <a:lnTo>
                    <a:pt x="26" y="87"/>
                  </a:lnTo>
                  <a:lnTo>
                    <a:pt x="28" y="84"/>
                  </a:lnTo>
                  <a:lnTo>
                    <a:pt x="29" y="82"/>
                  </a:lnTo>
                  <a:lnTo>
                    <a:pt x="30" y="78"/>
                  </a:lnTo>
                  <a:lnTo>
                    <a:pt x="30" y="76"/>
                  </a:lnTo>
                  <a:lnTo>
                    <a:pt x="30" y="15"/>
                  </a:lnTo>
                  <a:lnTo>
                    <a:pt x="30" y="13"/>
                  </a:lnTo>
                  <a:lnTo>
                    <a:pt x="29" y="10"/>
                  </a:lnTo>
                  <a:lnTo>
                    <a:pt x="28" y="8"/>
                  </a:lnTo>
                  <a:lnTo>
                    <a:pt x="26" y="6"/>
                  </a:lnTo>
                  <a:lnTo>
                    <a:pt x="24" y="3"/>
                  </a:lnTo>
                  <a:lnTo>
                    <a:pt x="21" y="2"/>
                  </a:lnTo>
                  <a:lnTo>
                    <a:pt x="18" y="1"/>
                  </a:lnTo>
                  <a:lnTo>
                    <a:pt x="15" y="0"/>
                  </a:lnTo>
                  <a:lnTo>
                    <a:pt x="15"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864" name="Google Shape;864;p18"/>
          <p:cNvGrpSpPr/>
          <p:nvPr/>
        </p:nvGrpSpPr>
        <p:grpSpPr>
          <a:xfrm>
            <a:off x="973415" y="2950296"/>
            <a:ext cx="287338" cy="284163"/>
            <a:chOff x="2598738" y="1919288"/>
            <a:chExt cx="287338" cy="284163"/>
          </a:xfrm>
        </p:grpSpPr>
        <p:sp>
          <p:nvSpPr>
            <p:cNvPr id="865" name="Google Shape;865;p18"/>
            <p:cNvSpPr/>
            <p:nvPr/>
          </p:nvSpPr>
          <p:spPr>
            <a:xfrm>
              <a:off x="2598738" y="1982788"/>
              <a:ext cx="142875" cy="220663"/>
            </a:xfrm>
            <a:custGeom>
              <a:avLst/>
              <a:gdLst/>
              <a:ahLst/>
              <a:cxnLst/>
              <a:rect l="l" t="t" r="r" b="b"/>
              <a:pathLst>
                <a:path w="452" h="695" extrusionOk="0">
                  <a:moveTo>
                    <a:pt x="121" y="172"/>
                  </a:moveTo>
                  <a:lnTo>
                    <a:pt x="122" y="169"/>
                  </a:lnTo>
                  <a:lnTo>
                    <a:pt x="123" y="166"/>
                  </a:lnTo>
                  <a:lnTo>
                    <a:pt x="125" y="163"/>
                  </a:lnTo>
                  <a:lnTo>
                    <a:pt x="127" y="160"/>
                  </a:lnTo>
                  <a:lnTo>
                    <a:pt x="131" y="158"/>
                  </a:lnTo>
                  <a:lnTo>
                    <a:pt x="134" y="157"/>
                  </a:lnTo>
                  <a:lnTo>
                    <a:pt x="138" y="158"/>
                  </a:lnTo>
                  <a:lnTo>
                    <a:pt x="142" y="159"/>
                  </a:lnTo>
                  <a:lnTo>
                    <a:pt x="352" y="250"/>
                  </a:lnTo>
                  <a:lnTo>
                    <a:pt x="357" y="252"/>
                  </a:lnTo>
                  <a:lnTo>
                    <a:pt x="359" y="255"/>
                  </a:lnTo>
                  <a:lnTo>
                    <a:pt x="361" y="259"/>
                  </a:lnTo>
                  <a:lnTo>
                    <a:pt x="362" y="263"/>
                  </a:lnTo>
                  <a:lnTo>
                    <a:pt x="362" y="459"/>
                  </a:lnTo>
                  <a:lnTo>
                    <a:pt x="361" y="463"/>
                  </a:lnTo>
                  <a:lnTo>
                    <a:pt x="360" y="466"/>
                  </a:lnTo>
                  <a:lnTo>
                    <a:pt x="358" y="469"/>
                  </a:lnTo>
                  <a:lnTo>
                    <a:pt x="354" y="472"/>
                  </a:lnTo>
                  <a:lnTo>
                    <a:pt x="351" y="474"/>
                  </a:lnTo>
                  <a:lnTo>
                    <a:pt x="347" y="474"/>
                  </a:lnTo>
                  <a:lnTo>
                    <a:pt x="344" y="474"/>
                  </a:lnTo>
                  <a:lnTo>
                    <a:pt x="340" y="473"/>
                  </a:lnTo>
                  <a:lnTo>
                    <a:pt x="130" y="383"/>
                  </a:lnTo>
                  <a:lnTo>
                    <a:pt x="126" y="380"/>
                  </a:lnTo>
                  <a:lnTo>
                    <a:pt x="123" y="377"/>
                  </a:lnTo>
                  <a:lnTo>
                    <a:pt x="122" y="373"/>
                  </a:lnTo>
                  <a:lnTo>
                    <a:pt x="121" y="369"/>
                  </a:lnTo>
                  <a:lnTo>
                    <a:pt x="121" y="172"/>
                  </a:lnTo>
                  <a:close/>
                  <a:moveTo>
                    <a:pt x="0" y="474"/>
                  </a:moveTo>
                  <a:lnTo>
                    <a:pt x="0" y="478"/>
                  </a:lnTo>
                  <a:lnTo>
                    <a:pt x="3" y="482"/>
                  </a:lnTo>
                  <a:lnTo>
                    <a:pt x="6" y="485"/>
                  </a:lnTo>
                  <a:lnTo>
                    <a:pt x="9" y="488"/>
                  </a:lnTo>
                  <a:lnTo>
                    <a:pt x="452" y="695"/>
                  </a:lnTo>
                  <a:lnTo>
                    <a:pt x="452" y="685"/>
                  </a:lnTo>
                  <a:lnTo>
                    <a:pt x="452" y="661"/>
                  </a:lnTo>
                  <a:lnTo>
                    <a:pt x="452" y="198"/>
                  </a:lnTo>
                  <a:lnTo>
                    <a:pt x="452" y="198"/>
                  </a:lnTo>
                  <a:lnTo>
                    <a:pt x="0" y="0"/>
                  </a:lnTo>
                  <a:lnTo>
                    <a:pt x="0" y="474"/>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6" name="Google Shape;866;p18"/>
            <p:cNvSpPr/>
            <p:nvPr/>
          </p:nvSpPr>
          <p:spPr>
            <a:xfrm>
              <a:off x="2605088" y="1947863"/>
              <a:ext cx="201613" cy="90488"/>
            </a:xfrm>
            <a:custGeom>
              <a:avLst/>
              <a:gdLst/>
              <a:ahLst/>
              <a:cxnLst/>
              <a:rect l="l" t="t" r="r" b="b"/>
              <a:pathLst>
                <a:path w="639" h="281" extrusionOk="0">
                  <a:moveTo>
                    <a:pt x="212" y="0"/>
                  </a:moveTo>
                  <a:lnTo>
                    <a:pt x="0" y="85"/>
                  </a:lnTo>
                  <a:lnTo>
                    <a:pt x="449" y="281"/>
                  </a:lnTo>
                  <a:lnTo>
                    <a:pt x="639" y="192"/>
                  </a:lnTo>
                  <a:lnTo>
                    <a:pt x="212"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7" name="Google Shape;867;p18"/>
            <p:cNvSpPr/>
            <p:nvPr/>
          </p:nvSpPr>
          <p:spPr>
            <a:xfrm>
              <a:off x="2751138" y="1984375"/>
              <a:ext cx="134938" cy="219075"/>
            </a:xfrm>
            <a:custGeom>
              <a:avLst/>
              <a:gdLst/>
              <a:ahLst/>
              <a:cxnLst/>
              <a:rect l="l" t="t" r="r" b="b"/>
              <a:pathLst>
                <a:path w="421" h="693" extrusionOk="0">
                  <a:moveTo>
                    <a:pt x="0" y="196"/>
                  </a:moveTo>
                  <a:lnTo>
                    <a:pt x="0" y="659"/>
                  </a:lnTo>
                  <a:lnTo>
                    <a:pt x="0" y="684"/>
                  </a:lnTo>
                  <a:lnTo>
                    <a:pt x="0" y="693"/>
                  </a:lnTo>
                  <a:lnTo>
                    <a:pt x="413" y="487"/>
                  </a:lnTo>
                  <a:lnTo>
                    <a:pt x="416" y="483"/>
                  </a:lnTo>
                  <a:lnTo>
                    <a:pt x="419" y="481"/>
                  </a:lnTo>
                  <a:lnTo>
                    <a:pt x="420" y="477"/>
                  </a:lnTo>
                  <a:lnTo>
                    <a:pt x="421" y="473"/>
                  </a:lnTo>
                  <a:lnTo>
                    <a:pt x="421" y="0"/>
                  </a:lnTo>
                  <a:lnTo>
                    <a:pt x="0" y="196"/>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8" name="Google Shape;868;p18"/>
            <p:cNvSpPr/>
            <p:nvPr/>
          </p:nvSpPr>
          <p:spPr>
            <a:xfrm>
              <a:off x="2684463" y="1919288"/>
              <a:ext cx="195263" cy="85725"/>
            </a:xfrm>
            <a:custGeom>
              <a:avLst/>
              <a:gdLst/>
              <a:ahLst/>
              <a:cxnLst/>
              <a:rect l="l" t="t" r="r" b="b"/>
              <a:pathLst>
                <a:path w="618" h="269" extrusionOk="0">
                  <a:moveTo>
                    <a:pt x="618" y="178"/>
                  </a:moveTo>
                  <a:lnTo>
                    <a:pt x="203" y="1"/>
                  </a:lnTo>
                  <a:lnTo>
                    <a:pt x="201" y="0"/>
                  </a:lnTo>
                  <a:lnTo>
                    <a:pt x="198" y="0"/>
                  </a:lnTo>
                  <a:lnTo>
                    <a:pt x="195" y="0"/>
                  </a:lnTo>
                  <a:lnTo>
                    <a:pt x="193" y="1"/>
                  </a:lnTo>
                  <a:lnTo>
                    <a:pt x="0" y="77"/>
                  </a:lnTo>
                  <a:lnTo>
                    <a:pt x="423" y="269"/>
                  </a:lnTo>
                  <a:lnTo>
                    <a:pt x="618" y="178"/>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869" name="Google Shape;869;p18"/>
          <p:cNvGrpSpPr/>
          <p:nvPr/>
        </p:nvGrpSpPr>
        <p:grpSpPr>
          <a:xfrm>
            <a:off x="973415" y="4103878"/>
            <a:ext cx="287338" cy="249238"/>
            <a:chOff x="2598738" y="2530475"/>
            <a:chExt cx="287338" cy="249238"/>
          </a:xfrm>
        </p:grpSpPr>
        <p:sp>
          <p:nvSpPr>
            <p:cNvPr id="870" name="Google Shape;870;p18"/>
            <p:cNvSpPr/>
            <p:nvPr/>
          </p:nvSpPr>
          <p:spPr>
            <a:xfrm>
              <a:off x="2655888" y="2625725"/>
              <a:ext cx="123825" cy="134938"/>
            </a:xfrm>
            <a:custGeom>
              <a:avLst/>
              <a:gdLst/>
              <a:ahLst/>
              <a:cxnLst/>
              <a:rect l="l" t="t" r="r" b="b"/>
              <a:pathLst>
                <a:path w="391" h="421" extrusionOk="0">
                  <a:moveTo>
                    <a:pt x="376" y="0"/>
                  </a:moveTo>
                  <a:lnTo>
                    <a:pt x="187" y="0"/>
                  </a:lnTo>
                  <a:lnTo>
                    <a:pt x="180" y="9"/>
                  </a:lnTo>
                  <a:lnTo>
                    <a:pt x="172" y="19"/>
                  </a:lnTo>
                  <a:lnTo>
                    <a:pt x="164" y="28"/>
                  </a:lnTo>
                  <a:lnTo>
                    <a:pt x="155" y="36"/>
                  </a:lnTo>
                  <a:lnTo>
                    <a:pt x="145" y="45"/>
                  </a:lnTo>
                  <a:lnTo>
                    <a:pt x="135" y="52"/>
                  </a:lnTo>
                  <a:lnTo>
                    <a:pt x="125" y="59"/>
                  </a:lnTo>
                  <a:lnTo>
                    <a:pt x="113" y="65"/>
                  </a:lnTo>
                  <a:lnTo>
                    <a:pt x="103" y="71"/>
                  </a:lnTo>
                  <a:lnTo>
                    <a:pt x="91" y="76"/>
                  </a:lnTo>
                  <a:lnTo>
                    <a:pt x="79" y="80"/>
                  </a:lnTo>
                  <a:lnTo>
                    <a:pt x="67" y="83"/>
                  </a:lnTo>
                  <a:lnTo>
                    <a:pt x="54" y="87"/>
                  </a:lnTo>
                  <a:lnTo>
                    <a:pt x="41" y="89"/>
                  </a:lnTo>
                  <a:lnTo>
                    <a:pt x="29" y="90"/>
                  </a:lnTo>
                  <a:lnTo>
                    <a:pt x="15" y="90"/>
                  </a:lnTo>
                  <a:lnTo>
                    <a:pt x="7" y="90"/>
                  </a:lnTo>
                  <a:lnTo>
                    <a:pt x="0" y="89"/>
                  </a:lnTo>
                  <a:lnTo>
                    <a:pt x="0" y="406"/>
                  </a:lnTo>
                  <a:lnTo>
                    <a:pt x="1" y="410"/>
                  </a:lnTo>
                  <a:lnTo>
                    <a:pt x="1" y="412"/>
                  </a:lnTo>
                  <a:lnTo>
                    <a:pt x="3" y="415"/>
                  </a:lnTo>
                  <a:lnTo>
                    <a:pt x="4" y="417"/>
                  </a:lnTo>
                  <a:lnTo>
                    <a:pt x="6" y="418"/>
                  </a:lnTo>
                  <a:lnTo>
                    <a:pt x="9" y="420"/>
                  </a:lnTo>
                  <a:lnTo>
                    <a:pt x="11" y="421"/>
                  </a:lnTo>
                  <a:lnTo>
                    <a:pt x="15" y="421"/>
                  </a:lnTo>
                  <a:lnTo>
                    <a:pt x="77" y="421"/>
                  </a:lnTo>
                  <a:lnTo>
                    <a:pt x="76" y="414"/>
                  </a:lnTo>
                  <a:lnTo>
                    <a:pt x="75" y="406"/>
                  </a:lnTo>
                  <a:lnTo>
                    <a:pt x="76" y="396"/>
                  </a:lnTo>
                  <a:lnTo>
                    <a:pt x="77" y="385"/>
                  </a:lnTo>
                  <a:lnTo>
                    <a:pt x="80" y="375"/>
                  </a:lnTo>
                  <a:lnTo>
                    <a:pt x="83" y="366"/>
                  </a:lnTo>
                  <a:lnTo>
                    <a:pt x="88" y="356"/>
                  </a:lnTo>
                  <a:lnTo>
                    <a:pt x="93" y="347"/>
                  </a:lnTo>
                  <a:lnTo>
                    <a:pt x="99" y="339"/>
                  </a:lnTo>
                  <a:lnTo>
                    <a:pt x="106" y="331"/>
                  </a:lnTo>
                  <a:lnTo>
                    <a:pt x="113" y="325"/>
                  </a:lnTo>
                  <a:lnTo>
                    <a:pt x="122" y="318"/>
                  </a:lnTo>
                  <a:lnTo>
                    <a:pt x="130" y="313"/>
                  </a:lnTo>
                  <a:lnTo>
                    <a:pt x="139" y="309"/>
                  </a:lnTo>
                  <a:lnTo>
                    <a:pt x="150" y="305"/>
                  </a:lnTo>
                  <a:lnTo>
                    <a:pt x="159" y="303"/>
                  </a:lnTo>
                  <a:lnTo>
                    <a:pt x="170" y="301"/>
                  </a:lnTo>
                  <a:lnTo>
                    <a:pt x="181" y="301"/>
                  </a:lnTo>
                  <a:lnTo>
                    <a:pt x="192" y="301"/>
                  </a:lnTo>
                  <a:lnTo>
                    <a:pt x="201" y="303"/>
                  </a:lnTo>
                  <a:lnTo>
                    <a:pt x="212" y="305"/>
                  </a:lnTo>
                  <a:lnTo>
                    <a:pt x="222" y="309"/>
                  </a:lnTo>
                  <a:lnTo>
                    <a:pt x="230" y="313"/>
                  </a:lnTo>
                  <a:lnTo>
                    <a:pt x="240" y="318"/>
                  </a:lnTo>
                  <a:lnTo>
                    <a:pt x="247" y="325"/>
                  </a:lnTo>
                  <a:lnTo>
                    <a:pt x="255" y="331"/>
                  </a:lnTo>
                  <a:lnTo>
                    <a:pt x="261" y="339"/>
                  </a:lnTo>
                  <a:lnTo>
                    <a:pt x="268" y="347"/>
                  </a:lnTo>
                  <a:lnTo>
                    <a:pt x="273" y="356"/>
                  </a:lnTo>
                  <a:lnTo>
                    <a:pt x="277" y="366"/>
                  </a:lnTo>
                  <a:lnTo>
                    <a:pt x="282" y="375"/>
                  </a:lnTo>
                  <a:lnTo>
                    <a:pt x="284" y="385"/>
                  </a:lnTo>
                  <a:lnTo>
                    <a:pt x="285" y="396"/>
                  </a:lnTo>
                  <a:lnTo>
                    <a:pt x="286" y="406"/>
                  </a:lnTo>
                  <a:lnTo>
                    <a:pt x="286" y="414"/>
                  </a:lnTo>
                  <a:lnTo>
                    <a:pt x="285" y="421"/>
                  </a:lnTo>
                  <a:lnTo>
                    <a:pt x="376" y="421"/>
                  </a:lnTo>
                  <a:lnTo>
                    <a:pt x="379" y="420"/>
                  </a:lnTo>
                  <a:lnTo>
                    <a:pt x="382" y="420"/>
                  </a:lnTo>
                  <a:lnTo>
                    <a:pt x="385" y="418"/>
                  </a:lnTo>
                  <a:lnTo>
                    <a:pt x="387" y="417"/>
                  </a:lnTo>
                  <a:lnTo>
                    <a:pt x="389" y="415"/>
                  </a:lnTo>
                  <a:lnTo>
                    <a:pt x="390" y="412"/>
                  </a:lnTo>
                  <a:lnTo>
                    <a:pt x="391" y="410"/>
                  </a:lnTo>
                  <a:lnTo>
                    <a:pt x="391" y="406"/>
                  </a:lnTo>
                  <a:lnTo>
                    <a:pt x="391" y="15"/>
                  </a:lnTo>
                  <a:lnTo>
                    <a:pt x="391" y="12"/>
                  </a:lnTo>
                  <a:lnTo>
                    <a:pt x="390" y="8"/>
                  </a:lnTo>
                  <a:lnTo>
                    <a:pt x="389" y="6"/>
                  </a:lnTo>
                  <a:lnTo>
                    <a:pt x="387" y="4"/>
                  </a:lnTo>
                  <a:lnTo>
                    <a:pt x="385" y="2"/>
                  </a:lnTo>
                  <a:lnTo>
                    <a:pt x="382" y="1"/>
                  </a:lnTo>
                  <a:lnTo>
                    <a:pt x="379" y="0"/>
                  </a:lnTo>
                  <a:lnTo>
                    <a:pt x="376" y="0"/>
                  </a:lnTo>
                  <a:lnTo>
                    <a:pt x="376"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1" name="Google Shape;871;p18"/>
            <p:cNvSpPr/>
            <p:nvPr/>
          </p:nvSpPr>
          <p:spPr>
            <a:xfrm>
              <a:off x="2598738" y="2692400"/>
              <a:ext cx="47625" cy="9525"/>
            </a:xfrm>
            <a:custGeom>
              <a:avLst/>
              <a:gdLst/>
              <a:ahLst/>
              <a:cxnLst/>
              <a:rect l="l" t="t" r="r" b="b"/>
              <a:pathLst>
                <a:path w="151" h="30" extrusionOk="0">
                  <a:moveTo>
                    <a:pt x="136" y="0"/>
                  </a:moveTo>
                  <a:lnTo>
                    <a:pt x="15" y="0"/>
                  </a:lnTo>
                  <a:lnTo>
                    <a:pt x="12" y="1"/>
                  </a:lnTo>
                  <a:lnTo>
                    <a:pt x="9" y="1"/>
                  </a:lnTo>
                  <a:lnTo>
                    <a:pt x="7" y="3"/>
                  </a:lnTo>
                  <a:lnTo>
                    <a:pt x="5" y="4"/>
                  </a:lnTo>
                  <a:lnTo>
                    <a:pt x="3" y="6"/>
                  </a:lnTo>
                  <a:lnTo>
                    <a:pt x="2" y="10"/>
                  </a:lnTo>
                  <a:lnTo>
                    <a:pt x="0" y="13"/>
                  </a:lnTo>
                  <a:lnTo>
                    <a:pt x="0" y="15"/>
                  </a:lnTo>
                  <a:lnTo>
                    <a:pt x="0" y="18"/>
                  </a:lnTo>
                  <a:lnTo>
                    <a:pt x="2" y="21"/>
                  </a:lnTo>
                  <a:lnTo>
                    <a:pt x="3" y="24"/>
                  </a:lnTo>
                  <a:lnTo>
                    <a:pt x="5" y="26"/>
                  </a:lnTo>
                  <a:lnTo>
                    <a:pt x="7" y="28"/>
                  </a:lnTo>
                  <a:lnTo>
                    <a:pt x="9" y="29"/>
                  </a:lnTo>
                  <a:lnTo>
                    <a:pt x="12" y="30"/>
                  </a:lnTo>
                  <a:lnTo>
                    <a:pt x="15" y="30"/>
                  </a:lnTo>
                  <a:lnTo>
                    <a:pt x="136" y="30"/>
                  </a:lnTo>
                  <a:lnTo>
                    <a:pt x="139" y="30"/>
                  </a:lnTo>
                  <a:lnTo>
                    <a:pt x="142" y="29"/>
                  </a:lnTo>
                  <a:lnTo>
                    <a:pt x="144" y="28"/>
                  </a:lnTo>
                  <a:lnTo>
                    <a:pt x="146" y="26"/>
                  </a:lnTo>
                  <a:lnTo>
                    <a:pt x="148" y="24"/>
                  </a:lnTo>
                  <a:lnTo>
                    <a:pt x="150" y="21"/>
                  </a:lnTo>
                  <a:lnTo>
                    <a:pt x="151" y="18"/>
                  </a:lnTo>
                  <a:lnTo>
                    <a:pt x="151" y="15"/>
                  </a:lnTo>
                  <a:lnTo>
                    <a:pt x="151" y="13"/>
                  </a:lnTo>
                  <a:lnTo>
                    <a:pt x="150" y="10"/>
                  </a:lnTo>
                  <a:lnTo>
                    <a:pt x="148" y="8"/>
                  </a:lnTo>
                  <a:lnTo>
                    <a:pt x="146" y="4"/>
                  </a:lnTo>
                  <a:lnTo>
                    <a:pt x="144" y="3"/>
                  </a:lnTo>
                  <a:lnTo>
                    <a:pt x="142" y="1"/>
                  </a:lnTo>
                  <a:lnTo>
                    <a:pt x="139" y="1"/>
                  </a:lnTo>
                  <a:lnTo>
                    <a:pt x="136"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2" name="Google Shape;872;p18"/>
            <p:cNvSpPr/>
            <p:nvPr/>
          </p:nvSpPr>
          <p:spPr>
            <a:xfrm>
              <a:off x="2617788" y="2711450"/>
              <a:ext cx="28575" cy="11113"/>
            </a:xfrm>
            <a:custGeom>
              <a:avLst/>
              <a:gdLst/>
              <a:ahLst/>
              <a:cxnLst/>
              <a:rect l="l" t="t" r="r" b="b"/>
              <a:pathLst>
                <a:path w="91" h="31" extrusionOk="0">
                  <a:moveTo>
                    <a:pt x="76" y="0"/>
                  </a:moveTo>
                  <a:lnTo>
                    <a:pt x="16" y="0"/>
                  </a:lnTo>
                  <a:lnTo>
                    <a:pt x="12" y="1"/>
                  </a:lnTo>
                  <a:lnTo>
                    <a:pt x="10" y="1"/>
                  </a:lnTo>
                  <a:lnTo>
                    <a:pt x="7" y="3"/>
                  </a:lnTo>
                  <a:lnTo>
                    <a:pt x="5" y="5"/>
                  </a:lnTo>
                  <a:lnTo>
                    <a:pt x="3" y="8"/>
                  </a:lnTo>
                  <a:lnTo>
                    <a:pt x="2" y="10"/>
                  </a:lnTo>
                  <a:lnTo>
                    <a:pt x="0" y="13"/>
                  </a:lnTo>
                  <a:lnTo>
                    <a:pt x="0" y="15"/>
                  </a:lnTo>
                  <a:lnTo>
                    <a:pt x="0" y="18"/>
                  </a:lnTo>
                  <a:lnTo>
                    <a:pt x="2" y="22"/>
                  </a:lnTo>
                  <a:lnTo>
                    <a:pt x="3" y="24"/>
                  </a:lnTo>
                  <a:lnTo>
                    <a:pt x="5" y="26"/>
                  </a:lnTo>
                  <a:lnTo>
                    <a:pt x="7" y="28"/>
                  </a:lnTo>
                  <a:lnTo>
                    <a:pt x="10" y="29"/>
                  </a:lnTo>
                  <a:lnTo>
                    <a:pt x="12" y="30"/>
                  </a:lnTo>
                  <a:lnTo>
                    <a:pt x="16" y="31"/>
                  </a:lnTo>
                  <a:lnTo>
                    <a:pt x="76" y="31"/>
                  </a:lnTo>
                  <a:lnTo>
                    <a:pt x="79" y="30"/>
                  </a:lnTo>
                  <a:lnTo>
                    <a:pt x="82" y="29"/>
                  </a:lnTo>
                  <a:lnTo>
                    <a:pt x="84" y="28"/>
                  </a:lnTo>
                  <a:lnTo>
                    <a:pt x="86" y="26"/>
                  </a:lnTo>
                  <a:lnTo>
                    <a:pt x="88" y="24"/>
                  </a:lnTo>
                  <a:lnTo>
                    <a:pt x="90" y="22"/>
                  </a:lnTo>
                  <a:lnTo>
                    <a:pt x="91" y="18"/>
                  </a:lnTo>
                  <a:lnTo>
                    <a:pt x="91" y="15"/>
                  </a:lnTo>
                  <a:lnTo>
                    <a:pt x="91" y="13"/>
                  </a:lnTo>
                  <a:lnTo>
                    <a:pt x="90" y="10"/>
                  </a:lnTo>
                  <a:lnTo>
                    <a:pt x="88" y="8"/>
                  </a:lnTo>
                  <a:lnTo>
                    <a:pt x="86" y="5"/>
                  </a:lnTo>
                  <a:lnTo>
                    <a:pt x="84" y="3"/>
                  </a:lnTo>
                  <a:lnTo>
                    <a:pt x="82" y="2"/>
                  </a:lnTo>
                  <a:lnTo>
                    <a:pt x="79" y="1"/>
                  </a:lnTo>
                  <a:lnTo>
                    <a:pt x="76" y="0"/>
                  </a:lnTo>
                  <a:lnTo>
                    <a:pt x="76"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3" name="Google Shape;873;p18"/>
            <p:cNvSpPr/>
            <p:nvPr/>
          </p:nvSpPr>
          <p:spPr>
            <a:xfrm>
              <a:off x="2627313" y="2732088"/>
              <a:ext cx="19050" cy="9525"/>
            </a:xfrm>
            <a:custGeom>
              <a:avLst/>
              <a:gdLst/>
              <a:ahLst/>
              <a:cxnLst/>
              <a:rect l="l" t="t" r="r" b="b"/>
              <a:pathLst>
                <a:path w="60" h="30" extrusionOk="0">
                  <a:moveTo>
                    <a:pt x="45" y="0"/>
                  </a:moveTo>
                  <a:lnTo>
                    <a:pt x="15" y="0"/>
                  </a:lnTo>
                  <a:lnTo>
                    <a:pt x="11" y="0"/>
                  </a:lnTo>
                  <a:lnTo>
                    <a:pt x="9" y="1"/>
                  </a:lnTo>
                  <a:lnTo>
                    <a:pt x="6" y="2"/>
                  </a:lnTo>
                  <a:lnTo>
                    <a:pt x="4" y="5"/>
                  </a:lnTo>
                  <a:lnTo>
                    <a:pt x="2" y="7"/>
                  </a:lnTo>
                  <a:lnTo>
                    <a:pt x="1" y="9"/>
                  </a:lnTo>
                  <a:lnTo>
                    <a:pt x="0" y="12"/>
                  </a:lnTo>
                  <a:lnTo>
                    <a:pt x="0" y="15"/>
                  </a:lnTo>
                  <a:lnTo>
                    <a:pt x="0" y="17"/>
                  </a:lnTo>
                  <a:lnTo>
                    <a:pt x="1" y="21"/>
                  </a:lnTo>
                  <a:lnTo>
                    <a:pt x="2" y="23"/>
                  </a:lnTo>
                  <a:lnTo>
                    <a:pt x="4" y="26"/>
                  </a:lnTo>
                  <a:lnTo>
                    <a:pt x="6" y="27"/>
                  </a:lnTo>
                  <a:lnTo>
                    <a:pt x="9" y="29"/>
                  </a:lnTo>
                  <a:lnTo>
                    <a:pt x="11" y="29"/>
                  </a:lnTo>
                  <a:lnTo>
                    <a:pt x="15" y="30"/>
                  </a:lnTo>
                  <a:lnTo>
                    <a:pt x="45" y="30"/>
                  </a:lnTo>
                  <a:lnTo>
                    <a:pt x="48" y="29"/>
                  </a:lnTo>
                  <a:lnTo>
                    <a:pt x="51" y="29"/>
                  </a:lnTo>
                  <a:lnTo>
                    <a:pt x="53" y="27"/>
                  </a:lnTo>
                  <a:lnTo>
                    <a:pt x="55" y="26"/>
                  </a:lnTo>
                  <a:lnTo>
                    <a:pt x="57" y="23"/>
                  </a:lnTo>
                  <a:lnTo>
                    <a:pt x="59" y="21"/>
                  </a:lnTo>
                  <a:lnTo>
                    <a:pt x="60" y="17"/>
                  </a:lnTo>
                  <a:lnTo>
                    <a:pt x="60" y="15"/>
                  </a:lnTo>
                  <a:lnTo>
                    <a:pt x="60" y="12"/>
                  </a:lnTo>
                  <a:lnTo>
                    <a:pt x="59" y="9"/>
                  </a:lnTo>
                  <a:lnTo>
                    <a:pt x="57" y="7"/>
                  </a:lnTo>
                  <a:lnTo>
                    <a:pt x="55" y="5"/>
                  </a:lnTo>
                  <a:lnTo>
                    <a:pt x="53" y="2"/>
                  </a:lnTo>
                  <a:lnTo>
                    <a:pt x="51" y="1"/>
                  </a:lnTo>
                  <a:lnTo>
                    <a:pt x="48" y="0"/>
                  </a:lnTo>
                  <a:lnTo>
                    <a:pt x="45"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4" name="Google Shape;874;p18"/>
            <p:cNvSpPr/>
            <p:nvPr/>
          </p:nvSpPr>
          <p:spPr>
            <a:xfrm>
              <a:off x="2603500" y="2530475"/>
              <a:ext cx="114300" cy="114300"/>
            </a:xfrm>
            <a:custGeom>
              <a:avLst/>
              <a:gdLst/>
              <a:ahLst/>
              <a:cxnLst/>
              <a:rect l="l" t="t" r="r" b="b"/>
              <a:pathLst>
                <a:path w="362" h="362" extrusionOk="0">
                  <a:moveTo>
                    <a:pt x="166" y="105"/>
                  </a:moveTo>
                  <a:lnTo>
                    <a:pt x="167" y="103"/>
                  </a:lnTo>
                  <a:lnTo>
                    <a:pt x="167" y="100"/>
                  </a:lnTo>
                  <a:lnTo>
                    <a:pt x="169" y="98"/>
                  </a:lnTo>
                  <a:lnTo>
                    <a:pt x="170" y="95"/>
                  </a:lnTo>
                  <a:lnTo>
                    <a:pt x="172" y="94"/>
                  </a:lnTo>
                  <a:lnTo>
                    <a:pt x="175" y="92"/>
                  </a:lnTo>
                  <a:lnTo>
                    <a:pt x="177" y="92"/>
                  </a:lnTo>
                  <a:lnTo>
                    <a:pt x="181" y="90"/>
                  </a:lnTo>
                  <a:lnTo>
                    <a:pt x="184" y="92"/>
                  </a:lnTo>
                  <a:lnTo>
                    <a:pt x="187" y="92"/>
                  </a:lnTo>
                  <a:lnTo>
                    <a:pt x="189" y="94"/>
                  </a:lnTo>
                  <a:lnTo>
                    <a:pt x="191" y="95"/>
                  </a:lnTo>
                  <a:lnTo>
                    <a:pt x="193" y="98"/>
                  </a:lnTo>
                  <a:lnTo>
                    <a:pt x="195" y="100"/>
                  </a:lnTo>
                  <a:lnTo>
                    <a:pt x="196" y="103"/>
                  </a:lnTo>
                  <a:lnTo>
                    <a:pt x="196" y="105"/>
                  </a:lnTo>
                  <a:lnTo>
                    <a:pt x="196" y="181"/>
                  </a:lnTo>
                  <a:lnTo>
                    <a:pt x="241" y="181"/>
                  </a:lnTo>
                  <a:lnTo>
                    <a:pt x="244" y="182"/>
                  </a:lnTo>
                  <a:lnTo>
                    <a:pt x="247" y="183"/>
                  </a:lnTo>
                  <a:lnTo>
                    <a:pt x="249" y="184"/>
                  </a:lnTo>
                  <a:lnTo>
                    <a:pt x="251" y="186"/>
                  </a:lnTo>
                  <a:lnTo>
                    <a:pt x="254" y="188"/>
                  </a:lnTo>
                  <a:lnTo>
                    <a:pt x="255" y="190"/>
                  </a:lnTo>
                  <a:lnTo>
                    <a:pt x="256" y="193"/>
                  </a:lnTo>
                  <a:lnTo>
                    <a:pt x="256" y="197"/>
                  </a:lnTo>
                  <a:lnTo>
                    <a:pt x="256" y="199"/>
                  </a:lnTo>
                  <a:lnTo>
                    <a:pt x="255" y="202"/>
                  </a:lnTo>
                  <a:lnTo>
                    <a:pt x="254" y="204"/>
                  </a:lnTo>
                  <a:lnTo>
                    <a:pt x="251" y="206"/>
                  </a:lnTo>
                  <a:lnTo>
                    <a:pt x="249" y="208"/>
                  </a:lnTo>
                  <a:lnTo>
                    <a:pt x="247" y="211"/>
                  </a:lnTo>
                  <a:lnTo>
                    <a:pt x="244" y="211"/>
                  </a:lnTo>
                  <a:lnTo>
                    <a:pt x="241" y="212"/>
                  </a:lnTo>
                  <a:lnTo>
                    <a:pt x="181" y="212"/>
                  </a:lnTo>
                  <a:lnTo>
                    <a:pt x="177" y="211"/>
                  </a:lnTo>
                  <a:lnTo>
                    <a:pt x="175" y="211"/>
                  </a:lnTo>
                  <a:lnTo>
                    <a:pt x="172" y="208"/>
                  </a:lnTo>
                  <a:lnTo>
                    <a:pt x="170" y="206"/>
                  </a:lnTo>
                  <a:lnTo>
                    <a:pt x="169" y="204"/>
                  </a:lnTo>
                  <a:lnTo>
                    <a:pt x="167" y="202"/>
                  </a:lnTo>
                  <a:lnTo>
                    <a:pt x="167" y="199"/>
                  </a:lnTo>
                  <a:lnTo>
                    <a:pt x="166" y="197"/>
                  </a:lnTo>
                  <a:lnTo>
                    <a:pt x="166" y="105"/>
                  </a:lnTo>
                  <a:close/>
                  <a:moveTo>
                    <a:pt x="181" y="362"/>
                  </a:moveTo>
                  <a:lnTo>
                    <a:pt x="200" y="361"/>
                  </a:lnTo>
                  <a:lnTo>
                    <a:pt x="217" y="359"/>
                  </a:lnTo>
                  <a:lnTo>
                    <a:pt x="234" y="353"/>
                  </a:lnTo>
                  <a:lnTo>
                    <a:pt x="251" y="348"/>
                  </a:lnTo>
                  <a:lnTo>
                    <a:pt x="268" y="340"/>
                  </a:lnTo>
                  <a:lnTo>
                    <a:pt x="281" y="331"/>
                  </a:lnTo>
                  <a:lnTo>
                    <a:pt x="295" y="320"/>
                  </a:lnTo>
                  <a:lnTo>
                    <a:pt x="308" y="309"/>
                  </a:lnTo>
                  <a:lnTo>
                    <a:pt x="320" y="296"/>
                  </a:lnTo>
                  <a:lnTo>
                    <a:pt x="331" y="282"/>
                  </a:lnTo>
                  <a:lnTo>
                    <a:pt x="339" y="267"/>
                  </a:lnTo>
                  <a:lnTo>
                    <a:pt x="347" y="251"/>
                  </a:lnTo>
                  <a:lnTo>
                    <a:pt x="353" y="235"/>
                  </a:lnTo>
                  <a:lnTo>
                    <a:pt x="358" y="217"/>
                  </a:lnTo>
                  <a:lnTo>
                    <a:pt x="361" y="200"/>
                  </a:lnTo>
                  <a:lnTo>
                    <a:pt x="362" y="182"/>
                  </a:lnTo>
                  <a:lnTo>
                    <a:pt x="361" y="162"/>
                  </a:lnTo>
                  <a:lnTo>
                    <a:pt x="358" y="145"/>
                  </a:lnTo>
                  <a:lnTo>
                    <a:pt x="353" y="127"/>
                  </a:lnTo>
                  <a:lnTo>
                    <a:pt x="347" y="111"/>
                  </a:lnTo>
                  <a:lnTo>
                    <a:pt x="339" y="95"/>
                  </a:lnTo>
                  <a:lnTo>
                    <a:pt x="331" y="80"/>
                  </a:lnTo>
                  <a:lnTo>
                    <a:pt x="320" y="66"/>
                  </a:lnTo>
                  <a:lnTo>
                    <a:pt x="308" y="53"/>
                  </a:lnTo>
                  <a:lnTo>
                    <a:pt x="295" y="42"/>
                  </a:lnTo>
                  <a:lnTo>
                    <a:pt x="281" y="31"/>
                  </a:lnTo>
                  <a:lnTo>
                    <a:pt x="268" y="22"/>
                  </a:lnTo>
                  <a:lnTo>
                    <a:pt x="251" y="14"/>
                  </a:lnTo>
                  <a:lnTo>
                    <a:pt x="234" y="9"/>
                  </a:lnTo>
                  <a:lnTo>
                    <a:pt x="217" y="5"/>
                  </a:lnTo>
                  <a:lnTo>
                    <a:pt x="200" y="1"/>
                  </a:lnTo>
                  <a:lnTo>
                    <a:pt x="181" y="0"/>
                  </a:lnTo>
                  <a:lnTo>
                    <a:pt x="162" y="1"/>
                  </a:lnTo>
                  <a:lnTo>
                    <a:pt x="144" y="5"/>
                  </a:lnTo>
                  <a:lnTo>
                    <a:pt x="127" y="9"/>
                  </a:lnTo>
                  <a:lnTo>
                    <a:pt x="111" y="14"/>
                  </a:lnTo>
                  <a:lnTo>
                    <a:pt x="95" y="22"/>
                  </a:lnTo>
                  <a:lnTo>
                    <a:pt x="80" y="31"/>
                  </a:lnTo>
                  <a:lnTo>
                    <a:pt x="66" y="42"/>
                  </a:lnTo>
                  <a:lnTo>
                    <a:pt x="53" y="53"/>
                  </a:lnTo>
                  <a:lnTo>
                    <a:pt x="41" y="66"/>
                  </a:lnTo>
                  <a:lnTo>
                    <a:pt x="32" y="80"/>
                  </a:lnTo>
                  <a:lnTo>
                    <a:pt x="22" y="95"/>
                  </a:lnTo>
                  <a:lnTo>
                    <a:pt x="14" y="111"/>
                  </a:lnTo>
                  <a:lnTo>
                    <a:pt x="8" y="128"/>
                  </a:lnTo>
                  <a:lnTo>
                    <a:pt x="4" y="145"/>
                  </a:lnTo>
                  <a:lnTo>
                    <a:pt x="2" y="162"/>
                  </a:lnTo>
                  <a:lnTo>
                    <a:pt x="0" y="182"/>
                  </a:lnTo>
                  <a:lnTo>
                    <a:pt x="2" y="200"/>
                  </a:lnTo>
                  <a:lnTo>
                    <a:pt x="4" y="217"/>
                  </a:lnTo>
                  <a:lnTo>
                    <a:pt x="8" y="235"/>
                  </a:lnTo>
                  <a:lnTo>
                    <a:pt x="14" y="251"/>
                  </a:lnTo>
                  <a:lnTo>
                    <a:pt x="22" y="267"/>
                  </a:lnTo>
                  <a:lnTo>
                    <a:pt x="32" y="282"/>
                  </a:lnTo>
                  <a:lnTo>
                    <a:pt x="41" y="296"/>
                  </a:lnTo>
                  <a:lnTo>
                    <a:pt x="53" y="309"/>
                  </a:lnTo>
                  <a:lnTo>
                    <a:pt x="66" y="320"/>
                  </a:lnTo>
                  <a:lnTo>
                    <a:pt x="80" y="331"/>
                  </a:lnTo>
                  <a:lnTo>
                    <a:pt x="95" y="340"/>
                  </a:lnTo>
                  <a:lnTo>
                    <a:pt x="111" y="348"/>
                  </a:lnTo>
                  <a:lnTo>
                    <a:pt x="127" y="353"/>
                  </a:lnTo>
                  <a:lnTo>
                    <a:pt x="144" y="359"/>
                  </a:lnTo>
                  <a:lnTo>
                    <a:pt x="162" y="361"/>
                  </a:lnTo>
                  <a:lnTo>
                    <a:pt x="181" y="36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5" name="Google Shape;875;p18"/>
            <p:cNvSpPr/>
            <p:nvPr/>
          </p:nvSpPr>
          <p:spPr>
            <a:xfrm>
              <a:off x="2689225" y="2732088"/>
              <a:ext cx="47625" cy="47625"/>
            </a:xfrm>
            <a:custGeom>
              <a:avLst/>
              <a:gdLst/>
              <a:ahLst/>
              <a:cxnLst/>
              <a:rect l="l" t="t" r="r" b="b"/>
              <a:pathLst>
                <a:path w="150" h="150" extrusionOk="0">
                  <a:moveTo>
                    <a:pt x="75" y="0"/>
                  </a:moveTo>
                  <a:lnTo>
                    <a:pt x="67" y="0"/>
                  </a:lnTo>
                  <a:lnTo>
                    <a:pt x="60" y="1"/>
                  </a:lnTo>
                  <a:lnTo>
                    <a:pt x="52" y="3"/>
                  </a:lnTo>
                  <a:lnTo>
                    <a:pt x="45" y="6"/>
                  </a:lnTo>
                  <a:lnTo>
                    <a:pt x="38" y="9"/>
                  </a:lnTo>
                  <a:lnTo>
                    <a:pt x="32" y="13"/>
                  </a:lnTo>
                  <a:lnTo>
                    <a:pt x="27" y="17"/>
                  </a:lnTo>
                  <a:lnTo>
                    <a:pt x="21" y="22"/>
                  </a:lnTo>
                  <a:lnTo>
                    <a:pt x="17" y="27"/>
                  </a:lnTo>
                  <a:lnTo>
                    <a:pt x="13" y="33"/>
                  </a:lnTo>
                  <a:lnTo>
                    <a:pt x="8" y="39"/>
                  </a:lnTo>
                  <a:lnTo>
                    <a:pt x="5" y="45"/>
                  </a:lnTo>
                  <a:lnTo>
                    <a:pt x="3" y="53"/>
                  </a:lnTo>
                  <a:lnTo>
                    <a:pt x="1" y="60"/>
                  </a:lnTo>
                  <a:lnTo>
                    <a:pt x="0" y="68"/>
                  </a:lnTo>
                  <a:lnTo>
                    <a:pt x="0" y="75"/>
                  </a:lnTo>
                  <a:lnTo>
                    <a:pt x="0" y="83"/>
                  </a:lnTo>
                  <a:lnTo>
                    <a:pt x="1" y="90"/>
                  </a:lnTo>
                  <a:lnTo>
                    <a:pt x="3" y="98"/>
                  </a:lnTo>
                  <a:lnTo>
                    <a:pt x="5" y="104"/>
                  </a:lnTo>
                  <a:lnTo>
                    <a:pt x="8" y="111"/>
                  </a:lnTo>
                  <a:lnTo>
                    <a:pt x="13" y="117"/>
                  </a:lnTo>
                  <a:lnTo>
                    <a:pt x="17" y="123"/>
                  </a:lnTo>
                  <a:lnTo>
                    <a:pt x="21" y="128"/>
                  </a:lnTo>
                  <a:lnTo>
                    <a:pt x="27" y="133"/>
                  </a:lnTo>
                  <a:lnTo>
                    <a:pt x="32" y="138"/>
                  </a:lnTo>
                  <a:lnTo>
                    <a:pt x="38" y="141"/>
                  </a:lnTo>
                  <a:lnTo>
                    <a:pt x="45" y="144"/>
                  </a:lnTo>
                  <a:lnTo>
                    <a:pt x="52" y="147"/>
                  </a:lnTo>
                  <a:lnTo>
                    <a:pt x="60" y="149"/>
                  </a:lnTo>
                  <a:lnTo>
                    <a:pt x="67" y="150"/>
                  </a:lnTo>
                  <a:lnTo>
                    <a:pt x="75" y="150"/>
                  </a:lnTo>
                  <a:lnTo>
                    <a:pt x="82" y="150"/>
                  </a:lnTo>
                  <a:lnTo>
                    <a:pt x="90" y="149"/>
                  </a:lnTo>
                  <a:lnTo>
                    <a:pt x="97" y="147"/>
                  </a:lnTo>
                  <a:lnTo>
                    <a:pt x="104" y="144"/>
                  </a:lnTo>
                  <a:lnTo>
                    <a:pt x="110" y="141"/>
                  </a:lnTo>
                  <a:lnTo>
                    <a:pt x="117" y="138"/>
                  </a:lnTo>
                  <a:lnTo>
                    <a:pt x="122" y="133"/>
                  </a:lnTo>
                  <a:lnTo>
                    <a:pt x="127" y="128"/>
                  </a:lnTo>
                  <a:lnTo>
                    <a:pt x="133" y="123"/>
                  </a:lnTo>
                  <a:lnTo>
                    <a:pt x="137" y="117"/>
                  </a:lnTo>
                  <a:lnTo>
                    <a:pt x="140" y="111"/>
                  </a:lnTo>
                  <a:lnTo>
                    <a:pt x="144" y="104"/>
                  </a:lnTo>
                  <a:lnTo>
                    <a:pt x="147" y="98"/>
                  </a:lnTo>
                  <a:lnTo>
                    <a:pt x="148" y="90"/>
                  </a:lnTo>
                  <a:lnTo>
                    <a:pt x="150" y="83"/>
                  </a:lnTo>
                  <a:lnTo>
                    <a:pt x="150" y="75"/>
                  </a:lnTo>
                  <a:lnTo>
                    <a:pt x="150" y="68"/>
                  </a:lnTo>
                  <a:lnTo>
                    <a:pt x="148" y="60"/>
                  </a:lnTo>
                  <a:lnTo>
                    <a:pt x="147" y="53"/>
                  </a:lnTo>
                  <a:lnTo>
                    <a:pt x="144" y="45"/>
                  </a:lnTo>
                  <a:lnTo>
                    <a:pt x="140" y="39"/>
                  </a:lnTo>
                  <a:lnTo>
                    <a:pt x="137" y="33"/>
                  </a:lnTo>
                  <a:lnTo>
                    <a:pt x="133" y="27"/>
                  </a:lnTo>
                  <a:lnTo>
                    <a:pt x="127" y="22"/>
                  </a:lnTo>
                  <a:lnTo>
                    <a:pt x="122" y="17"/>
                  </a:lnTo>
                  <a:lnTo>
                    <a:pt x="117" y="13"/>
                  </a:lnTo>
                  <a:lnTo>
                    <a:pt x="110" y="9"/>
                  </a:lnTo>
                  <a:lnTo>
                    <a:pt x="104" y="6"/>
                  </a:lnTo>
                  <a:lnTo>
                    <a:pt x="97" y="3"/>
                  </a:lnTo>
                  <a:lnTo>
                    <a:pt x="90" y="1"/>
                  </a:lnTo>
                  <a:lnTo>
                    <a:pt x="82" y="0"/>
                  </a:lnTo>
                  <a:lnTo>
                    <a:pt x="75"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6" name="Google Shape;876;p18"/>
            <p:cNvSpPr/>
            <p:nvPr/>
          </p:nvSpPr>
          <p:spPr>
            <a:xfrm>
              <a:off x="2789238" y="2654300"/>
              <a:ext cx="96838" cy="106363"/>
            </a:xfrm>
            <a:custGeom>
              <a:avLst/>
              <a:gdLst/>
              <a:ahLst/>
              <a:cxnLst/>
              <a:rect l="l" t="t" r="r" b="b"/>
              <a:pathLst>
                <a:path w="301" h="331" extrusionOk="0">
                  <a:moveTo>
                    <a:pt x="30" y="150"/>
                  </a:moveTo>
                  <a:lnTo>
                    <a:pt x="30" y="30"/>
                  </a:lnTo>
                  <a:lnTo>
                    <a:pt x="130" y="30"/>
                  </a:lnTo>
                  <a:lnTo>
                    <a:pt x="250" y="150"/>
                  </a:lnTo>
                  <a:lnTo>
                    <a:pt x="30" y="150"/>
                  </a:lnTo>
                  <a:close/>
                  <a:moveTo>
                    <a:pt x="301" y="165"/>
                  </a:moveTo>
                  <a:lnTo>
                    <a:pt x="300" y="163"/>
                  </a:lnTo>
                  <a:lnTo>
                    <a:pt x="300" y="161"/>
                  </a:lnTo>
                  <a:lnTo>
                    <a:pt x="300" y="160"/>
                  </a:lnTo>
                  <a:lnTo>
                    <a:pt x="300" y="160"/>
                  </a:lnTo>
                  <a:lnTo>
                    <a:pt x="298" y="156"/>
                  </a:lnTo>
                  <a:lnTo>
                    <a:pt x="297" y="155"/>
                  </a:lnTo>
                  <a:lnTo>
                    <a:pt x="297" y="155"/>
                  </a:lnTo>
                  <a:lnTo>
                    <a:pt x="297" y="155"/>
                  </a:lnTo>
                  <a:lnTo>
                    <a:pt x="147" y="4"/>
                  </a:lnTo>
                  <a:lnTo>
                    <a:pt x="144" y="2"/>
                  </a:lnTo>
                  <a:lnTo>
                    <a:pt x="142" y="1"/>
                  </a:lnTo>
                  <a:lnTo>
                    <a:pt x="138" y="0"/>
                  </a:lnTo>
                  <a:lnTo>
                    <a:pt x="136" y="0"/>
                  </a:lnTo>
                  <a:lnTo>
                    <a:pt x="15" y="0"/>
                  </a:lnTo>
                  <a:lnTo>
                    <a:pt x="12" y="0"/>
                  </a:lnTo>
                  <a:lnTo>
                    <a:pt x="10" y="1"/>
                  </a:lnTo>
                  <a:lnTo>
                    <a:pt x="7" y="2"/>
                  </a:lnTo>
                  <a:lnTo>
                    <a:pt x="4" y="4"/>
                  </a:lnTo>
                  <a:lnTo>
                    <a:pt x="3" y="6"/>
                  </a:lnTo>
                  <a:lnTo>
                    <a:pt x="1" y="10"/>
                  </a:lnTo>
                  <a:lnTo>
                    <a:pt x="1" y="12"/>
                  </a:lnTo>
                  <a:lnTo>
                    <a:pt x="0" y="15"/>
                  </a:lnTo>
                  <a:lnTo>
                    <a:pt x="0" y="165"/>
                  </a:lnTo>
                  <a:lnTo>
                    <a:pt x="0" y="316"/>
                  </a:lnTo>
                  <a:lnTo>
                    <a:pt x="1" y="320"/>
                  </a:lnTo>
                  <a:lnTo>
                    <a:pt x="1" y="322"/>
                  </a:lnTo>
                  <a:lnTo>
                    <a:pt x="3" y="325"/>
                  </a:lnTo>
                  <a:lnTo>
                    <a:pt x="4" y="327"/>
                  </a:lnTo>
                  <a:lnTo>
                    <a:pt x="7" y="328"/>
                  </a:lnTo>
                  <a:lnTo>
                    <a:pt x="10" y="330"/>
                  </a:lnTo>
                  <a:lnTo>
                    <a:pt x="12" y="331"/>
                  </a:lnTo>
                  <a:lnTo>
                    <a:pt x="15" y="331"/>
                  </a:lnTo>
                  <a:lnTo>
                    <a:pt x="31" y="331"/>
                  </a:lnTo>
                  <a:lnTo>
                    <a:pt x="31" y="324"/>
                  </a:lnTo>
                  <a:lnTo>
                    <a:pt x="30" y="316"/>
                  </a:lnTo>
                  <a:lnTo>
                    <a:pt x="31" y="306"/>
                  </a:lnTo>
                  <a:lnTo>
                    <a:pt x="32" y="295"/>
                  </a:lnTo>
                  <a:lnTo>
                    <a:pt x="35" y="285"/>
                  </a:lnTo>
                  <a:lnTo>
                    <a:pt x="39" y="276"/>
                  </a:lnTo>
                  <a:lnTo>
                    <a:pt x="43" y="266"/>
                  </a:lnTo>
                  <a:lnTo>
                    <a:pt x="48" y="257"/>
                  </a:lnTo>
                  <a:lnTo>
                    <a:pt x="55" y="249"/>
                  </a:lnTo>
                  <a:lnTo>
                    <a:pt x="61" y="241"/>
                  </a:lnTo>
                  <a:lnTo>
                    <a:pt x="69" y="235"/>
                  </a:lnTo>
                  <a:lnTo>
                    <a:pt x="77" y="228"/>
                  </a:lnTo>
                  <a:lnTo>
                    <a:pt x="86" y="223"/>
                  </a:lnTo>
                  <a:lnTo>
                    <a:pt x="94" y="219"/>
                  </a:lnTo>
                  <a:lnTo>
                    <a:pt x="104" y="215"/>
                  </a:lnTo>
                  <a:lnTo>
                    <a:pt x="115" y="213"/>
                  </a:lnTo>
                  <a:lnTo>
                    <a:pt x="126" y="211"/>
                  </a:lnTo>
                  <a:lnTo>
                    <a:pt x="136" y="211"/>
                  </a:lnTo>
                  <a:lnTo>
                    <a:pt x="147" y="211"/>
                  </a:lnTo>
                  <a:lnTo>
                    <a:pt x="157" y="213"/>
                  </a:lnTo>
                  <a:lnTo>
                    <a:pt x="167" y="215"/>
                  </a:lnTo>
                  <a:lnTo>
                    <a:pt x="177" y="219"/>
                  </a:lnTo>
                  <a:lnTo>
                    <a:pt x="186" y="223"/>
                  </a:lnTo>
                  <a:lnTo>
                    <a:pt x="194" y="228"/>
                  </a:lnTo>
                  <a:lnTo>
                    <a:pt x="203" y="235"/>
                  </a:lnTo>
                  <a:lnTo>
                    <a:pt x="210" y="241"/>
                  </a:lnTo>
                  <a:lnTo>
                    <a:pt x="217" y="249"/>
                  </a:lnTo>
                  <a:lnTo>
                    <a:pt x="223" y="257"/>
                  </a:lnTo>
                  <a:lnTo>
                    <a:pt x="229" y="266"/>
                  </a:lnTo>
                  <a:lnTo>
                    <a:pt x="233" y="276"/>
                  </a:lnTo>
                  <a:lnTo>
                    <a:pt x="236" y="285"/>
                  </a:lnTo>
                  <a:lnTo>
                    <a:pt x="239" y="295"/>
                  </a:lnTo>
                  <a:lnTo>
                    <a:pt x="240" y="306"/>
                  </a:lnTo>
                  <a:lnTo>
                    <a:pt x="241" y="316"/>
                  </a:lnTo>
                  <a:lnTo>
                    <a:pt x="241" y="324"/>
                  </a:lnTo>
                  <a:lnTo>
                    <a:pt x="240" y="331"/>
                  </a:lnTo>
                  <a:lnTo>
                    <a:pt x="286" y="331"/>
                  </a:lnTo>
                  <a:lnTo>
                    <a:pt x="290" y="330"/>
                  </a:lnTo>
                  <a:lnTo>
                    <a:pt x="292" y="330"/>
                  </a:lnTo>
                  <a:lnTo>
                    <a:pt x="295" y="328"/>
                  </a:lnTo>
                  <a:lnTo>
                    <a:pt x="297" y="327"/>
                  </a:lnTo>
                  <a:lnTo>
                    <a:pt x="299" y="325"/>
                  </a:lnTo>
                  <a:lnTo>
                    <a:pt x="300" y="322"/>
                  </a:lnTo>
                  <a:lnTo>
                    <a:pt x="301" y="320"/>
                  </a:lnTo>
                  <a:lnTo>
                    <a:pt x="301" y="316"/>
                  </a:lnTo>
                  <a:lnTo>
                    <a:pt x="301" y="165"/>
                  </a:lnTo>
                  <a:lnTo>
                    <a:pt x="301" y="165"/>
                  </a:lnTo>
                  <a:lnTo>
                    <a:pt x="301" y="165"/>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7" name="Google Shape;877;p18"/>
            <p:cNvSpPr/>
            <p:nvPr/>
          </p:nvSpPr>
          <p:spPr>
            <a:xfrm>
              <a:off x="2808288" y="2732088"/>
              <a:ext cx="49213" cy="47625"/>
            </a:xfrm>
            <a:custGeom>
              <a:avLst/>
              <a:gdLst/>
              <a:ahLst/>
              <a:cxnLst/>
              <a:rect l="l" t="t" r="r" b="b"/>
              <a:pathLst>
                <a:path w="151" h="150" extrusionOk="0">
                  <a:moveTo>
                    <a:pt x="76" y="0"/>
                  </a:moveTo>
                  <a:lnTo>
                    <a:pt x="68" y="0"/>
                  </a:lnTo>
                  <a:lnTo>
                    <a:pt x="60" y="1"/>
                  </a:lnTo>
                  <a:lnTo>
                    <a:pt x="54" y="3"/>
                  </a:lnTo>
                  <a:lnTo>
                    <a:pt x="46" y="6"/>
                  </a:lnTo>
                  <a:lnTo>
                    <a:pt x="40" y="9"/>
                  </a:lnTo>
                  <a:lnTo>
                    <a:pt x="33" y="13"/>
                  </a:lnTo>
                  <a:lnTo>
                    <a:pt x="28" y="17"/>
                  </a:lnTo>
                  <a:lnTo>
                    <a:pt x="23" y="22"/>
                  </a:lnTo>
                  <a:lnTo>
                    <a:pt x="17" y="27"/>
                  </a:lnTo>
                  <a:lnTo>
                    <a:pt x="13" y="33"/>
                  </a:lnTo>
                  <a:lnTo>
                    <a:pt x="10" y="39"/>
                  </a:lnTo>
                  <a:lnTo>
                    <a:pt x="7" y="45"/>
                  </a:lnTo>
                  <a:lnTo>
                    <a:pt x="4" y="53"/>
                  </a:lnTo>
                  <a:lnTo>
                    <a:pt x="2" y="60"/>
                  </a:lnTo>
                  <a:lnTo>
                    <a:pt x="1" y="68"/>
                  </a:lnTo>
                  <a:lnTo>
                    <a:pt x="0" y="75"/>
                  </a:lnTo>
                  <a:lnTo>
                    <a:pt x="1" y="83"/>
                  </a:lnTo>
                  <a:lnTo>
                    <a:pt x="2" y="90"/>
                  </a:lnTo>
                  <a:lnTo>
                    <a:pt x="4" y="98"/>
                  </a:lnTo>
                  <a:lnTo>
                    <a:pt x="7" y="104"/>
                  </a:lnTo>
                  <a:lnTo>
                    <a:pt x="10" y="111"/>
                  </a:lnTo>
                  <a:lnTo>
                    <a:pt x="13" y="117"/>
                  </a:lnTo>
                  <a:lnTo>
                    <a:pt x="17" y="123"/>
                  </a:lnTo>
                  <a:lnTo>
                    <a:pt x="23" y="128"/>
                  </a:lnTo>
                  <a:lnTo>
                    <a:pt x="28" y="133"/>
                  </a:lnTo>
                  <a:lnTo>
                    <a:pt x="33" y="138"/>
                  </a:lnTo>
                  <a:lnTo>
                    <a:pt x="40" y="141"/>
                  </a:lnTo>
                  <a:lnTo>
                    <a:pt x="46" y="144"/>
                  </a:lnTo>
                  <a:lnTo>
                    <a:pt x="54" y="147"/>
                  </a:lnTo>
                  <a:lnTo>
                    <a:pt x="60" y="149"/>
                  </a:lnTo>
                  <a:lnTo>
                    <a:pt x="68" y="150"/>
                  </a:lnTo>
                  <a:lnTo>
                    <a:pt x="76" y="150"/>
                  </a:lnTo>
                  <a:lnTo>
                    <a:pt x="84" y="150"/>
                  </a:lnTo>
                  <a:lnTo>
                    <a:pt x="91" y="149"/>
                  </a:lnTo>
                  <a:lnTo>
                    <a:pt x="98" y="147"/>
                  </a:lnTo>
                  <a:lnTo>
                    <a:pt x="105" y="144"/>
                  </a:lnTo>
                  <a:lnTo>
                    <a:pt x="112" y="141"/>
                  </a:lnTo>
                  <a:lnTo>
                    <a:pt x="118" y="138"/>
                  </a:lnTo>
                  <a:lnTo>
                    <a:pt x="124" y="133"/>
                  </a:lnTo>
                  <a:lnTo>
                    <a:pt x="129" y="128"/>
                  </a:lnTo>
                  <a:lnTo>
                    <a:pt x="134" y="123"/>
                  </a:lnTo>
                  <a:lnTo>
                    <a:pt x="139" y="117"/>
                  </a:lnTo>
                  <a:lnTo>
                    <a:pt x="142" y="111"/>
                  </a:lnTo>
                  <a:lnTo>
                    <a:pt x="145" y="104"/>
                  </a:lnTo>
                  <a:lnTo>
                    <a:pt x="148" y="98"/>
                  </a:lnTo>
                  <a:lnTo>
                    <a:pt x="149" y="90"/>
                  </a:lnTo>
                  <a:lnTo>
                    <a:pt x="150" y="83"/>
                  </a:lnTo>
                  <a:lnTo>
                    <a:pt x="151" y="75"/>
                  </a:lnTo>
                  <a:lnTo>
                    <a:pt x="150" y="68"/>
                  </a:lnTo>
                  <a:lnTo>
                    <a:pt x="149" y="60"/>
                  </a:lnTo>
                  <a:lnTo>
                    <a:pt x="148" y="53"/>
                  </a:lnTo>
                  <a:lnTo>
                    <a:pt x="145" y="45"/>
                  </a:lnTo>
                  <a:lnTo>
                    <a:pt x="142" y="39"/>
                  </a:lnTo>
                  <a:lnTo>
                    <a:pt x="139" y="33"/>
                  </a:lnTo>
                  <a:lnTo>
                    <a:pt x="134" y="27"/>
                  </a:lnTo>
                  <a:lnTo>
                    <a:pt x="129" y="22"/>
                  </a:lnTo>
                  <a:lnTo>
                    <a:pt x="124" y="17"/>
                  </a:lnTo>
                  <a:lnTo>
                    <a:pt x="118" y="13"/>
                  </a:lnTo>
                  <a:lnTo>
                    <a:pt x="112" y="9"/>
                  </a:lnTo>
                  <a:lnTo>
                    <a:pt x="105" y="6"/>
                  </a:lnTo>
                  <a:lnTo>
                    <a:pt x="98" y="3"/>
                  </a:lnTo>
                  <a:lnTo>
                    <a:pt x="91" y="1"/>
                  </a:lnTo>
                  <a:lnTo>
                    <a:pt x="84" y="0"/>
                  </a:lnTo>
                  <a:lnTo>
                    <a:pt x="76"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81"/>
        <p:cNvGrpSpPr/>
        <p:nvPr/>
      </p:nvGrpSpPr>
      <p:grpSpPr>
        <a:xfrm>
          <a:off x="0" y="0"/>
          <a:ext cx="0" cy="0"/>
          <a:chOff x="0" y="0"/>
          <a:chExt cx="0" cy="0"/>
        </a:xfrm>
      </p:grpSpPr>
      <p:sp>
        <p:nvSpPr>
          <p:cNvPr id="882" name="Google Shape;882;p19"/>
          <p:cNvSpPr txBox="1"/>
          <p:nvPr/>
        </p:nvSpPr>
        <p:spPr>
          <a:xfrm>
            <a:off x="431800" y="191214"/>
            <a:ext cx="11328400" cy="73866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4800">
                <a:solidFill>
                  <a:schemeClr val="dk2"/>
                </a:solidFill>
                <a:latin typeface="Arial"/>
                <a:ea typeface="Arial"/>
                <a:cs typeface="Arial"/>
                <a:sym typeface="Arial"/>
              </a:rPr>
              <a:t>TABLES</a:t>
            </a:r>
            <a:endParaRPr/>
          </a:p>
        </p:txBody>
      </p:sp>
      <p:grpSp>
        <p:nvGrpSpPr>
          <p:cNvPr id="883" name="Google Shape;883;p19"/>
          <p:cNvGrpSpPr/>
          <p:nvPr/>
        </p:nvGrpSpPr>
        <p:grpSpPr>
          <a:xfrm>
            <a:off x="5319855" y="6478321"/>
            <a:ext cx="1552291" cy="121183"/>
            <a:chOff x="4665436" y="4689691"/>
            <a:chExt cx="2415114" cy="121183"/>
          </a:xfrm>
        </p:grpSpPr>
        <p:sp>
          <p:nvSpPr>
            <p:cNvPr id="884" name="Google Shape;884;p19"/>
            <p:cNvSpPr/>
            <p:nvPr/>
          </p:nvSpPr>
          <p:spPr>
            <a:xfrm>
              <a:off x="4665436" y="4689691"/>
              <a:ext cx="1075758" cy="121183"/>
            </a:xfrm>
            <a:prstGeom prst="roundRect">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85" name="Google Shape;885;p19"/>
            <p:cNvSpPr/>
            <p:nvPr/>
          </p:nvSpPr>
          <p:spPr>
            <a:xfrm>
              <a:off x="6004792" y="4689691"/>
              <a:ext cx="1075758" cy="121183"/>
            </a:xfrm>
            <a:prstGeom prst="roundRect">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886" name="Google Shape;886;p19"/>
          <p:cNvSpPr txBox="1"/>
          <p:nvPr/>
        </p:nvSpPr>
        <p:spPr>
          <a:xfrm>
            <a:off x="838200" y="6356350"/>
            <a:ext cx="2743200"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12/1/2020</a:t>
            </a:r>
            <a:endParaRPr sz="1800">
              <a:solidFill>
                <a:schemeClr val="dk1"/>
              </a:solidFill>
              <a:latin typeface="Arial"/>
              <a:ea typeface="Arial"/>
              <a:cs typeface="Arial"/>
              <a:sym typeface="Arial"/>
            </a:endParaRPr>
          </a:p>
        </p:txBody>
      </p:sp>
      <p:sp>
        <p:nvSpPr>
          <p:cNvPr id="887" name="Google Shape;887;p19"/>
          <p:cNvSpPr txBox="1"/>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19</a:t>
            </a:fld>
            <a:endParaRPr sz="1800">
              <a:solidFill>
                <a:schemeClr val="dk1"/>
              </a:solidFill>
              <a:latin typeface="Arial"/>
              <a:ea typeface="Arial"/>
              <a:cs typeface="Arial"/>
              <a:sym typeface="Arial"/>
            </a:endParaRPr>
          </a:p>
        </p:txBody>
      </p:sp>
      <p:sp>
        <p:nvSpPr>
          <p:cNvPr id="888" name="Google Shape;888;p19"/>
          <p:cNvSpPr/>
          <p:nvPr/>
        </p:nvSpPr>
        <p:spPr>
          <a:xfrm>
            <a:off x="527957" y="1132114"/>
            <a:ext cx="5387174" cy="4181078"/>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89" name="Google Shape;889;p19"/>
          <p:cNvSpPr/>
          <p:nvPr/>
        </p:nvSpPr>
        <p:spPr>
          <a:xfrm>
            <a:off x="6276869" y="1132114"/>
            <a:ext cx="5387174" cy="4181078"/>
          </a:xfrm>
          <a:prstGeom prst="rect">
            <a:avLst/>
          </a:prstGeom>
          <a:solidFill>
            <a:srgbClr val="D0CEC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90" name="Google Shape;890;p19"/>
          <p:cNvSpPr/>
          <p:nvPr/>
        </p:nvSpPr>
        <p:spPr>
          <a:xfrm>
            <a:off x="527957" y="5434375"/>
            <a:ext cx="5387174" cy="719739"/>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a:solidFill>
                  <a:schemeClr val="lt1"/>
                </a:solidFill>
                <a:latin typeface="Arial"/>
                <a:ea typeface="Arial"/>
                <a:cs typeface="Arial"/>
                <a:sym typeface="Arial"/>
              </a:rPr>
              <a:t>LOREM IPSUM</a:t>
            </a:r>
            <a:endParaRPr/>
          </a:p>
        </p:txBody>
      </p:sp>
      <p:sp>
        <p:nvSpPr>
          <p:cNvPr id="891" name="Google Shape;891;p19"/>
          <p:cNvSpPr/>
          <p:nvPr/>
        </p:nvSpPr>
        <p:spPr>
          <a:xfrm>
            <a:off x="6276869" y="5434375"/>
            <a:ext cx="5387174" cy="719739"/>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a:solidFill>
                  <a:schemeClr val="lt1"/>
                </a:solidFill>
                <a:latin typeface="Arial"/>
                <a:ea typeface="Arial"/>
                <a:cs typeface="Arial"/>
                <a:sym typeface="Arial"/>
              </a:rPr>
              <a:t>LOREM IPSUM</a:t>
            </a:r>
            <a:endParaRPr/>
          </a:p>
        </p:txBody>
      </p:sp>
      <p:sp>
        <p:nvSpPr>
          <p:cNvPr id="892" name="Google Shape;892;p19"/>
          <p:cNvSpPr/>
          <p:nvPr/>
        </p:nvSpPr>
        <p:spPr>
          <a:xfrm>
            <a:off x="1013838" y="1329364"/>
            <a:ext cx="4415412" cy="430887"/>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800">
                <a:solidFill>
                  <a:schemeClr val="accent1"/>
                </a:solidFill>
                <a:latin typeface="Arial"/>
                <a:ea typeface="Arial"/>
                <a:cs typeface="Arial"/>
                <a:sym typeface="Arial"/>
              </a:rPr>
              <a:t>LOREM IPSUM</a:t>
            </a:r>
            <a:endParaRPr/>
          </a:p>
        </p:txBody>
      </p:sp>
      <p:sp>
        <p:nvSpPr>
          <p:cNvPr id="893" name="Google Shape;893;p19"/>
          <p:cNvSpPr/>
          <p:nvPr/>
        </p:nvSpPr>
        <p:spPr>
          <a:xfrm>
            <a:off x="6762750" y="1329364"/>
            <a:ext cx="4415412" cy="430887"/>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800">
                <a:solidFill>
                  <a:schemeClr val="accent2"/>
                </a:solidFill>
                <a:latin typeface="Arial"/>
                <a:ea typeface="Arial"/>
                <a:cs typeface="Arial"/>
                <a:sym typeface="Arial"/>
              </a:rPr>
              <a:t>LOREM IPSUM</a:t>
            </a:r>
            <a:endParaRPr/>
          </a:p>
        </p:txBody>
      </p:sp>
      <p:sp>
        <p:nvSpPr>
          <p:cNvPr id="894" name="Google Shape;894;p19"/>
          <p:cNvSpPr/>
          <p:nvPr/>
        </p:nvSpPr>
        <p:spPr>
          <a:xfrm>
            <a:off x="2768929" y="1935763"/>
            <a:ext cx="905231" cy="905231"/>
          </a:xfrm>
          <a:custGeom>
            <a:avLst/>
            <a:gdLst/>
            <a:ahLst/>
            <a:cxnLst/>
            <a:rect l="l" t="t" r="r" b="b"/>
            <a:pathLst>
              <a:path w="720" h="721" extrusionOk="0">
                <a:moveTo>
                  <a:pt x="610" y="585"/>
                </a:moveTo>
                <a:lnTo>
                  <a:pt x="594" y="578"/>
                </a:lnTo>
                <a:lnTo>
                  <a:pt x="571" y="568"/>
                </a:lnTo>
                <a:lnTo>
                  <a:pt x="539" y="558"/>
                </a:lnTo>
                <a:lnTo>
                  <a:pt x="499" y="542"/>
                </a:lnTo>
                <a:lnTo>
                  <a:pt x="482" y="537"/>
                </a:lnTo>
                <a:lnTo>
                  <a:pt x="466" y="531"/>
                </a:lnTo>
                <a:lnTo>
                  <a:pt x="449" y="524"/>
                </a:lnTo>
                <a:lnTo>
                  <a:pt x="432" y="519"/>
                </a:lnTo>
                <a:lnTo>
                  <a:pt x="432" y="459"/>
                </a:lnTo>
                <a:lnTo>
                  <a:pt x="439" y="455"/>
                </a:lnTo>
                <a:lnTo>
                  <a:pt x="445" y="450"/>
                </a:lnTo>
                <a:lnTo>
                  <a:pt x="453" y="442"/>
                </a:lnTo>
                <a:lnTo>
                  <a:pt x="459" y="433"/>
                </a:lnTo>
                <a:lnTo>
                  <a:pt x="466" y="422"/>
                </a:lnTo>
                <a:lnTo>
                  <a:pt x="471" y="406"/>
                </a:lnTo>
                <a:lnTo>
                  <a:pt x="476" y="390"/>
                </a:lnTo>
                <a:lnTo>
                  <a:pt x="477" y="370"/>
                </a:lnTo>
                <a:lnTo>
                  <a:pt x="481" y="368"/>
                </a:lnTo>
                <a:lnTo>
                  <a:pt x="485" y="364"/>
                </a:lnTo>
                <a:lnTo>
                  <a:pt x="488" y="361"/>
                </a:lnTo>
                <a:lnTo>
                  <a:pt x="490" y="357"/>
                </a:lnTo>
                <a:lnTo>
                  <a:pt x="493" y="351"/>
                </a:lnTo>
                <a:lnTo>
                  <a:pt x="495" y="345"/>
                </a:lnTo>
                <a:lnTo>
                  <a:pt x="497" y="338"/>
                </a:lnTo>
                <a:lnTo>
                  <a:pt x="497" y="331"/>
                </a:lnTo>
                <a:lnTo>
                  <a:pt x="495" y="318"/>
                </a:lnTo>
                <a:lnTo>
                  <a:pt x="493" y="307"/>
                </a:lnTo>
                <a:lnTo>
                  <a:pt x="490" y="302"/>
                </a:lnTo>
                <a:lnTo>
                  <a:pt x="488" y="298"/>
                </a:lnTo>
                <a:lnTo>
                  <a:pt x="484" y="295"/>
                </a:lnTo>
                <a:lnTo>
                  <a:pt x="480" y="292"/>
                </a:lnTo>
                <a:lnTo>
                  <a:pt x="481" y="292"/>
                </a:lnTo>
                <a:lnTo>
                  <a:pt x="481" y="291"/>
                </a:lnTo>
                <a:lnTo>
                  <a:pt x="488" y="270"/>
                </a:lnTo>
                <a:lnTo>
                  <a:pt x="493" y="246"/>
                </a:lnTo>
                <a:lnTo>
                  <a:pt x="495" y="232"/>
                </a:lnTo>
                <a:lnTo>
                  <a:pt x="495" y="219"/>
                </a:lnTo>
                <a:lnTo>
                  <a:pt x="495" y="205"/>
                </a:lnTo>
                <a:lnTo>
                  <a:pt x="493" y="191"/>
                </a:lnTo>
                <a:lnTo>
                  <a:pt x="490" y="184"/>
                </a:lnTo>
                <a:lnTo>
                  <a:pt x="486" y="178"/>
                </a:lnTo>
                <a:lnTo>
                  <a:pt x="482" y="171"/>
                </a:lnTo>
                <a:lnTo>
                  <a:pt x="477" y="165"/>
                </a:lnTo>
                <a:lnTo>
                  <a:pt x="472" y="161"/>
                </a:lnTo>
                <a:lnTo>
                  <a:pt x="466" y="156"/>
                </a:lnTo>
                <a:lnTo>
                  <a:pt x="458" y="152"/>
                </a:lnTo>
                <a:lnTo>
                  <a:pt x="450" y="148"/>
                </a:lnTo>
                <a:lnTo>
                  <a:pt x="434" y="143"/>
                </a:lnTo>
                <a:lnTo>
                  <a:pt x="417" y="139"/>
                </a:lnTo>
                <a:lnTo>
                  <a:pt x="400" y="137"/>
                </a:lnTo>
                <a:lnTo>
                  <a:pt x="382" y="137"/>
                </a:lnTo>
                <a:lnTo>
                  <a:pt x="367" y="137"/>
                </a:lnTo>
                <a:lnTo>
                  <a:pt x="351" y="139"/>
                </a:lnTo>
                <a:lnTo>
                  <a:pt x="335" y="142"/>
                </a:lnTo>
                <a:lnTo>
                  <a:pt x="321" y="147"/>
                </a:lnTo>
                <a:lnTo>
                  <a:pt x="306" y="152"/>
                </a:lnTo>
                <a:lnTo>
                  <a:pt x="294" y="160"/>
                </a:lnTo>
                <a:lnTo>
                  <a:pt x="288" y="165"/>
                </a:lnTo>
                <a:lnTo>
                  <a:pt x="283" y="170"/>
                </a:lnTo>
                <a:lnTo>
                  <a:pt x="279" y="175"/>
                </a:lnTo>
                <a:lnTo>
                  <a:pt x="276" y="180"/>
                </a:lnTo>
                <a:lnTo>
                  <a:pt x="269" y="180"/>
                </a:lnTo>
                <a:lnTo>
                  <a:pt x="262" y="182"/>
                </a:lnTo>
                <a:lnTo>
                  <a:pt x="256" y="183"/>
                </a:lnTo>
                <a:lnTo>
                  <a:pt x="251" y="184"/>
                </a:lnTo>
                <a:lnTo>
                  <a:pt x="244" y="189"/>
                </a:lnTo>
                <a:lnTo>
                  <a:pt x="237" y="196"/>
                </a:lnTo>
                <a:lnTo>
                  <a:pt x="235" y="201"/>
                </a:lnTo>
                <a:lnTo>
                  <a:pt x="232" y="206"/>
                </a:lnTo>
                <a:lnTo>
                  <a:pt x="231" y="211"/>
                </a:lnTo>
                <a:lnTo>
                  <a:pt x="229" y="218"/>
                </a:lnTo>
                <a:lnTo>
                  <a:pt x="228" y="230"/>
                </a:lnTo>
                <a:lnTo>
                  <a:pt x="229" y="243"/>
                </a:lnTo>
                <a:lnTo>
                  <a:pt x="233" y="269"/>
                </a:lnTo>
                <a:lnTo>
                  <a:pt x="240" y="291"/>
                </a:lnTo>
                <a:lnTo>
                  <a:pt x="240" y="292"/>
                </a:lnTo>
                <a:lnTo>
                  <a:pt x="240" y="292"/>
                </a:lnTo>
                <a:lnTo>
                  <a:pt x="236" y="295"/>
                </a:lnTo>
                <a:lnTo>
                  <a:pt x="232" y="298"/>
                </a:lnTo>
                <a:lnTo>
                  <a:pt x="229" y="302"/>
                </a:lnTo>
                <a:lnTo>
                  <a:pt x="227" y="307"/>
                </a:lnTo>
                <a:lnTo>
                  <a:pt x="224" y="318"/>
                </a:lnTo>
                <a:lnTo>
                  <a:pt x="223" y="331"/>
                </a:lnTo>
                <a:lnTo>
                  <a:pt x="223" y="337"/>
                </a:lnTo>
                <a:lnTo>
                  <a:pt x="224" y="343"/>
                </a:lnTo>
                <a:lnTo>
                  <a:pt x="226" y="350"/>
                </a:lnTo>
                <a:lnTo>
                  <a:pt x="228" y="355"/>
                </a:lnTo>
                <a:lnTo>
                  <a:pt x="231" y="360"/>
                </a:lnTo>
                <a:lnTo>
                  <a:pt x="235" y="364"/>
                </a:lnTo>
                <a:lnTo>
                  <a:pt x="237" y="368"/>
                </a:lnTo>
                <a:lnTo>
                  <a:pt x="242" y="370"/>
                </a:lnTo>
                <a:lnTo>
                  <a:pt x="244" y="390"/>
                </a:lnTo>
                <a:lnTo>
                  <a:pt x="249" y="406"/>
                </a:lnTo>
                <a:lnTo>
                  <a:pt x="254" y="422"/>
                </a:lnTo>
                <a:lnTo>
                  <a:pt x="260" y="433"/>
                </a:lnTo>
                <a:lnTo>
                  <a:pt x="267" y="442"/>
                </a:lnTo>
                <a:lnTo>
                  <a:pt x="274" y="450"/>
                </a:lnTo>
                <a:lnTo>
                  <a:pt x="281" y="455"/>
                </a:lnTo>
                <a:lnTo>
                  <a:pt x="287" y="459"/>
                </a:lnTo>
                <a:lnTo>
                  <a:pt x="287" y="519"/>
                </a:lnTo>
                <a:lnTo>
                  <a:pt x="272" y="524"/>
                </a:lnTo>
                <a:lnTo>
                  <a:pt x="256" y="530"/>
                </a:lnTo>
                <a:lnTo>
                  <a:pt x="241" y="535"/>
                </a:lnTo>
                <a:lnTo>
                  <a:pt x="226" y="540"/>
                </a:lnTo>
                <a:lnTo>
                  <a:pt x="193" y="550"/>
                </a:lnTo>
                <a:lnTo>
                  <a:pt x="161" y="562"/>
                </a:lnTo>
                <a:lnTo>
                  <a:pt x="133" y="573"/>
                </a:lnTo>
                <a:lnTo>
                  <a:pt x="110" y="586"/>
                </a:lnTo>
                <a:lnTo>
                  <a:pt x="100" y="573"/>
                </a:lnTo>
                <a:lnTo>
                  <a:pt x="89" y="562"/>
                </a:lnTo>
                <a:lnTo>
                  <a:pt x="80" y="549"/>
                </a:lnTo>
                <a:lnTo>
                  <a:pt x="73" y="536"/>
                </a:lnTo>
                <a:lnTo>
                  <a:pt x="65" y="523"/>
                </a:lnTo>
                <a:lnTo>
                  <a:pt x="57" y="509"/>
                </a:lnTo>
                <a:lnTo>
                  <a:pt x="51" y="495"/>
                </a:lnTo>
                <a:lnTo>
                  <a:pt x="46" y="481"/>
                </a:lnTo>
                <a:lnTo>
                  <a:pt x="41" y="467"/>
                </a:lnTo>
                <a:lnTo>
                  <a:pt x="35" y="453"/>
                </a:lnTo>
                <a:lnTo>
                  <a:pt x="32" y="437"/>
                </a:lnTo>
                <a:lnTo>
                  <a:pt x="29" y="422"/>
                </a:lnTo>
                <a:lnTo>
                  <a:pt x="26" y="408"/>
                </a:lnTo>
                <a:lnTo>
                  <a:pt x="25" y="392"/>
                </a:lnTo>
                <a:lnTo>
                  <a:pt x="24" y="377"/>
                </a:lnTo>
                <a:lnTo>
                  <a:pt x="23" y="360"/>
                </a:lnTo>
                <a:lnTo>
                  <a:pt x="24" y="343"/>
                </a:lnTo>
                <a:lnTo>
                  <a:pt x="25" y="327"/>
                </a:lnTo>
                <a:lnTo>
                  <a:pt x="26" y="310"/>
                </a:lnTo>
                <a:lnTo>
                  <a:pt x="30" y="293"/>
                </a:lnTo>
                <a:lnTo>
                  <a:pt x="34" y="277"/>
                </a:lnTo>
                <a:lnTo>
                  <a:pt x="38" y="261"/>
                </a:lnTo>
                <a:lnTo>
                  <a:pt x="43" y="244"/>
                </a:lnTo>
                <a:lnTo>
                  <a:pt x="50" y="230"/>
                </a:lnTo>
                <a:lnTo>
                  <a:pt x="56" y="215"/>
                </a:lnTo>
                <a:lnTo>
                  <a:pt x="64" y="201"/>
                </a:lnTo>
                <a:lnTo>
                  <a:pt x="71" y="187"/>
                </a:lnTo>
                <a:lnTo>
                  <a:pt x="80" y="173"/>
                </a:lnTo>
                <a:lnTo>
                  <a:pt x="91" y="160"/>
                </a:lnTo>
                <a:lnTo>
                  <a:pt x="100" y="147"/>
                </a:lnTo>
                <a:lnTo>
                  <a:pt x="111" y="134"/>
                </a:lnTo>
                <a:lnTo>
                  <a:pt x="122" y="122"/>
                </a:lnTo>
                <a:lnTo>
                  <a:pt x="133" y="112"/>
                </a:lnTo>
                <a:lnTo>
                  <a:pt x="146" y="101"/>
                </a:lnTo>
                <a:lnTo>
                  <a:pt x="159" y="92"/>
                </a:lnTo>
                <a:lnTo>
                  <a:pt x="172" y="81"/>
                </a:lnTo>
                <a:lnTo>
                  <a:pt x="186" y="72"/>
                </a:lnTo>
                <a:lnTo>
                  <a:pt x="200" y="65"/>
                </a:lnTo>
                <a:lnTo>
                  <a:pt x="214" y="57"/>
                </a:lnTo>
                <a:lnTo>
                  <a:pt x="229" y="51"/>
                </a:lnTo>
                <a:lnTo>
                  <a:pt x="244" y="44"/>
                </a:lnTo>
                <a:lnTo>
                  <a:pt x="260" y="39"/>
                </a:lnTo>
                <a:lnTo>
                  <a:pt x="276" y="35"/>
                </a:lnTo>
                <a:lnTo>
                  <a:pt x="292" y="31"/>
                </a:lnTo>
                <a:lnTo>
                  <a:pt x="309" y="27"/>
                </a:lnTo>
                <a:lnTo>
                  <a:pt x="326" y="26"/>
                </a:lnTo>
                <a:lnTo>
                  <a:pt x="342" y="25"/>
                </a:lnTo>
                <a:lnTo>
                  <a:pt x="359" y="24"/>
                </a:lnTo>
                <a:lnTo>
                  <a:pt x="377" y="25"/>
                </a:lnTo>
                <a:lnTo>
                  <a:pt x="394" y="26"/>
                </a:lnTo>
                <a:lnTo>
                  <a:pt x="410" y="27"/>
                </a:lnTo>
                <a:lnTo>
                  <a:pt x="427" y="31"/>
                </a:lnTo>
                <a:lnTo>
                  <a:pt x="444" y="35"/>
                </a:lnTo>
                <a:lnTo>
                  <a:pt x="459" y="39"/>
                </a:lnTo>
                <a:lnTo>
                  <a:pt x="475" y="44"/>
                </a:lnTo>
                <a:lnTo>
                  <a:pt x="490" y="51"/>
                </a:lnTo>
                <a:lnTo>
                  <a:pt x="506" y="57"/>
                </a:lnTo>
                <a:lnTo>
                  <a:pt x="520" y="65"/>
                </a:lnTo>
                <a:lnTo>
                  <a:pt x="534" y="72"/>
                </a:lnTo>
                <a:lnTo>
                  <a:pt x="548" y="81"/>
                </a:lnTo>
                <a:lnTo>
                  <a:pt x="561" y="92"/>
                </a:lnTo>
                <a:lnTo>
                  <a:pt x="574" y="101"/>
                </a:lnTo>
                <a:lnTo>
                  <a:pt x="586" y="112"/>
                </a:lnTo>
                <a:lnTo>
                  <a:pt x="598" y="122"/>
                </a:lnTo>
                <a:lnTo>
                  <a:pt x="608" y="134"/>
                </a:lnTo>
                <a:lnTo>
                  <a:pt x="620" y="147"/>
                </a:lnTo>
                <a:lnTo>
                  <a:pt x="629" y="160"/>
                </a:lnTo>
                <a:lnTo>
                  <a:pt x="639" y="173"/>
                </a:lnTo>
                <a:lnTo>
                  <a:pt x="648" y="187"/>
                </a:lnTo>
                <a:lnTo>
                  <a:pt x="656" y="201"/>
                </a:lnTo>
                <a:lnTo>
                  <a:pt x="663" y="215"/>
                </a:lnTo>
                <a:lnTo>
                  <a:pt x="670" y="230"/>
                </a:lnTo>
                <a:lnTo>
                  <a:pt x="676" y="244"/>
                </a:lnTo>
                <a:lnTo>
                  <a:pt x="681" y="261"/>
                </a:lnTo>
                <a:lnTo>
                  <a:pt x="685" y="277"/>
                </a:lnTo>
                <a:lnTo>
                  <a:pt x="689" y="293"/>
                </a:lnTo>
                <a:lnTo>
                  <a:pt x="692" y="310"/>
                </a:lnTo>
                <a:lnTo>
                  <a:pt x="694" y="327"/>
                </a:lnTo>
                <a:lnTo>
                  <a:pt x="696" y="343"/>
                </a:lnTo>
                <a:lnTo>
                  <a:pt x="697" y="360"/>
                </a:lnTo>
                <a:lnTo>
                  <a:pt x="696" y="377"/>
                </a:lnTo>
                <a:lnTo>
                  <a:pt x="694" y="392"/>
                </a:lnTo>
                <a:lnTo>
                  <a:pt x="693" y="408"/>
                </a:lnTo>
                <a:lnTo>
                  <a:pt x="690" y="422"/>
                </a:lnTo>
                <a:lnTo>
                  <a:pt x="688" y="437"/>
                </a:lnTo>
                <a:lnTo>
                  <a:pt x="684" y="453"/>
                </a:lnTo>
                <a:lnTo>
                  <a:pt x="679" y="467"/>
                </a:lnTo>
                <a:lnTo>
                  <a:pt x="674" y="481"/>
                </a:lnTo>
                <a:lnTo>
                  <a:pt x="669" y="495"/>
                </a:lnTo>
                <a:lnTo>
                  <a:pt x="662" y="509"/>
                </a:lnTo>
                <a:lnTo>
                  <a:pt x="654" y="523"/>
                </a:lnTo>
                <a:lnTo>
                  <a:pt x="647" y="536"/>
                </a:lnTo>
                <a:lnTo>
                  <a:pt x="639" y="549"/>
                </a:lnTo>
                <a:lnTo>
                  <a:pt x="630" y="562"/>
                </a:lnTo>
                <a:lnTo>
                  <a:pt x="620" y="573"/>
                </a:lnTo>
                <a:lnTo>
                  <a:pt x="610" y="585"/>
                </a:lnTo>
                <a:close/>
                <a:moveTo>
                  <a:pt x="359" y="0"/>
                </a:moveTo>
                <a:lnTo>
                  <a:pt x="341" y="0"/>
                </a:lnTo>
                <a:lnTo>
                  <a:pt x="323" y="2"/>
                </a:lnTo>
                <a:lnTo>
                  <a:pt x="305" y="4"/>
                </a:lnTo>
                <a:lnTo>
                  <a:pt x="287" y="7"/>
                </a:lnTo>
                <a:lnTo>
                  <a:pt x="269" y="12"/>
                </a:lnTo>
                <a:lnTo>
                  <a:pt x="253" y="16"/>
                </a:lnTo>
                <a:lnTo>
                  <a:pt x="236" y="22"/>
                </a:lnTo>
                <a:lnTo>
                  <a:pt x="219" y="29"/>
                </a:lnTo>
                <a:lnTo>
                  <a:pt x="204" y="35"/>
                </a:lnTo>
                <a:lnTo>
                  <a:pt x="188" y="44"/>
                </a:lnTo>
                <a:lnTo>
                  <a:pt x="173" y="52"/>
                </a:lnTo>
                <a:lnTo>
                  <a:pt x="159" y="62"/>
                </a:lnTo>
                <a:lnTo>
                  <a:pt x="145" y="72"/>
                </a:lnTo>
                <a:lnTo>
                  <a:pt x="131" y="83"/>
                </a:lnTo>
                <a:lnTo>
                  <a:pt x="118" y="94"/>
                </a:lnTo>
                <a:lnTo>
                  <a:pt x="105" y="106"/>
                </a:lnTo>
                <a:lnTo>
                  <a:pt x="93" y="119"/>
                </a:lnTo>
                <a:lnTo>
                  <a:pt x="82" y="131"/>
                </a:lnTo>
                <a:lnTo>
                  <a:pt x="71" y="146"/>
                </a:lnTo>
                <a:lnTo>
                  <a:pt x="61" y="160"/>
                </a:lnTo>
                <a:lnTo>
                  <a:pt x="51" y="174"/>
                </a:lnTo>
                <a:lnTo>
                  <a:pt x="43" y="189"/>
                </a:lnTo>
                <a:lnTo>
                  <a:pt x="34" y="205"/>
                </a:lnTo>
                <a:lnTo>
                  <a:pt x="28" y="220"/>
                </a:lnTo>
                <a:lnTo>
                  <a:pt x="21" y="237"/>
                </a:lnTo>
                <a:lnTo>
                  <a:pt x="15" y="253"/>
                </a:lnTo>
                <a:lnTo>
                  <a:pt x="11" y="270"/>
                </a:lnTo>
                <a:lnTo>
                  <a:pt x="6" y="288"/>
                </a:lnTo>
                <a:lnTo>
                  <a:pt x="3" y="306"/>
                </a:lnTo>
                <a:lnTo>
                  <a:pt x="1" y="324"/>
                </a:lnTo>
                <a:lnTo>
                  <a:pt x="0" y="342"/>
                </a:lnTo>
                <a:lnTo>
                  <a:pt x="0" y="360"/>
                </a:lnTo>
                <a:lnTo>
                  <a:pt x="0" y="378"/>
                </a:lnTo>
                <a:lnTo>
                  <a:pt x="1" y="395"/>
                </a:lnTo>
                <a:lnTo>
                  <a:pt x="3" y="413"/>
                </a:lnTo>
                <a:lnTo>
                  <a:pt x="6" y="429"/>
                </a:lnTo>
                <a:lnTo>
                  <a:pt x="10" y="446"/>
                </a:lnTo>
                <a:lnTo>
                  <a:pt x="14" y="463"/>
                </a:lnTo>
                <a:lnTo>
                  <a:pt x="19" y="478"/>
                </a:lnTo>
                <a:lnTo>
                  <a:pt x="25" y="495"/>
                </a:lnTo>
                <a:lnTo>
                  <a:pt x="32" y="510"/>
                </a:lnTo>
                <a:lnTo>
                  <a:pt x="39" y="526"/>
                </a:lnTo>
                <a:lnTo>
                  <a:pt x="47" y="540"/>
                </a:lnTo>
                <a:lnTo>
                  <a:pt x="56" y="555"/>
                </a:lnTo>
                <a:lnTo>
                  <a:pt x="65" y="569"/>
                </a:lnTo>
                <a:lnTo>
                  <a:pt x="75" y="582"/>
                </a:lnTo>
                <a:lnTo>
                  <a:pt x="87" y="596"/>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113" y="622"/>
                </a:lnTo>
                <a:lnTo>
                  <a:pt x="127" y="635"/>
                </a:lnTo>
                <a:lnTo>
                  <a:pt x="141" y="645"/>
                </a:lnTo>
                <a:lnTo>
                  <a:pt x="156" y="657"/>
                </a:lnTo>
                <a:lnTo>
                  <a:pt x="172" y="666"/>
                </a:lnTo>
                <a:lnTo>
                  <a:pt x="187" y="676"/>
                </a:lnTo>
                <a:lnTo>
                  <a:pt x="204" y="684"/>
                </a:lnTo>
                <a:lnTo>
                  <a:pt x="220" y="691"/>
                </a:lnTo>
                <a:lnTo>
                  <a:pt x="237" y="698"/>
                </a:lnTo>
                <a:lnTo>
                  <a:pt x="254" y="704"/>
                </a:lnTo>
                <a:lnTo>
                  <a:pt x="272" y="709"/>
                </a:lnTo>
                <a:lnTo>
                  <a:pt x="288" y="713"/>
                </a:lnTo>
                <a:lnTo>
                  <a:pt x="306" y="717"/>
                </a:lnTo>
                <a:lnTo>
                  <a:pt x="324" y="720"/>
                </a:lnTo>
                <a:lnTo>
                  <a:pt x="342" y="721"/>
                </a:lnTo>
                <a:lnTo>
                  <a:pt x="359" y="721"/>
                </a:lnTo>
                <a:lnTo>
                  <a:pt x="377" y="721"/>
                </a:lnTo>
                <a:lnTo>
                  <a:pt x="395" y="720"/>
                </a:lnTo>
                <a:lnTo>
                  <a:pt x="413" y="717"/>
                </a:lnTo>
                <a:lnTo>
                  <a:pt x="431" y="713"/>
                </a:lnTo>
                <a:lnTo>
                  <a:pt x="448" y="709"/>
                </a:lnTo>
                <a:lnTo>
                  <a:pt x="466" y="704"/>
                </a:lnTo>
                <a:lnTo>
                  <a:pt x="482" y="698"/>
                </a:lnTo>
                <a:lnTo>
                  <a:pt x="499" y="691"/>
                </a:lnTo>
                <a:lnTo>
                  <a:pt x="516" y="684"/>
                </a:lnTo>
                <a:lnTo>
                  <a:pt x="532" y="676"/>
                </a:lnTo>
                <a:lnTo>
                  <a:pt x="549" y="666"/>
                </a:lnTo>
                <a:lnTo>
                  <a:pt x="565" y="657"/>
                </a:lnTo>
                <a:lnTo>
                  <a:pt x="579" y="645"/>
                </a:lnTo>
                <a:lnTo>
                  <a:pt x="594" y="635"/>
                </a:lnTo>
                <a:lnTo>
                  <a:pt x="607" y="622"/>
                </a:lnTo>
                <a:lnTo>
                  <a:pt x="621" y="609"/>
                </a:lnTo>
                <a:lnTo>
                  <a:pt x="621" y="609"/>
                </a:lnTo>
                <a:lnTo>
                  <a:pt x="621" y="609"/>
                </a:lnTo>
                <a:lnTo>
                  <a:pt x="633" y="596"/>
                </a:lnTo>
                <a:lnTo>
                  <a:pt x="643" y="584"/>
                </a:lnTo>
                <a:lnTo>
                  <a:pt x="653" y="569"/>
                </a:lnTo>
                <a:lnTo>
                  <a:pt x="663" y="555"/>
                </a:lnTo>
                <a:lnTo>
                  <a:pt x="672" y="540"/>
                </a:lnTo>
                <a:lnTo>
                  <a:pt x="680" y="526"/>
                </a:lnTo>
                <a:lnTo>
                  <a:pt x="688" y="510"/>
                </a:lnTo>
                <a:lnTo>
                  <a:pt x="694" y="495"/>
                </a:lnTo>
                <a:lnTo>
                  <a:pt x="701" y="478"/>
                </a:lnTo>
                <a:lnTo>
                  <a:pt x="706" y="463"/>
                </a:lnTo>
                <a:lnTo>
                  <a:pt x="710" y="446"/>
                </a:lnTo>
                <a:lnTo>
                  <a:pt x="714" y="429"/>
                </a:lnTo>
                <a:lnTo>
                  <a:pt x="716" y="413"/>
                </a:lnTo>
                <a:lnTo>
                  <a:pt x="719" y="395"/>
                </a:lnTo>
                <a:lnTo>
                  <a:pt x="720" y="378"/>
                </a:lnTo>
                <a:lnTo>
                  <a:pt x="720" y="360"/>
                </a:lnTo>
                <a:lnTo>
                  <a:pt x="720" y="342"/>
                </a:lnTo>
                <a:lnTo>
                  <a:pt x="719" y="324"/>
                </a:lnTo>
                <a:lnTo>
                  <a:pt x="716" y="306"/>
                </a:lnTo>
                <a:lnTo>
                  <a:pt x="714" y="288"/>
                </a:lnTo>
                <a:lnTo>
                  <a:pt x="708" y="270"/>
                </a:lnTo>
                <a:lnTo>
                  <a:pt x="705" y="253"/>
                </a:lnTo>
                <a:lnTo>
                  <a:pt x="698" y="237"/>
                </a:lnTo>
                <a:lnTo>
                  <a:pt x="692" y="220"/>
                </a:lnTo>
                <a:lnTo>
                  <a:pt x="685" y="205"/>
                </a:lnTo>
                <a:lnTo>
                  <a:pt x="676" y="189"/>
                </a:lnTo>
                <a:lnTo>
                  <a:pt x="669" y="174"/>
                </a:lnTo>
                <a:lnTo>
                  <a:pt x="658" y="160"/>
                </a:lnTo>
                <a:lnTo>
                  <a:pt x="648" y="146"/>
                </a:lnTo>
                <a:lnTo>
                  <a:pt x="638" y="131"/>
                </a:lnTo>
                <a:lnTo>
                  <a:pt x="626" y="119"/>
                </a:lnTo>
                <a:lnTo>
                  <a:pt x="615" y="106"/>
                </a:lnTo>
                <a:lnTo>
                  <a:pt x="602" y="94"/>
                </a:lnTo>
                <a:lnTo>
                  <a:pt x="589" y="83"/>
                </a:lnTo>
                <a:lnTo>
                  <a:pt x="575" y="72"/>
                </a:lnTo>
                <a:lnTo>
                  <a:pt x="561" y="62"/>
                </a:lnTo>
                <a:lnTo>
                  <a:pt x="547" y="52"/>
                </a:lnTo>
                <a:lnTo>
                  <a:pt x="531" y="44"/>
                </a:lnTo>
                <a:lnTo>
                  <a:pt x="516" y="35"/>
                </a:lnTo>
                <a:lnTo>
                  <a:pt x="500" y="29"/>
                </a:lnTo>
                <a:lnTo>
                  <a:pt x="484" y="22"/>
                </a:lnTo>
                <a:lnTo>
                  <a:pt x="467" y="16"/>
                </a:lnTo>
                <a:lnTo>
                  <a:pt x="450" y="12"/>
                </a:lnTo>
                <a:lnTo>
                  <a:pt x="432" y="7"/>
                </a:lnTo>
                <a:lnTo>
                  <a:pt x="414" y="4"/>
                </a:lnTo>
                <a:lnTo>
                  <a:pt x="396" y="2"/>
                </a:lnTo>
                <a:lnTo>
                  <a:pt x="378" y="0"/>
                </a:lnTo>
                <a:lnTo>
                  <a:pt x="359"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5" name="Google Shape;895;p19"/>
          <p:cNvSpPr/>
          <p:nvPr/>
        </p:nvSpPr>
        <p:spPr>
          <a:xfrm>
            <a:off x="8517840" y="1935763"/>
            <a:ext cx="905231" cy="905231"/>
          </a:xfrm>
          <a:custGeom>
            <a:avLst/>
            <a:gdLst/>
            <a:ahLst/>
            <a:cxnLst/>
            <a:rect l="l" t="t" r="r" b="b"/>
            <a:pathLst>
              <a:path w="720" h="721" extrusionOk="0">
                <a:moveTo>
                  <a:pt x="610" y="585"/>
                </a:moveTo>
                <a:lnTo>
                  <a:pt x="594" y="578"/>
                </a:lnTo>
                <a:lnTo>
                  <a:pt x="571" y="568"/>
                </a:lnTo>
                <a:lnTo>
                  <a:pt x="539" y="558"/>
                </a:lnTo>
                <a:lnTo>
                  <a:pt x="499" y="542"/>
                </a:lnTo>
                <a:lnTo>
                  <a:pt x="482" y="537"/>
                </a:lnTo>
                <a:lnTo>
                  <a:pt x="466" y="531"/>
                </a:lnTo>
                <a:lnTo>
                  <a:pt x="449" y="524"/>
                </a:lnTo>
                <a:lnTo>
                  <a:pt x="432" y="519"/>
                </a:lnTo>
                <a:lnTo>
                  <a:pt x="432" y="459"/>
                </a:lnTo>
                <a:lnTo>
                  <a:pt x="439" y="455"/>
                </a:lnTo>
                <a:lnTo>
                  <a:pt x="445" y="450"/>
                </a:lnTo>
                <a:lnTo>
                  <a:pt x="453" y="442"/>
                </a:lnTo>
                <a:lnTo>
                  <a:pt x="459" y="433"/>
                </a:lnTo>
                <a:lnTo>
                  <a:pt x="466" y="422"/>
                </a:lnTo>
                <a:lnTo>
                  <a:pt x="471" y="406"/>
                </a:lnTo>
                <a:lnTo>
                  <a:pt x="476" y="390"/>
                </a:lnTo>
                <a:lnTo>
                  <a:pt x="477" y="370"/>
                </a:lnTo>
                <a:lnTo>
                  <a:pt x="481" y="368"/>
                </a:lnTo>
                <a:lnTo>
                  <a:pt x="485" y="364"/>
                </a:lnTo>
                <a:lnTo>
                  <a:pt x="488" y="361"/>
                </a:lnTo>
                <a:lnTo>
                  <a:pt x="490" y="357"/>
                </a:lnTo>
                <a:lnTo>
                  <a:pt x="493" y="351"/>
                </a:lnTo>
                <a:lnTo>
                  <a:pt x="495" y="345"/>
                </a:lnTo>
                <a:lnTo>
                  <a:pt x="497" y="338"/>
                </a:lnTo>
                <a:lnTo>
                  <a:pt x="497" y="331"/>
                </a:lnTo>
                <a:lnTo>
                  <a:pt x="495" y="318"/>
                </a:lnTo>
                <a:lnTo>
                  <a:pt x="493" y="307"/>
                </a:lnTo>
                <a:lnTo>
                  <a:pt x="490" y="302"/>
                </a:lnTo>
                <a:lnTo>
                  <a:pt x="488" y="298"/>
                </a:lnTo>
                <a:lnTo>
                  <a:pt x="484" y="295"/>
                </a:lnTo>
                <a:lnTo>
                  <a:pt x="480" y="292"/>
                </a:lnTo>
                <a:lnTo>
                  <a:pt x="481" y="292"/>
                </a:lnTo>
                <a:lnTo>
                  <a:pt x="481" y="291"/>
                </a:lnTo>
                <a:lnTo>
                  <a:pt x="488" y="270"/>
                </a:lnTo>
                <a:lnTo>
                  <a:pt x="493" y="246"/>
                </a:lnTo>
                <a:lnTo>
                  <a:pt x="495" y="232"/>
                </a:lnTo>
                <a:lnTo>
                  <a:pt x="495" y="219"/>
                </a:lnTo>
                <a:lnTo>
                  <a:pt x="495" y="205"/>
                </a:lnTo>
                <a:lnTo>
                  <a:pt x="493" y="191"/>
                </a:lnTo>
                <a:lnTo>
                  <a:pt x="490" y="184"/>
                </a:lnTo>
                <a:lnTo>
                  <a:pt x="486" y="178"/>
                </a:lnTo>
                <a:lnTo>
                  <a:pt x="482" y="171"/>
                </a:lnTo>
                <a:lnTo>
                  <a:pt x="477" y="165"/>
                </a:lnTo>
                <a:lnTo>
                  <a:pt x="472" y="161"/>
                </a:lnTo>
                <a:lnTo>
                  <a:pt x="466" y="156"/>
                </a:lnTo>
                <a:lnTo>
                  <a:pt x="458" y="152"/>
                </a:lnTo>
                <a:lnTo>
                  <a:pt x="450" y="148"/>
                </a:lnTo>
                <a:lnTo>
                  <a:pt x="434" y="143"/>
                </a:lnTo>
                <a:lnTo>
                  <a:pt x="417" y="139"/>
                </a:lnTo>
                <a:lnTo>
                  <a:pt x="400" y="137"/>
                </a:lnTo>
                <a:lnTo>
                  <a:pt x="382" y="137"/>
                </a:lnTo>
                <a:lnTo>
                  <a:pt x="367" y="137"/>
                </a:lnTo>
                <a:lnTo>
                  <a:pt x="351" y="139"/>
                </a:lnTo>
                <a:lnTo>
                  <a:pt x="335" y="142"/>
                </a:lnTo>
                <a:lnTo>
                  <a:pt x="321" y="147"/>
                </a:lnTo>
                <a:lnTo>
                  <a:pt x="306" y="152"/>
                </a:lnTo>
                <a:lnTo>
                  <a:pt x="294" y="160"/>
                </a:lnTo>
                <a:lnTo>
                  <a:pt x="288" y="165"/>
                </a:lnTo>
                <a:lnTo>
                  <a:pt x="283" y="170"/>
                </a:lnTo>
                <a:lnTo>
                  <a:pt x="279" y="175"/>
                </a:lnTo>
                <a:lnTo>
                  <a:pt x="276" y="180"/>
                </a:lnTo>
                <a:lnTo>
                  <a:pt x="269" y="180"/>
                </a:lnTo>
                <a:lnTo>
                  <a:pt x="262" y="182"/>
                </a:lnTo>
                <a:lnTo>
                  <a:pt x="256" y="183"/>
                </a:lnTo>
                <a:lnTo>
                  <a:pt x="251" y="184"/>
                </a:lnTo>
                <a:lnTo>
                  <a:pt x="244" y="189"/>
                </a:lnTo>
                <a:lnTo>
                  <a:pt x="237" y="196"/>
                </a:lnTo>
                <a:lnTo>
                  <a:pt x="235" y="201"/>
                </a:lnTo>
                <a:lnTo>
                  <a:pt x="232" y="206"/>
                </a:lnTo>
                <a:lnTo>
                  <a:pt x="231" y="211"/>
                </a:lnTo>
                <a:lnTo>
                  <a:pt x="229" y="218"/>
                </a:lnTo>
                <a:lnTo>
                  <a:pt x="228" y="230"/>
                </a:lnTo>
                <a:lnTo>
                  <a:pt x="229" y="243"/>
                </a:lnTo>
                <a:lnTo>
                  <a:pt x="233" y="269"/>
                </a:lnTo>
                <a:lnTo>
                  <a:pt x="240" y="291"/>
                </a:lnTo>
                <a:lnTo>
                  <a:pt x="240" y="292"/>
                </a:lnTo>
                <a:lnTo>
                  <a:pt x="240" y="292"/>
                </a:lnTo>
                <a:lnTo>
                  <a:pt x="236" y="295"/>
                </a:lnTo>
                <a:lnTo>
                  <a:pt x="232" y="298"/>
                </a:lnTo>
                <a:lnTo>
                  <a:pt x="229" y="302"/>
                </a:lnTo>
                <a:lnTo>
                  <a:pt x="227" y="307"/>
                </a:lnTo>
                <a:lnTo>
                  <a:pt x="224" y="318"/>
                </a:lnTo>
                <a:lnTo>
                  <a:pt x="223" y="331"/>
                </a:lnTo>
                <a:lnTo>
                  <a:pt x="223" y="337"/>
                </a:lnTo>
                <a:lnTo>
                  <a:pt x="224" y="343"/>
                </a:lnTo>
                <a:lnTo>
                  <a:pt x="226" y="350"/>
                </a:lnTo>
                <a:lnTo>
                  <a:pt x="228" y="355"/>
                </a:lnTo>
                <a:lnTo>
                  <a:pt x="231" y="360"/>
                </a:lnTo>
                <a:lnTo>
                  <a:pt x="235" y="364"/>
                </a:lnTo>
                <a:lnTo>
                  <a:pt x="237" y="368"/>
                </a:lnTo>
                <a:lnTo>
                  <a:pt x="242" y="370"/>
                </a:lnTo>
                <a:lnTo>
                  <a:pt x="244" y="390"/>
                </a:lnTo>
                <a:lnTo>
                  <a:pt x="249" y="406"/>
                </a:lnTo>
                <a:lnTo>
                  <a:pt x="254" y="422"/>
                </a:lnTo>
                <a:lnTo>
                  <a:pt x="260" y="433"/>
                </a:lnTo>
                <a:lnTo>
                  <a:pt x="267" y="442"/>
                </a:lnTo>
                <a:lnTo>
                  <a:pt x="274" y="450"/>
                </a:lnTo>
                <a:lnTo>
                  <a:pt x="281" y="455"/>
                </a:lnTo>
                <a:lnTo>
                  <a:pt x="287" y="459"/>
                </a:lnTo>
                <a:lnTo>
                  <a:pt x="287" y="519"/>
                </a:lnTo>
                <a:lnTo>
                  <a:pt x="272" y="524"/>
                </a:lnTo>
                <a:lnTo>
                  <a:pt x="256" y="530"/>
                </a:lnTo>
                <a:lnTo>
                  <a:pt x="241" y="535"/>
                </a:lnTo>
                <a:lnTo>
                  <a:pt x="226" y="540"/>
                </a:lnTo>
                <a:lnTo>
                  <a:pt x="193" y="550"/>
                </a:lnTo>
                <a:lnTo>
                  <a:pt x="161" y="562"/>
                </a:lnTo>
                <a:lnTo>
                  <a:pt x="133" y="573"/>
                </a:lnTo>
                <a:lnTo>
                  <a:pt x="110" y="586"/>
                </a:lnTo>
                <a:lnTo>
                  <a:pt x="100" y="573"/>
                </a:lnTo>
                <a:lnTo>
                  <a:pt x="89" y="562"/>
                </a:lnTo>
                <a:lnTo>
                  <a:pt x="80" y="549"/>
                </a:lnTo>
                <a:lnTo>
                  <a:pt x="73" y="536"/>
                </a:lnTo>
                <a:lnTo>
                  <a:pt x="65" y="523"/>
                </a:lnTo>
                <a:lnTo>
                  <a:pt x="57" y="509"/>
                </a:lnTo>
                <a:lnTo>
                  <a:pt x="51" y="495"/>
                </a:lnTo>
                <a:lnTo>
                  <a:pt x="46" y="481"/>
                </a:lnTo>
                <a:lnTo>
                  <a:pt x="41" y="467"/>
                </a:lnTo>
                <a:lnTo>
                  <a:pt x="35" y="453"/>
                </a:lnTo>
                <a:lnTo>
                  <a:pt x="32" y="437"/>
                </a:lnTo>
                <a:lnTo>
                  <a:pt x="29" y="422"/>
                </a:lnTo>
                <a:lnTo>
                  <a:pt x="26" y="408"/>
                </a:lnTo>
                <a:lnTo>
                  <a:pt x="25" y="392"/>
                </a:lnTo>
                <a:lnTo>
                  <a:pt x="24" y="377"/>
                </a:lnTo>
                <a:lnTo>
                  <a:pt x="23" y="360"/>
                </a:lnTo>
                <a:lnTo>
                  <a:pt x="24" y="343"/>
                </a:lnTo>
                <a:lnTo>
                  <a:pt x="25" y="327"/>
                </a:lnTo>
                <a:lnTo>
                  <a:pt x="26" y="310"/>
                </a:lnTo>
                <a:lnTo>
                  <a:pt x="30" y="293"/>
                </a:lnTo>
                <a:lnTo>
                  <a:pt x="34" y="277"/>
                </a:lnTo>
                <a:lnTo>
                  <a:pt x="38" y="261"/>
                </a:lnTo>
                <a:lnTo>
                  <a:pt x="43" y="244"/>
                </a:lnTo>
                <a:lnTo>
                  <a:pt x="50" y="230"/>
                </a:lnTo>
                <a:lnTo>
                  <a:pt x="56" y="215"/>
                </a:lnTo>
                <a:lnTo>
                  <a:pt x="64" y="201"/>
                </a:lnTo>
                <a:lnTo>
                  <a:pt x="71" y="187"/>
                </a:lnTo>
                <a:lnTo>
                  <a:pt x="80" y="173"/>
                </a:lnTo>
                <a:lnTo>
                  <a:pt x="91" y="160"/>
                </a:lnTo>
                <a:lnTo>
                  <a:pt x="100" y="147"/>
                </a:lnTo>
                <a:lnTo>
                  <a:pt x="111" y="134"/>
                </a:lnTo>
                <a:lnTo>
                  <a:pt x="122" y="122"/>
                </a:lnTo>
                <a:lnTo>
                  <a:pt x="133" y="112"/>
                </a:lnTo>
                <a:lnTo>
                  <a:pt x="146" y="101"/>
                </a:lnTo>
                <a:lnTo>
                  <a:pt x="159" y="92"/>
                </a:lnTo>
                <a:lnTo>
                  <a:pt x="172" y="81"/>
                </a:lnTo>
                <a:lnTo>
                  <a:pt x="186" y="72"/>
                </a:lnTo>
                <a:lnTo>
                  <a:pt x="200" y="65"/>
                </a:lnTo>
                <a:lnTo>
                  <a:pt x="214" y="57"/>
                </a:lnTo>
                <a:lnTo>
                  <a:pt x="229" y="51"/>
                </a:lnTo>
                <a:lnTo>
                  <a:pt x="244" y="44"/>
                </a:lnTo>
                <a:lnTo>
                  <a:pt x="260" y="39"/>
                </a:lnTo>
                <a:lnTo>
                  <a:pt x="276" y="35"/>
                </a:lnTo>
                <a:lnTo>
                  <a:pt x="292" y="31"/>
                </a:lnTo>
                <a:lnTo>
                  <a:pt x="309" y="27"/>
                </a:lnTo>
                <a:lnTo>
                  <a:pt x="326" y="26"/>
                </a:lnTo>
                <a:lnTo>
                  <a:pt x="342" y="25"/>
                </a:lnTo>
                <a:lnTo>
                  <a:pt x="359" y="24"/>
                </a:lnTo>
                <a:lnTo>
                  <a:pt x="377" y="25"/>
                </a:lnTo>
                <a:lnTo>
                  <a:pt x="394" y="26"/>
                </a:lnTo>
                <a:lnTo>
                  <a:pt x="410" y="27"/>
                </a:lnTo>
                <a:lnTo>
                  <a:pt x="427" y="31"/>
                </a:lnTo>
                <a:lnTo>
                  <a:pt x="444" y="35"/>
                </a:lnTo>
                <a:lnTo>
                  <a:pt x="459" y="39"/>
                </a:lnTo>
                <a:lnTo>
                  <a:pt x="475" y="44"/>
                </a:lnTo>
                <a:lnTo>
                  <a:pt x="490" y="51"/>
                </a:lnTo>
                <a:lnTo>
                  <a:pt x="506" y="57"/>
                </a:lnTo>
                <a:lnTo>
                  <a:pt x="520" y="65"/>
                </a:lnTo>
                <a:lnTo>
                  <a:pt x="534" y="72"/>
                </a:lnTo>
                <a:lnTo>
                  <a:pt x="548" y="81"/>
                </a:lnTo>
                <a:lnTo>
                  <a:pt x="561" y="92"/>
                </a:lnTo>
                <a:lnTo>
                  <a:pt x="574" y="101"/>
                </a:lnTo>
                <a:lnTo>
                  <a:pt x="586" y="112"/>
                </a:lnTo>
                <a:lnTo>
                  <a:pt x="598" y="122"/>
                </a:lnTo>
                <a:lnTo>
                  <a:pt x="608" y="134"/>
                </a:lnTo>
                <a:lnTo>
                  <a:pt x="620" y="147"/>
                </a:lnTo>
                <a:lnTo>
                  <a:pt x="629" y="160"/>
                </a:lnTo>
                <a:lnTo>
                  <a:pt x="639" y="173"/>
                </a:lnTo>
                <a:lnTo>
                  <a:pt x="648" y="187"/>
                </a:lnTo>
                <a:lnTo>
                  <a:pt x="656" y="201"/>
                </a:lnTo>
                <a:lnTo>
                  <a:pt x="663" y="215"/>
                </a:lnTo>
                <a:lnTo>
                  <a:pt x="670" y="230"/>
                </a:lnTo>
                <a:lnTo>
                  <a:pt x="676" y="244"/>
                </a:lnTo>
                <a:lnTo>
                  <a:pt x="681" y="261"/>
                </a:lnTo>
                <a:lnTo>
                  <a:pt x="685" y="277"/>
                </a:lnTo>
                <a:lnTo>
                  <a:pt x="689" y="293"/>
                </a:lnTo>
                <a:lnTo>
                  <a:pt x="692" y="310"/>
                </a:lnTo>
                <a:lnTo>
                  <a:pt x="694" y="327"/>
                </a:lnTo>
                <a:lnTo>
                  <a:pt x="696" y="343"/>
                </a:lnTo>
                <a:lnTo>
                  <a:pt x="697" y="360"/>
                </a:lnTo>
                <a:lnTo>
                  <a:pt x="696" y="377"/>
                </a:lnTo>
                <a:lnTo>
                  <a:pt x="694" y="392"/>
                </a:lnTo>
                <a:lnTo>
                  <a:pt x="693" y="408"/>
                </a:lnTo>
                <a:lnTo>
                  <a:pt x="690" y="422"/>
                </a:lnTo>
                <a:lnTo>
                  <a:pt x="688" y="437"/>
                </a:lnTo>
                <a:lnTo>
                  <a:pt x="684" y="453"/>
                </a:lnTo>
                <a:lnTo>
                  <a:pt x="679" y="467"/>
                </a:lnTo>
                <a:lnTo>
                  <a:pt x="674" y="481"/>
                </a:lnTo>
                <a:lnTo>
                  <a:pt x="669" y="495"/>
                </a:lnTo>
                <a:lnTo>
                  <a:pt x="662" y="509"/>
                </a:lnTo>
                <a:lnTo>
                  <a:pt x="654" y="523"/>
                </a:lnTo>
                <a:lnTo>
                  <a:pt x="647" y="536"/>
                </a:lnTo>
                <a:lnTo>
                  <a:pt x="639" y="549"/>
                </a:lnTo>
                <a:lnTo>
                  <a:pt x="630" y="562"/>
                </a:lnTo>
                <a:lnTo>
                  <a:pt x="620" y="573"/>
                </a:lnTo>
                <a:lnTo>
                  <a:pt x="610" y="585"/>
                </a:lnTo>
                <a:close/>
                <a:moveTo>
                  <a:pt x="359" y="0"/>
                </a:moveTo>
                <a:lnTo>
                  <a:pt x="341" y="0"/>
                </a:lnTo>
                <a:lnTo>
                  <a:pt x="323" y="2"/>
                </a:lnTo>
                <a:lnTo>
                  <a:pt x="305" y="4"/>
                </a:lnTo>
                <a:lnTo>
                  <a:pt x="287" y="7"/>
                </a:lnTo>
                <a:lnTo>
                  <a:pt x="269" y="12"/>
                </a:lnTo>
                <a:lnTo>
                  <a:pt x="253" y="16"/>
                </a:lnTo>
                <a:lnTo>
                  <a:pt x="236" y="22"/>
                </a:lnTo>
                <a:lnTo>
                  <a:pt x="219" y="29"/>
                </a:lnTo>
                <a:lnTo>
                  <a:pt x="204" y="35"/>
                </a:lnTo>
                <a:lnTo>
                  <a:pt x="188" y="44"/>
                </a:lnTo>
                <a:lnTo>
                  <a:pt x="173" y="52"/>
                </a:lnTo>
                <a:lnTo>
                  <a:pt x="159" y="62"/>
                </a:lnTo>
                <a:lnTo>
                  <a:pt x="145" y="72"/>
                </a:lnTo>
                <a:lnTo>
                  <a:pt x="131" y="83"/>
                </a:lnTo>
                <a:lnTo>
                  <a:pt x="118" y="94"/>
                </a:lnTo>
                <a:lnTo>
                  <a:pt x="105" y="106"/>
                </a:lnTo>
                <a:lnTo>
                  <a:pt x="93" y="119"/>
                </a:lnTo>
                <a:lnTo>
                  <a:pt x="82" y="131"/>
                </a:lnTo>
                <a:lnTo>
                  <a:pt x="71" y="146"/>
                </a:lnTo>
                <a:lnTo>
                  <a:pt x="61" y="160"/>
                </a:lnTo>
                <a:lnTo>
                  <a:pt x="51" y="174"/>
                </a:lnTo>
                <a:lnTo>
                  <a:pt x="43" y="189"/>
                </a:lnTo>
                <a:lnTo>
                  <a:pt x="34" y="205"/>
                </a:lnTo>
                <a:lnTo>
                  <a:pt x="28" y="220"/>
                </a:lnTo>
                <a:lnTo>
                  <a:pt x="21" y="237"/>
                </a:lnTo>
                <a:lnTo>
                  <a:pt x="15" y="253"/>
                </a:lnTo>
                <a:lnTo>
                  <a:pt x="11" y="270"/>
                </a:lnTo>
                <a:lnTo>
                  <a:pt x="6" y="288"/>
                </a:lnTo>
                <a:lnTo>
                  <a:pt x="3" y="306"/>
                </a:lnTo>
                <a:lnTo>
                  <a:pt x="1" y="324"/>
                </a:lnTo>
                <a:lnTo>
                  <a:pt x="0" y="342"/>
                </a:lnTo>
                <a:lnTo>
                  <a:pt x="0" y="360"/>
                </a:lnTo>
                <a:lnTo>
                  <a:pt x="0" y="378"/>
                </a:lnTo>
                <a:lnTo>
                  <a:pt x="1" y="395"/>
                </a:lnTo>
                <a:lnTo>
                  <a:pt x="3" y="413"/>
                </a:lnTo>
                <a:lnTo>
                  <a:pt x="6" y="429"/>
                </a:lnTo>
                <a:lnTo>
                  <a:pt x="10" y="446"/>
                </a:lnTo>
                <a:lnTo>
                  <a:pt x="14" y="463"/>
                </a:lnTo>
                <a:lnTo>
                  <a:pt x="19" y="478"/>
                </a:lnTo>
                <a:lnTo>
                  <a:pt x="25" y="495"/>
                </a:lnTo>
                <a:lnTo>
                  <a:pt x="32" y="510"/>
                </a:lnTo>
                <a:lnTo>
                  <a:pt x="39" y="526"/>
                </a:lnTo>
                <a:lnTo>
                  <a:pt x="47" y="540"/>
                </a:lnTo>
                <a:lnTo>
                  <a:pt x="56" y="555"/>
                </a:lnTo>
                <a:lnTo>
                  <a:pt x="65" y="569"/>
                </a:lnTo>
                <a:lnTo>
                  <a:pt x="75" y="582"/>
                </a:lnTo>
                <a:lnTo>
                  <a:pt x="87" y="596"/>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98" y="609"/>
                </a:lnTo>
                <a:lnTo>
                  <a:pt x="113" y="622"/>
                </a:lnTo>
                <a:lnTo>
                  <a:pt x="127" y="635"/>
                </a:lnTo>
                <a:lnTo>
                  <a:pt x="141" y="645"/>
                </a:lnTo>
                <a:lnTo>
                  <a:pt x="156" y="657"/>
                </a:lnTo>
                <a:lnTo>
                  <a:pt x="172" y="666"/>
                </a:lnTo>
                <a:lnTo>
                  <a:pt x="187" y="676"/>
                </a:lnTo>
                <a:lnTo>
                  <a:pt x="204" y="684"/>
                </a:lnTo>
                <a:lnTo>
                  <a:pt x="220" y="691"/>
                </a:lnTo>
                <a:lnTo>
                  <a:pt x="237" y="698"/>
                </a:lnTo>
                <a:lnTo>
                  <a:pt x="254" y="704"/>
                </a:lnTo>
                <a:lnTo>
                  <a:pt x="272" y="709"/>
                </a:lnTo>
                <a:lnTo>
                  <a:pt x="288" y="713"/>
                </a:lnTo>
                <a:lnTo>
                  <a:pt x="306" y="717"/>
                </a:lnTo>
                <a:lnTo>
                  <a:pt x="324" y="720"/>
                </a:lnTo>
                <a:lnTo>
                  <a:pt x="342" y="721"/>
                </a:lnTo>
                <a:lnTo>
                  <a:pt x="359" y="721"/>
                </a:lnTo>
                <a:lnTo>
                  <a:pt x="377" y="721"/>
                </a:lnTo>
                <a:lnTo>
                  <a:pt x="395" y="720"/>
                </a:lnTo>
                <a:lnTo>
                  <a:pt x="413" y="717"/>
                </a:lnTo>
                <a:lnTo>
                  <a:pt x="431" y="713"/>
                </a:lnTo>
                <a:lnTo>
                  <a:pt x="448" y="709"/>
                </a:lnTo>
                <a:lnTo>
                  <a:pt x="466" y="704"/>
                </a:lnTo>
                <a:lnTo>
                  <a:pt x="482" y="698"/>
                </a:lnTo>
                <a:lnTo>
                  <a:pt x="499" y="691"/>
                </a:lnTo>
                <a:lnTo>
                  <a:pt x="516" y="684"/>
                </a:lnTo>
                <a:lnTo>
                  <a:pt x="532" y="676"/>
                </a:lnTo>
                <a:lnTo>
                  <a:pt x="549" y="666"/>
                </a:lnTo>
                <a:lnTo>
                  <a:pt x="565" y="657"/>
                </a:lnTo>
                <a:lnTo>
                  <a:pt x="579" y="645"/>
                </a:lnTo>
                <a:lnTo>
                  <a:pt x="594" y="635"/>
                </a:lnTo>
                <a:lnTo>
                  <a:pt x="607" y="622"/>
                </a:lnTo>
                <a:lnTo>
                  <a:pt x="621" y="609"/>
                </a:lnTo>
                <a:lnTo>
                  <a:pt x="621" y="609"/>
                </a:lnTo>
                <a:lnTo>
                  <a:pt x="621" y="609"/>
                </a:lnTo>
                <a:lnTo>
                  <a:pt x="633" y="596"/>
                </a:lnTo>
                <a:lnTo>
                  <a:pt x="643" y="584"/>
                </a:lnTo>
                <a:lnTo>
                  <a:pt x="653" y="569"/>
                </a:lnTo>
                <a:lnTo>
                  <a:pt x="663" y="555"/>
                </a:lnTo>
                <a:lnTo>
                  <a:pt x="672" y="540"/>
                </a:lnTo>
                <a:lnTo>
                  <a:pt x="680" y="526"/>
                </a:lnTo>
                <a:lnTo>
                  <a:pt x="688" y="510"/>
                </a:lnTo>
                <a:lnTo>
                  <a:pt x="694" y="495"/>
                </a:lnTo>
                <a:lnTo>
                  <a:pt x="701" y="478"/>
                </a:lnTo>
                <a:lnTo>
                  <a:pt x="706" y="463"/>
                </a:lnTo>
                <a:lnTo>
                  <a:pt x="710" y="446"/>
                </a:lnTo>
                <a:lnTo>
                  <a:pt x="714" y="429"/>
                </a:lnTo>
                <a:lnTo>
                  <a:pt x="716" y="413"/>
                </a:lnTo>
                <a:lnTo>
                  <a:pt x="719" y="395"/>
                </a:lnTo>
                <a:lnTo>
                  <a:pt x="720" y="378"/>
                </a:lnTo>
                <a:lnTo>
                  <a:pt x="720" y="360"/>
                </a:lnTo>
                <a:lnTo>
                  <a:pt x="720" y="342"/>
                </a:lnTo>
                <a:lnTo>
                  <a:pt x="719" y="324"/>
                </a:lnTo>
                <a:lnTo>
                  <a:pt x="716" y="306"/>
                </a:lnTo>
                <a:lnTo>
                  <a:pt x="714" y="288"/>
                </a:lnTo>
                <a:lnTo>
                  <a:pt x="708" y="270"/>
                </a:lnTo>
                <a:lnTo>
                  <a:pt x="705" y="253"/>
                </a:lnTo>
                <a:lnTo>
                  <a:pt x="698" y="237"/>
                </a:lnTo>
                <a:lnTo>
                  <a:pt x="692" y="220"/>
                </a:lnTo>
                <a:lnTo>
                  <a:pt x="685" y="205"/>
                </a:lnTo>
                <a:lnTo>
                  <a:pt x="676" y="189"/>
                </a:lnTo>
                <a:lnTo>
                  <a:pt x="669" y="174"/>
                </a:lnTo>
                <a:lnTo>
                  <a:pt x="658" y="160"/>
                </a:lnTo>
                <a:lnTo>
                  <a:pt x="648" y="146"/>
                </a:lnTo>
                <a:lnTo>
                  <a:pt x="638" y="131"/>
                </a:lnTo>
                <a:lnTo>
                  <a:pt x="626" y="119"/>
                </a:lnTo>
                <a:lnTo>
                  <a:pt x="615" y="106"/>
                </a:lnTo>
                <a:lnTo>
                  <a:pt x="602" y="94"/>
                </a:lnTo>
                <a:lnTo>
                  <a:pt x="589" y="83"/>
                </a:lnTo>
                <a:lnTo>
                  <a:pt x="575" y="72"/>
                </a:lnTo>
                <a:lnTo>
                  <a:pt x="561" y="62"/>
                </a:lnTo>
                <a:lnTo>
                  <a:pt x="547" y="52"/>
                </a:lnTo>
                <a:lnTo>
                  <a:pt x="531" y="44"/>
                </a:lnTo>
                <a:lnTo>
                  <a:pt x="516" y="35"/>
                </a:lnTo>
                <a:lnTo>
                  <a:pt x="500" y="29"/>
                </a:lnTo>
                <a:lnTo>
                  <a:pt x="484" y="22"/>
                </a:lnTo>
                <a:lnTo>
                  <a:pt x="467" y="16"/>
                </a:lnTo>
                <a:lnTo>
                  <a:pt x="450" y="12"/>
                </a:lnTo>
                <a:lnTo>
                  <a:pt x="432" y="7"/>
                </a:lnTo>
                <a:lnTo>
                  <a:pt x="414" y="4"/>
                </a:lnTo>
                <a:lnTo>
                  <a:pt x="396" y="2"/>
                </a:lnTo>
                <a:lnTo>
                  <a:pt x="378" y="0"/>
                </a:lnTo>
                <a:lnTo>
                  <a:pt x="359"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6" name="Google Shape;896;p19"/>
          <p:cNvSpPr/>
          <p:nvPr/>
        </p:nvSpPr>
        <p:spPr>
          <a:xfrm>
            <a:off x="761064" y="3016506"/>
            <a:ext cx="4920960" cy="86177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Duis suscipit in tellus ac bibendum. Sed congue lacus vitae tellus finibus, eu faucibus nisi ullamcorper. Quisque volutpat leo at arcu placerat, quis pellentesque tellus bibendum.”</a:t>
            </a:r>
            <a:endParaRPr/>
          </a:p>
        </p:txBody>
      </p:sp>
      <p:sp>
        <p:nvSpPr>
          <p:cNvPr id="897" name="Google Shape;897;p19"/>
          <p:cNvSpPr/>
          <p:nvPr/>
        </p:nvSpPr>
        <p:spPr>
          <a:xfrm>
            <a:off x="6509975" y="3016506"/>
            <a:ext cx="4920960" cy="86177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Duis suscipit in tellus ac bibendum. Sed congue lacus vitae tellus finibus, eu faucibus nisi ullamcorper. Quisque volutpat leo at arcu placerat, quis pellentesque tellus bibendum.”</a:t>
            </a:r>
            <a:endParaRPr/>
          </a:p>
        </p:txBody>
      </p:sp>
      <p:sp>
        <p:nvSpPr>
          <p:cNvPr id="898" name="Google Shape;898;p19"/>
          <p:cNvSpPr/>
          <p:nvPr/>
        </p:nvSpPr>
        <p:spPr>
          <a:xfrm>
            <a:off x="761064" y="4164190"/>
            <a:ext cx="4920960" cy="86177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Duis suscipit in tellus ac bibendum. Sed congue lacus vitae tellus finibus, eu faucibus nisi ullamcorper. Quisque volutpat leo at arcu placerat, quis pellentesque tellus bibendum.”</a:t>
            </a:r>
            <a:endParaRPr/>
          </a:p>
        </p:txBody>
      </p:sp>
      <p:sp>
        <p:nvSpPr>
          <p:cNvPr id="899" name="Google Shape;899;p19"/>
          <p:cNvSpPr/>
          <p:nvPr/>
        </p:nvSpPr>
        <p:spPr>
          <a:xfrm>
            <a:off x="6509975" y="4164190"/>
            <a:ext cx="4920960" cy="86177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Duis suscipit in tellus ac bibendum. Sed congue lacus vitae tellus finibus, eu faucibus nisi ullamcorper. Quisque volutpat leo at arcu placerat, quis pellentesque tellus bibendum.”</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2"/>
          <p:cNvSpPr/>
          <p:nvPr/>
        </p:nvSpPr>
        <p:spPr>
          <a:xfrm>
            <a:off x="2013763" y="963298"/>
            <a:ext cx="1943099" cy="1938992"/>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2000" b="0" i="0" u="none" strike="noStrike" cap="none">
                <a:solidFill>
                  <a:schemeClr val="accent2"/>
                </a:solidFill>
                <a:latin typeface="Arial"/>
                <a:ea typeface="Arial"/>
                <a:cs typeface="Arial"/>
                <a:sym typeface="Arial"/>
              </a:rPr>
              <a:t>1</a:t>
            </a:r>
            <a:endParaRPr/>
          </a:p>
        </p:txBody>
      </p:sp>
      <p:sp>
        <p:nvSpPr>
          <p:cNvPr id="52" name="Google Shape;52;p2"/>
          <p:cNvSpPr/>
          <p:nvPr/>
        </p:nvSpPr>
        <p:spPr>
          <a:xfrm>
            <a:off x="1692244" y="2777557"/>
            <a:ext cx="2586136" cy="646331"/>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3600" b="1" i="0" u="none" strike="noStrike" cap="none">
                <a:solidFill>
                  <a:srgbClr val="7F7F7F"/>
                </a:solidFill>
                <a:latin typeface="Arial"/>
                <a:ea typeface="Arial"/>
                <a:cs typeface="Arial"/>
                <a:sym typeface="Arial"/>
              </a:rPr>
              <a:t>JANUARY</a:t>
            </a:r>
            <a:endParaRPr/>
          </a:p>
        </p:txBody>
      </p:sp>
      <p:pic>
        <p:nvPicPr>
          <p:cNvPr id="53" name="Google Shape;53;p2"/>
          <p:cNvPicPr preferRelativeResize="0"/>
          <p:nvPr/>
        </p:nvPicPr>
        <p:blipFill rotWithShape="1">
          <a:blip r:embed="rId3">
            <a:alphaModFix/>
          </a:blip>
          <a:srcRect/>
          <a:stretch/>
        </p:blipFill>
        <p:spPr>
          <a:xfrm>
            <a:off x="4739036" y="411480"/>
            <a:ext cx="5760720" cy="6035040"/>
          </a:xfrm>
          <a:prstGeom prst="rect">
            <a:avLst/>
          </a:prstGeom>
          <a:noFill/>
          <a:ln>
            <a:noFill/>
          </a:ln>
        </p:spPr>
      </p:pic>
      <p:sp>
        <p:nvSpPr>
          <p:cNvPr id="54" name="Google Shape;54;p2"/>
          <p:cNvSpPr txBox="1"/>
          <p:nvPr/>
        </p:nvSpPr>
        <p:spPr>
          <a:xfrm>
            <a:off x="1864647" y="4590514"/>
            <a:ext cx="2241327" cy="1631216"/>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en-US" sz="2000" b="0" i="0" u="none" strike="noStrike" cap="none" dirty="0" smtClean="0">
                <a:solidFill>
                  <a:schemeClr val="accent4"/>
                </a:solidFill>
                <a:latin typeface="Arial"/>
                <a:ea typeface="Arial"/>
                <a:cs typeface="Arial"/>
                <a:sym typeface="Arial"/>
              </a:rPr>
              <a:t>THEME PPT</a:t>
            </a:r>
            <a:r>
              <a:rPr lang="en-US" sz="2000" b="0" i="0" u="none" strike="noStrike" cap="none" dirty="0" smtClean="0">
                <a:solidFill>
                  <a:srgbClr val="3F3F3F"/>
                </a:solidFill>
                <a:latin typeface="Arial"/>
                <a:ea typeface="Arial"/>
                <a:cs typeface="Arial"/>
                <a:sym typeface="Arial"/>
              </a:rPr>
              <a:t> </a:t>
            </a:r>
            <a:endParaRPr dirty="0"/>
          </a:p>
          <a:p>
            <a:pPr marL="0" marR="0" lvl="0" indent="0" algn="r" rtl="0">
              <a:spcBef>
                <a:spcPts val="0"/>
              </a:spcBef>
              <a:spcAft>
                <a:spcPts val="0"/>
              </a:spcAft>
              <a:buNone/>
            </a:pPr>
            <a:r>
              <a:rPr lang="en-US" sz="2000" b="0" i="0" u="none" strike="noStrike" cap="none" dirty="0">
                <a:solidFill>
                  <a:srgbClr val="3F3F3F"/>
                </a:solidFill>
                <a:latin typeface="Arial"/>
                <a:ea typeface="Arial"/>
                <a:cs typeface="Arial"/>
                <a:sym typeface="Arial"/>
              </a:rPr>
              <a:t>Layout</a:t>
            </a:r>
            <a:endParaRPr dirty="0"/>
          </a:p>
          <a:p>
            <a:pPr marL="0" marR="0" lvl="0" indent="0" algn="r" rtl="0">
              <a:spcBef>
                <a:spcPts val="0"/>
              </a:spcBef>
              <a:spcAft>
                <a:spcPts val="0"/>
              </a:spcAft>
              <a:buNone/>
            </a:pPr>
            <a:r>
              <a:rPr lang="en-US" sz="2000" b="0" i="0" u="none" strike="noStrike" cap="none" dirty="0">
                <a:solidFill>
                  <a:srgbClr val="3F3F3F"/>
                </a:solidFill>
                <a:latin typeface="Arial"/>
                <a:ea typeface="Arial"/>
                <a:cs typeface="Arial"/>
                <a:sym typeface="Arial"/>
              </a:rPr>
              <a:t>Clean Text Slide </a:t>
            </a:r>
            <a:endParaRPr dirty="0"/>
          </a:p>
          <a:p>
            <a:pPr marL="0" marR="0" lvl="0" indent="0" algn="r" rtl="0">
              <a:spcBef>
                <a:spcPts val="0"/>
              </a:spcBef>
              <a:spcAft>
                <a:spcPts val="0"/>
              </a:spcAft>
              <a:buNone/>
            </a:pPr>
            <a:r>
              <a:rPr lang="en-US" sz="2000" b="0" i="0" u="none" strike="noStrike" cap="none" dirty="0">
                <a:solidFill>
                  <a:srgbClr val="3F3F3F"/>
                </a:solidFill>
                <a:latin typeface="Arial"/>
                <a:ea typeface="Arial"/>
                <a:cs typeface="Arial"/>
                <a:sym typeface="Arial"/>
              </a:rPr>
              <a:t>for your </a:t>
            </a:r>
            <a:endParaRPr dirty="0"/>
          </a:p>
          <a:p>
            <a:pPr marL="0" marR="0" lvl="0" indent="0" algn="r" rtl="0">
              <a:spcBef>
                <a:spcPts val="0"/>
              </a:spcBef>
              <a:spcAft>
                <a:spcPts val="0"/>
              </a:spcAft>
              <a:buNone/>
            </a:pPr>
            <a:r>
              <a:rPr lang="en-US" sz="2000" b="0" i="0" u="none" strike="noStrike" cap="none" dirty="0">
                <a:solidFill>
                  <a:srgbClr val="3F3F3F"/>
                </a:solidFill>
                <a:latin typeface="Arial"/>
                <a:ea typeface="Arial"/>
                <a:cs typeface="Arial"/>
                <a:sym typeface="Arial"/>
              </a:rPr>
              <a:t>Presentation</a:t>
            </a:r>
            <a:endParaRPr sz="2000" b="0" i="0" u="none" strike="noStrike" cap="none" dirty="0">
              <a:solidFill>
                <a:srgbClr val="3F3F3F"/>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03"/>
        <p:cNvGrpSpPr/>
        <p:nvPr/>
      </p:nvGrpSpPr>
      <p:grpSpPr>
        <a:xfrm>
          <a:off x="0" y="0"/>
          <a:ext cx="0" cy="0"/>
          <a:chOff x="0" y="0"/>
          <a:chExt cx="0" cy="0"/>
        </a:xfrm>
      </p:grpSpPr>
      <p:sp>
        <p:nvSpPr>
          <p:cNvPr id="904" name="Google Shape;904;p20"/>
          <p:cNvSpPr txBox="1"/>
          <p:nvPr/>
        </p:nvSpPr>
        <p:spPr>
          <a:xfrm>
            <a:off x="431800" y="191214"/>
            <a:ext cx="11328400" cy="73866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4800">
                <a:solidFill>
                  <a:schemeClr val="dk2"/>
                </a:solidFill>
                <a:latin typeface="Arial"/>
                <a:ea typeface="Arial"/>
                <a:cs typeface="Arial"/>
                <a:sym typeface="Arial"/>
              </a:rPr>
              <a:t>TABLES</a:t>
            </a:r>
            <a:endParaRPr/>
          </a:p>
        </p:txBody>
      </p:sp>
      <p:grpSp>
        <p:nvGrpSpPr>
          <p:cNvPr id="905" name="Google Shape;905;p20"/>
          <p:cNvGrpSpPr/>
          <p:nvPr/>
        </p:nvGrpSpPr>
        <p:grpSpPr>
          <a:xfrm>
            <a:off x="5319855" y="6478321"/>
            <a:ext cx="1552291" cy="121183"/>
            <a:chOff x="4665436" y="4689691"/>
            <a:chExt cx="2415114" cy="121183"/>
          </a:xfrm>
        </p:grpSpPr>
        <p:sp>
          <p:nvSpPr>
            <p:cNvPr id="906" name="Google Shape;906;p20"/>
            <p:cNvSpPr/>
            <p:nvPr/>
          </p:nvSpPr>
          <p:spPr>
            <a:xfrm>
              <a:off x="4665436" y="4689691"/>
              <a:ext cx="1075758" cy="121183"/>
            </a:xfrm>
            <a:prstGeom prst="roundRect">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07" name="Google Shape;907;p20"/>
            <p:cNvSpPr/>
            <p:nvPr/>
          </p:nvSpPr>
          <p:spPr>
            <a:xfrm>
              <a:off x="6004792" y="4689691"/>
              <a:ext cx="1075758" cy="121183"/>
            </a:xfrm>
            <a:prstGeom prst="roundRect">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908" name="Google Shape;908;p20"/>
          <p:cNvSpPr txBox="1"/>
          <p:nvPr/>
        </p:nvSpPr>
        <p:spPr>
          <a:xfrm>
            <a:off x="838200" y="6356350"/>
            <a:ext cx="2743200"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12/1/2020</a:t>
            </a:r>
            <a:endParaRPr sz="1800">
              <a:solidFill>
                <a:schemeClr val="dk1"/>
              </a:solidFill>
              <a:latin typeface="Arial"/>
              <a:ea typeface="Arial"/>
              <a:cs typeface="Arial"/>
              <a:sym typeface="Arial"/>
            </a:endParaRPr>
          </a:p>
        </p:txBody>
      </p:sp>
      <p:sp>
        <p:nvSpPr>
          <p:cNvPr id="909" name="Google Shape;909;p20"/>
          <p:cNvSpPr txBox="1"/>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20</a:t>
            </a:fld>
            <a:endParaRPr sz="1800">
              <a:solidFill>
                <a:schemeClr val="dk1"/>
              </a:solidFill>
              <a:latin typeface="Arial"/>
              <a:ea typeface="Arial"/>
              <a:cs typeface="Arial"/>
              <a:sym typeface="Arial"/>
            </a:endParaRPr>
          </a:p>
        </p:txBody>
      </p:sp>
      <p:graphicFrame>
        <p:nvGraphicFramePr>
          <p:cNvPr id="910" name="Google Shape;910;p20"/>
          <p:cNvGraphicFramePr/>
          <p:nvPr/>
        </p:nvGraphicFramePr>
        <p:xfrm>
          <a:off x="431800" y="2133600"/>
          <a:ext cx="11328500" cy="4000400"/>
        </p:xfrm>
        <a:graphic>
          <a:graphicData uri="http://schemas.openxmlformats.org/drawingml/2006/table">
            <a:tbl>
              <a:tblPr firstRow="1" bandRow="1">
                <a:noFill/>
                <a:tableStyleId>{730BBE97-9610-4573-A0C3-5CB86BA2D595}</a:tableStyleId>
              </a:tblPr>
              <a:tblGrid>
                <a:gridCol w="1132850">
                  <a:extLst>
                    <a:ext uri="{9D8B030D-6E8A-4147-A177-3AD203B41FA5}">
                      <a16:colId xmlns:a16="http://schemas.microsoft.com/office/drawing/2014/main" val="20000"/>
                    </a:ext>
                  </a:extLst>
                </a:gridCol>
                <a:gridCol w="1132850">
                  <a:extLst>
                    <a:ext uri="{9D8B030D-6E8A-4147-A177-3AD203B41FA5}">
                      <a16:colId xmlns:a16="http://schemas.microsoft.com/office/drawing/2014/main" val="20001"/>
                    </a:ext>
                  </a:extLst>
                </a:gridCol>
                <a:gridCol w="1132850">
                  <a:extLst>
                    <a:ext uri="{9D8B030D-6E8A-4147-A177-3AD203B41FA5}">
                      <a16:colId xmlns:a16="http://schemas.microsoft.com/office/drawing/2014/main" val="20002"/>
                    </a:ext>
                  </a:extLst>
                </a:gridCol>
                <a:gridCol w="1132850">
                  <a:extLst>
                    <a:ext uri="{9D8B030D-6E8A-4147-A177-3AD203B41FA5}">
                      <a16:colId xmlns:a16="http://schemas.microsoft.com/office/drawing/2014/main" val="20003"/>
                    </a:ext>
                  </a:extLst>
                </a:gridCol>
                <a:gridCol w="1132850">
                  <a:extLst>
                    <a:ext uri="{9D8B030D-6E8A-4147-A177-3AD203B41FA5}">
                      <a16:colId xmlns:a16="http://schemas.microsoft.com/office/drawing/2014/main" val="20004"/>
                    </a:ext>
                  </a:extLst>
                </a:gridCol>
                <a:gridCol w="1132850">
                  <a:extLst>
                    <a:ext uri="{9D8B030D-6E8A-4147-A177-3AD203B41FA5}">
                      <a16:colId xmlns:a16="http://schemas.microsoft.com/office/drawing/2014/main" val="20005"/>
                    </a:ext>
                  </a:extLst>
                </a:gridCol>
                <a:gridCol w="1132850">
                  <a:extLst>
                    <a:ext uri="{9D8B030D-6E8A-4147-A177-3AD203B41FA5}">
                      <a16:colId xmlns:a16="http://schemas.microsoft.com/office/drawing/2014/main" val="20006"/>
                    </a:ext>
                  </a:extLst>
                </a:gridCol>
                <a:gridCol w="1132850">
                  <a:extLst>
                    <a:ext uri="{9D8B030D-6E8A-4147-A177-3AD203B41FA5}">
                      <a16:colId xmlns:a16="http://schemas.microsoft.com/office/drawing/2014/main" val="20007"/>
                    </a:ext>
                  </a:extLst>
                </a:gridCol>
                <a:gridCol w="1132850">
                  <a:extLst>
                    <a:ext uri="{9D8B030D-6E8A-4147-A177-3AD203B41FA5}">
                      <a16:colId xmlns:a16="http://schemas.microsoft.com/office/drawing/2014/main" val="20008"/>
                    </a:ext>
                  </a:extLst>
                </a:gridCol>
                <a:gridCol w="1132850">
                  <a:extLst>
                    <a:ext uri="{9D8B030D-6E8A-4147-A177-3AD203B41FA5}">
                      <a16:colId xmlns:a16="http://schemas.microsoft.com/office/drawing/2014/main" val="20009"/>
                    </a:ext>
                  </a:extLst>
                </a:gridCol>
              </a:tblGrid>
              <a:tr h="500050">
                <a:tc>
                  <a:txBody>
                    <a:bodyPr/>
                    <a:lstStyle/>
                    <a:p>
                      <a:pPr marL="0" marR="0" lvl="0" indent="0" algn="l" rtl="0">
                        <a:spcBef>
                          <a:spcPts val="0"/>
                        </a:spcBef>
                        <a:spcAft>
                          <a:spcPts val="0"/>
                        </a:spcAft>
                        <a:buNone/>
                      </a:pPr>
                      <a:endParaRPr sz="1800"/>
                    </a:p>
                  </a:txBody>
                  <a:tcPr marL="91450" marR="91450" marT="45725" marB="45725">
                    <a:lnR w="9525" cap="flat" cmpd="sng">
                      <a:solidFill>
                        <a:schemeClr val="lt1"/>
                      </a:solidFill>
                      <a:prstDash val="solid"/>
                      <a:round/>
                      <a:headEnd type="none" w="sm" len="sm"/>
                      <a:tailEnd type="none" w="sm" len="sm"/>
                    </a:lnR>
                    <a:lnB w="9525" cap="flat" cmpd="sng">
                      <a:solidFill>
                        <a:schemeClr val="lt1"/>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91450" marR="91450" marT="45725" marB="457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B w="9525" cap="flat" cmpd="sng">
                      <a:solidFill>
                        <a:schemeClr val="lt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800"/>
                    </a:p>
                  </a:txBody>
                  <a:tcPr marL="91450" marR="91450" marT="45725" marB="457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B w="9525" cap="flat" cmpd="sng">
                      <a:solidFill>
                        <a:schemeClr val="lt1"/>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91450" marR="91450" marT="45725" marB="457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B w="9525" cap="flat" cmpd="sng">
                      <a:solidFill>
                        <a:schemeClr val="lt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800"/>
                    </a:p>
                  </a:txBody>
                  <a:tcPr marL="91450" marR="91450" marT="45725" marB="457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B w="9525" cap="flat" cmpd="sng">
                      <a:solidFill>
                        <a:schemeClr val="lt1"/>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91450" marR="91450" marT="45725" marB="457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B w="9525" cap="flat" cmpd="sng">
                      <a:solidFill>
                        <a:schemeClr val="lt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800"/>
                    </a:p>
                  </a:txBody>
                  <a:tcPr marL="91450" marR="91450" marT="45725" marB="457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B w="9525" cap="flat" cmpd="sng">
                      <a:solidFill>
                        <a:schemeClr val="lt1"/>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91450" marR="91450" marT="45725" marB="457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B w="9525" cap="flat" cmpd="sng">
                      <a:solidFill>
                        <a:schemeClr val="lt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800"/>
                    </a:p>
                  </a:txBody>
                  <a:tcPr marL="91450" marR="91450" marT="45725" marB="457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B w="9525" cap="flat" cmpd="sng">
                      <a:solidFill>
                        <a:schemeClr val="lt1"/>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91450" marR="91450" marT="45725" marB="45725">
                    <a:lnL w="9525" cap="flat" cmpd="sng">
                      <a:solidFill>
                        <a:schemeClr val="lt1"/>
                      </a:solidFill>
                      <a:prstDash val="solid"/>
                      <a:round/>
                      <a:headEnd type="none" w="sm" len="sm"/>
                      <a:tailEnd type="none" w="sm" len="sm"/>
                    </a:lnL>
                    <a:lnB w="9525" cap="flat" cmpd="sng">
                      <a:solidFill>
                        <a:schemeClr val="lt1"/>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r h="500050">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r h="500050">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r h="500050">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extLst>
                  <a:ext uri="{0D108BD9-81ED-4DB2-BD59-A6C34878D82A}">
                    <a16:rowId xmlns:a16="http://schemas.microsoft.com/office/drawing/2014/main" val="10003"/>
                  </a:ext>
                </a:extLst>
              </a:tr>
              <a:tr h="500050">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4"/>
                  </a:ext>
                </a:extLst>
              </a:tr>
              <a:tr h="500050">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lt2"/>
                    </a:solidFill>
                  </a:tcPr>
                </a:tc>
                <a:extLst>
                  <a:ext uri="{0D108BD9-81ED-4DB2-BD59-A6C34878D82A}">
                    <a16:rowId xmlns:a16="http://schemas.microsoft.com/office/drawing/2014/main" val="10005"/>
                  </a:ext>
                </a:extLst>
              </a:tr>
              <a:tr h="500050">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6"/>
                  </a:ext>
                </a:extLst>
              </a:tr>
              <a:tr h="500050">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solidFill>
                      <a:schemeClr val="lt2"/>
                    </a:solidFill>
                  </a:tcPr>
                </a:tc>
                <a:tc>
                  <a:txBody>
                    <a:bodyPr/>
                    <a:lstStyle/>
                    <a:p>
                      <a:pPr marL="0" marR="0" lvl="0" indent="0" algn="ctr" rtl="0">
                        <a:spcBef>
                          <a:spcPts val="0"/>
                        </a:spcBef>
                        <a:spcAft>
                          <a:spcPts val="0"/>
                        </a:spcAft>
                        <a:buNone/>
                      </a:pPr>
                      <a:endParaRPr sz="1600">
                        <a:solidFill>
                          <a:schemeClr val="dk1"/>
                        </a:solidFill>
                      </a:endParaRPr>
                    </a:p>
                  </a:txBody>
                  <a:tcPr marL="91450" marR="91450" marT="45725" marB="45725" anchor="ctr">
                    <a:lnL w="9525" cap="flat" cmpd="sng">
                      <a:solidFill>
                        <a:schemeClr val="lt1"/>
                      </a:solidFill>
                      <a:prstDash val="solid"/>
                      <a:round/>
                      <a:headEnd type="none" w="sm" len="sm"/>
                      <a:tailEnd type="none" w="sm" len="sm"/>
                    </a:lnL>
                    <a:lnT w="9525" cap="flat" cmpd="sng">
                      <a:solidFill>
                        <a:schemeClr val="lt1"/>
                      </a:solidFill>
                      <a:prstDash val="solid"/>
                      <a:round/>
                      <a:headEnd type="none" w="sm" len="sm"/>
                      <a:tailEnd type="none" w="sm" len="sm"/>
                    </a:lnT>
                    <a:solidFill>
                      <a:schemeClr val="lt2"/>
                    </a:solidFill>
                  </a:tcPr>
                </a:tc>
                <a:extLst>
                  <a:ext uri="{0D108BD9-81ED-4DB2-BD59-A6C34878D82A}">
                    <a16:rowId xmlns:a16="http://schemas.microsoft.com/office/drawing/2014/main" val="10007"/>
                  </a:ext>
                </a:extLst>
              </a:tr>
            </a:tbl>
          </a:graphicData>
        </a:graphic>
      </p:graphicFrame>
      <p:sp>
        <p:nvSpPr>
          <p:cNvPr id="911" name="Google Shape;911;p20"/>
          <p:cNvSpPr/>
          <p:nvPr/>
        </p:nvSpPr>
        <p:spPr>
          <a:xfrm>
            <a:off x="839788" y="1208573"/>
            <a:ext cx="10512425" cy="646331"/>
          </a:xfrm>
          <a:prstGeom prst="rect">
            <a:avLst/>
          </a:prstGeom>
          <a:noFill/>
          <a:ln>
            <a:noFill/>
          </a:ln>
        </p:spPr>
        <p:txBody>
          <a:bodyPr spcFirstLastPara="1" wrap="square" lIns="0" tIns="0" rIns="0" bIns="0" anchor="ctr" anchorCtr="0">
            <a:spAutoFit/>
          </a:bodyPr>
          <a:lstStyle/>
          <a:p>
            <a:pPr marL="0" marR="0" lvl="0" indent="0" algn="ctr" rtl="0">
              <a:spcBef>
                <a:spcPts val="0"/>
              </a:spcBef>
              <a:spcAft>
                <a:spcPts val="0"/>
              </a:spcAft>
              <a:buNone/>
            </a:pPr>
            <a:r>
              <a:rPr lang="en-US" sz="1400">
                <a:solidFill>
                  <a:schemeClr val="dk1"/>
                </a:solidFill>
                <a:latin typeface="Arial"/>
                <a:ea typeface="Arial"/>
                <a:cs typeface="Arial"/>
                <a:sym typeface="Arial"/>
              </a:rPr>
              <a:t>“Lorem ipsum dolor sit amet, consectetur adipiscing elit. Duis suscipit in tellus ac bibendum. Sed congue lacus vitae tellus finibus, eu faucibus nisi ullamcorper. Quisque volutpat leo at arcu placerat, quis pellentesque tellus bibendum. Proin et luctus nisl, ut viverra eros. Suspendisse pharetra mattis purus eu semper. Donec pellentesque condimentum sapien quis posuere.”</a:t>
            </a:r>
            <a:endParaRPr/>
          </a:p>
        </p:txBody>
      </p:sp>
      <p:sp>
        <p:nvSpPr>
          <p:cNvPr id="912" name="Google Shape;912;p20"/>
          <p:cNvSpPr/>
          <p:nvPr/>
        </p:nvSpPr>
        <p:spPr>
          <a:xfrm>
            <a:off x="845745" y="2238682"/>
            <a:ext cx="287338" cy="285750"/>
          </a:xfrm>
          <a:custGeom>
            <a:avLst/>
            <a:gdLst/>
            <a:ahLst/>
            <a:cxnLst/>
            <a:rect l="l" t="t" r="r" b="b"/>
            <a:pathLst>
              <a:path w="902" h="901" extrusionOk="0">
                <a:moveTo>
                  <a:pt x="320" y="580"/>
                </a:moveTo>
                <a:lnTo>
                  <a:pt x="307" y="580"/>
                </a:lnTo>
                <a:lnTo>
                  <a:pt x="294" y="579"/>
                </a:lnTo>
                <a:lnTo>
                  <a:pt x="281" y="577"/>
                </a:lnTo>
                <a:lnTo>
                  <a:pt x="268" y="575"/>
                </a:lnTo>
                <a:lnTo>
                  <a:pt x="256" y="572"/>
                </a:lnTo>
                <a:lnTo>
                  <a:pt x="243" y="569"/>
                </a:lnTo>
                <a:lnTo>
                  <a:pt x="231" y="564"/>
                </a:lnTo>
                <a:lnTo>
                  <a:pt x="219" y="560"/>
                </a:lnTo>
                <a:lnTo>
                  <a:pt x="207" y="555"/>
                </a:lnTo>
                <a:lnTo>
                  <a:pt x="197" y="549"/>
                </a:lnTo>
                <a:lnTo>
                  <a:pt x="186" y="543"/>
                </a:lnTo>
                <a:lnTo>
                  <a:pt x="175" y="535"/>
                </a:lnTo>
                <a:lnTo>
                  <a:pt x="164" y="529"/>
                </a:lnTo>
                <a:lnTo>
                  <a:pt x="155" y="520"/>
                </a:lnTo>
                <a:lnTo>
                  <a:pt x="145" y="513"/>
                </a:lnTo>
                <a:lnTo>
                  <a:pt x="136" y="504"/>
                </a:lnTo>
                <a:lnTo>
                  <a:pt x="128" y="495"/>
                </a:lnTo>
                <a:lnTo>
                  <a:pt x="119" y="486"/>
                </a:lnTo>
                <a:lnTo>
                  <a:pt x="112" y="475"/>
                </a:lnTo>
                <a:lnTo>
                  <a:pt x="104" y="466"/>
                </a:lnTo>
                <a:lnTo>
                  <a:pt x="98" y="455"/>
                </a:lnTo>
                <a:lnTo>
                  <a:pt x="91" y="444"/>
                </a:lnTo>
                <a:lnTo>
                  <a:pt x="86" y="432"/>
                </a:lnTo>
                <a:lnTo>
                  <a:pt x="81" y="422"/>
                </a:lnTo>
                <a:lnTo>
                  <a:pt x="76" y="410"/>
                </a:lnTo>
                <a:lnTo>
                  <a:pt x="72" y="397"/>
                </a:lnTo>
                <a:lnTo>
                  <a:pt x="69" y="385"/>
                </a:lnTo>
                <a:lnTo>
                  <a:pt x="66" y="372"/>
                </a:lnTo>
                <a:lnTo>
                  <a:pt x="64" y="360"/>
                </a:lnTo>
                <a:lnTo>
                  <a:pt x="61" y="347"/>
                </a:lnTo>
                <a:lnTo>
                  <a:pt x="60" y="334"/>
                </a:lnTo>
                <a:lnTo>
                  <a:pt x="60" y="320"/>
                </a:lnTo>
                <a:lnTo>
                  <a:pt x="60" y="307"/>
                </a:lnTo>
                <a:lnTo>
                  <a:pt x="61" y="294"/>
                </a:lnTo>
                <a:lnTo>
                  <a:pt x="64" y="281"/>
                </a:lnTo>
                <a:lnTo>
                  <a:pt x="66" y="268"/>
                </a:lnTo>
                <a:lnTo>
                  <a:pt x="69" y="256"/>
                </a:lnTo>
                <a:lnTo>
                  <a:pt x="72" y="243"/>
                </a:lnTo>
                <a:lnTo>
                  <a:pt x="76" y="231"/>
                </a:lnTo>
                <a:lnTo>
                  <a:pt x="81" y="219"/>
                </a:lnTo>
                <a:lnTo>
                  <a:pt x="86" y="207"/>
                </a:lnTo>
                <a:lnTo>
                  <a:pt x="91" y="197"/>
                </a:lnTo>
                <a:lnTo>
                  <a:pt x="98" y="186"/>
                </a:lnTo>
                <a:lnTo>
                  <a:pt x="104" y="175"/>
                </a:lnTo>
                <a:lnTo>
                  <a:pt x="112" y="164"/>
                </a:lnTo>
                <a:lnTo>
                  <a:pt x="119" y="155"/>
                </a:lnTo>
                <a:lnTo>
                  <a:pt x="128" y="145"/>
                </a:lnTo>
                <a:lnTo>
                  <a:pt x="136" y="137"/>
                </a:lnTo>
                <a:lnTo>
                  <a:pt x="145" y="128"/>
                </a:lnTo>
                <a:lnTo>
                  <a:pt x="155" y="119"/>
                </a:lnTo>
                <a:lnTo>
                  <a:pt x="164" y="112"/>
                </a:lnTo>
                <a:lnTo>
                  <a:pt x="175" y="104"/>
                </a:lnTo>
                <a:lnTo>
                  <a:pt x="186" y="98"/>
                </a:lnTo>
                <a:lnTo>
                  <a:pt x="197" y="92"/>
                </a:lnTo>
                <a:lnTo>
                  <a:pt x="207" y="86"/>
                </a:lnTo>
                <a:lnTo>
                  <a:pt x="219" y="81"/>
                </a:lnTo>
                <a:lnTo>
                  <a:pt x="231" y="77"/>
                </a:lnTo>
                <a:lnTo>
                  <a:pt x="243" y="72"/>
                </a:lnTo>
                <a:lnTo>
                  <a:pt x="256" y="69"/>
                </a:lnTo>
                <a:lnTo>
                  <a:pt x="268" y="66"/>
                </a:lnTo>
                <a:lnTo>
                  <a:pt x="281" y="64"/>
                </a:lnTo>
                <a:lnTo>
                  <a:pt x="294" y="61"/>
                </a:lnTo>
                <a:lnTo>
                  <a:pt x="307" y="60"/>
                </a:lnTo>
                <a:lnTo>
                  <a:pt x="320" y="60"/>
                </a:lnTo>
                <a:lnTo>
                  <a:pt x="334" y="60"/>
                </a:lnTo>
                <a:lnTo>
                  <a:pt x="347" y="61"/>
                </a:lnTo>
                <a:lnTo>
                  <a:pt x="360" y="64"/>
                </a:lnTo>
                <a:lnTo>
                  <a:pt x="372" y="66"/>
                </a:lnTo>
                <a:lnTo>
                  <a:pt x="385" y="69"/>
                </a:lnTo>
                <a:lnTo>
                  <a:pt x="397" y="72"/>
                </a:lnTo>
                <a:lnTo>
                  <a:pt x="410" y="77"/>
                </a:lnTo>
                <a:lnTo>
                  <a:pt x="422" y="81"/>
                </a:lnTo>
                <a:lnTo>
                  <a:pt x="432" y="86"/>
                </a:lnTo>
                <a:lnTo>
                  <a:pt x="444" y="92"/>
                </a:lnTo>
                <a:lnTo>
                  <a:pt x="455" y="98"/>
                </a:lnTo>
                <a:lnTo>
                  <a:pt x="466" y="104"/>
                </a:lnTo>
                <a:lnTo>
                  <a:pt x="475" y="112"/>
                </a:lnTo>
                <a:lnTo>
                  <a:pt x="486" y="119"/>
                </a:lnTo>
                <a:lnTo>
                  <a:pt x="495" y="128"/>
                </a:lnTo>
                <a:lnTo>
                  <a:pt x="504" y="137"/>
                </a:lnTo>
                <a:lnTo>
                  <a:pt x="513" y="145"/>
                </a:lnTo>
                <a:lnTo>
                  <a:pt x="522" y="155"/>
                </a:lnTo>
                <a:lnTo>
                  <a:pt x="529" y="164"/>
                </a:lnTo>
                <a:lnTo>
                  <a:pt x="537" y="175"/>
                </a:lnTo>
                <a:lnTo>
                  <a:pt x="543" y="186"/>
                </a:lnTo>
                <a:lnTo>
                  <a:pt x="549" y="197"/>
                </a:lnTo>
                <a:lnTo>
                  <a:pt x="555" y="207"/>
                </a:lnTo>
                <a:lnTo>
                  <a:pt x="560" y="219"/>
                </a:lnTo>
                <a:lnTo>
                  <a:pt x="564" y="231"/>
                </a:lnTo>
                <a:lnTo>
                  <a:pt x="569" y="243"/>
                </a:lnTo>
                <a:lnTo>
                  <a:pt x="572" y="256"/>
                </a:lnTo>
                <a:lnTo>
                  <a:pt x="575" y="268"/>
                </a:lnTo>
                <a:lnTo>
                  <a:pt x="577" y="281"/>
                </a:lnTo>
                <a:lnTo>
                  <a:pt x="579" y="294"/>
                </a:lnTo>
                <a:lnTo>
                  <a:pt x="580" y="307"/>
                </a:lnTo>
                <a:lnTo>
                  <a:pt x="580" y="320"/>
                </a:lnTo>
                <a:lnTo>
                  <a:pt x="580" y="334"/>
                </a:lnTo>
                <a:lnTo>
                  <a:pt x="579" y="347"/>
                </a:lnTo>
                <a:lnTo>
                  <a:pt x="577" y="360"/>
                </a:lnTo>
                <a:lnTo>
                  <a:pt x="575" y="372"/>
                </a:lnTo>
                <a:lnTo>
                  <a:pt x="572" y="385"/>
                </a:lnTo>
                <a:lnTo>
                  <a:pt x="569" y="397"/>
                </a:lnTo>
                <a:lnTo>
                  <a:pt x="564" y="410"/>
                </a:lnTo>
                <a:lnTo>
                  <a:pt x="560" y="422"/>
                </a:lnTo>
                <a:lnTo>
                  <a:pt x="555" y="432"/>
                </a:lnTo>
                <a:lnTo>
                  <a:pt x="549" y="444"/>
                </a:lnTo>
                <a:lnTo>
                  <a:pt x="543" y="455"/>
                </a:lnTo>
                <a:lnTo>
                  <a:pt x="537" y="466"/>
                </a:lnTo>
                <a:lnTo>
                  <a:pt x="529" y="475"/>
                </a:lnTo>
                <a:lnTo>
                  <a:pt x="522" y="486"/>
                </a:lnTo>
                <a:lnTo>
                  <a:pt x="513" y="495"/>
                </a:lnTo>
                <a:lnTo>
                  <a:pt x="504" y="504"/>
                </a:lnTo>
                <a:lnTo>
                  <a:pt x="495" y="513"/>
                </a:lnTo>
                <a:lnTo>
                  <a:pt x="486" y="520"/>
                </a:lnTo>
                <a:lnTo>
                  <a:pt x="475" y="529"/>
                </a:lnTo>
                <a:lnTo>
                  <a:pt x="466" y="535"/>
                </a:lnTo>
                <a:lnTo>
                  <a:pt x="455" y="543"/>
                </a:lnTo>
                <a:lnTo>
                  <a:pt x="444" y="549"/>
                </a:lnTo>
                <a:lnTo>
                  <a:pt x="432" y="555"/>
                </a:lnTo>
                <a:lnTo>
                  <a:pt x="422" y="560"/>
                </a:lnTo>
                <a:lnTo>
                  <a:pt x="410" y="564"/>
                </a:lnTo>
                <a:lnTo>
                  <a:pt x="397" y="569"/>
                </a:lnTo>
                <a:lnTo>
                  <a:pt x="385" y="572"/>
                </a:lnTo>
                <a:lnTo>
                  <a:pt x="372" y="575"/>
                </a:lnTo>
                <a:lnTo>
                  <a:pt x="360" y="577"/>
                </a:lnTo>
                <a:lnTo>
                  <a:pt x="347" y="579"/>
                </a:lnTo>
                <a:lnTo>
                  <a:pt x="334" y="580"/>
                </a:lnTo>
                <a:lnTo>
                  <a:pt x="320" y="580"/>
                </a:lnTo>
                <a:lnTo>
                  <a:pt x="320" y="580"/>
                </a:lnTo>
                <a:close/>
                <a:moveTo>
                  <a:pt x="893" y="851"/>
                </a:moveTo>
                <a:lnTo>
                  <a:pt x="567" y="525"/>
                </a:lnTo>
                <a:lnTo>
                  <a:pt x="575" y="514"/>
                </a:lnTo>
                <a:lnTo>
                  <a:pt x="584" y="503"/>
                </a:lnTo>
                <a:lnTo>
                  <a:pt x="591" y="491"/>
                </a:lnTo>
                <a:lnTo>
                  <a:pt x="598" y="480"/>
                </a:lnTo>
                <a:lnTo>
                  <a:pt x="604" y="468"/>
                </a:lnTo>
                <a:lnTo>
                  <a:pt x="611" y="456"/>
                </a:lnTo>
                <a:lnTo>
                  <a:pt x="616" y="443"/>
                </a:lnTo>
                <a:lnTo>
                  <a:pt x="621" y="430"/>
                </a:lnTo>
                <a:lnTo>
                  <a:pt x="626" y="417"/>
                </a:lnTo>
                <a:lnTo>
                  <a:pt x="630" y="405"/>
                </a:lnTo>
                <a:lnTo>
                  <a:pt x="633" y="391"/>
                </a:lnTo>
                <a:lnTo>
                  <a:pt x="635" y="377"/>
                </a:lnTo>
                <a:lnTo>
                  <a:pt x="637" y="363"/>
                </a:lnTo>
                <a:lnTo>
                  <a:pt x="639" y="349"/>
                </a:lnTo>
                <a:lnTo>
                  <a:pt x="641" y="335"/>
                </a:lnTo>
                <a:lnTo>
                  <a:pt x="641" y="320"/>
                </a:lnTo>
                <a:lnTo>
                  <a:pt x="641" y="304"/>
                </a:lnTo>
                <a:lnTo>
                  <a:pt x="638" y="288"/>
                </a:lnTo>
                <a:lnTo>
                  <a:pt x="637" y="272"/>
                </a:lnTo>
                <a:lnTo>
                  <a:pt x="634" y="256"/>
                </a:lnTo>
                <a:lnTo>
                  <a:pt x="631" y="241"/>
                </a:lnTo>
                <a:lnTo>
                  <a:pt x="627" y="226"/>
                </a:lnTo>
                <a:lnTo>
                  <a:pt x="621" y="211"/>
                </a:lnTo>
                <a:lnTo>
                  <a:pt x="616" y="196"/>
                </a:lnTo>
                <a:lnTo>
                  <a:pt x="609" y="182"/>
                </a:lnTo>
                <a:lnTo>
                  <a:pt x="602" y="168"/>
                </a:lnTo>
                <a:lnTo>
                  <a:pt x="594" y="155"/>
                </a:lnTo>
                <a:lnTo>
                  <a:pt x="586" y="142"/>
                </a:lnTo>
                <a:lnTo>
                  <a:pt x="577" y="129"/>
                </a:lnTo>
                <a:lnTo>
                  <a:pt x="568" y="117"/>
                </a:lnTo>
                <a:lnTo>
                  <a:pt x="557" y="105"/>
                </a:lnTo>
                <a:lnTo>
                  <a:pt x="546" y="94"/>
                </a:lnTo>
                <a:lnTo>
                  <a:pt x="535" y="83"/>
                </a:lnTo>
                <a:lnTo>
                  <a:pt x="524" y="73"/>
                </a:lnTo>
                <a:lnTo>
                  <a:pt x="512" y="64"/>
                </a:lnTo>
                <a:lnTo>
                  <a:pt x="499" y="55"/>
                </a:lnTo>
                <a:lnTo>
                  <a:pt x="486" y="46"/>
                </a:lnTo>
                <a:lnTo>
                  <a:pt x="473" y="39"/>
                </a:lnTo>
                <a:lnTo>
                  <a:pt x="459" y="31"/>
                </a:lnTo>
                <a:lnTo>
                  <a:pt x="445" y="25"/>
                </a:lnTo>
                <a:lnTo>
                  <a:pt x="430" y="20"/>
                </a:lnTo>
                <a:lnTo>
                  <a:pt x="415" y="14"/>
                </a:lnTo>
                <a:lnTo>
                  <a:pt x="400" y="10"/>
                </a:lnTo>
                <a:lnTo>
                  <a:pt x="385" y="7"/>
                </a:lnTo>
                <a:lnTo>
                  <a:pt x="369" y="4"/>
                </a:lnTo>
                <a:lnTo>
                  <a:pt x="353" y="1"/>
                </a:lnTo>
                <a:lnTo>
                  <a:pt x="337" y="0"/>
                </a:lnTo>
                <a:lnTo>
                  <a:pt x="320" y="0"/>
                </a:lnTo>
                <a:lnTo>
                  <a:pt x="304" y="0"/>
                </a:lnTo>
                <a:lnTo>
                  <a:pt x="288" y="1"/>
                </a:lnTo>
                <a:lnTo>
                  <a:pt x="272" y="4"/>
                </a:lnTo>
                <a:lnTo>
                  <a:pt x="256" y="7"/>
                </a:lnTo>
                <a:lnTo>
                  <a:pt x="241" y="10"/>
                </a:lnTo>
                <a:lnTo>
                  <a:pt x="225" y="14"/>
                </a:lnTo>
                <a:lnTo>
                  <a:pt x="210" y="20"/>
                </a:lnTo>
                <a:lnTo>
                  <a:pt x="195" y="25"/>
                </a:lnTo>
                <a:lnTo>
                  <a:pt x="182" y="31"/>
                </a:lnTo>
                <a:lnTo>
                  <a:pt x="168" y="39"/>
                </a:lnTo>
                <a:lnTo>
                  <a:pt x="155" y="46"/>
                </a:lnTo>
                <a:lnTo>
                  <a:pt x="142" y="55"/>
                </a:lnTo>
                <a:lnTo>
                  <a:pt x="129" y="64"/>
                </a:lnTo>
                <a:lnTo>
                  <a:pt x="117" y="73"/>
                </a:lnTo>
                <a:lnTo>
                  <a:pt x="105" y="83"/>
                </a:lnTo>
                <a:lnTo>
                  <a:pt x="94" y="94"/>
                </a:lnTo>
                <a:lnTo>
                  <a:pt x="84" y="105"/>
                </a:lnTo>
                <a:lnTo>
                  <a:pt x="73" y="117"/>
                </a:lnTo>
                <a:lnTo>
                  <a:pt x="64" y="129"/>
                </a:lnTo>
                <a:lnTo>
                  <a:pt x="55" y="142"/>
                </a:lnTo>
                <a:lnTo>
                  <a:pt x="46" y="155"/>
                </a:lnTo>
                <a:lnTo>
                  <a:pt x="39" y="168"/>
                </a:lnTo>
                <a:lnTo>
                  <a:pt x="31" y="182"/>
                </a:lnTo>
                <a:lnTo>
                  <a:pt x="25" y="196"/>
                </a:lnTo>
                <a:lnTo>
                  <a:pt x="20" y="211"/>
                </a:lnTo>
                <a:lnTo>
                  <a:pt x="14" y="226"/>
                </a:lnTo>
                <a:lnTo>
                  <a:pt x="10" y="241"/>
                </a:lnTo>
                <a:lnTo>
                  <a:pt x="7" y="256"/>
                </a:lnTo>
                <a:lnTo>
                  <a:pt x="3" y="272"/>
                </a:lnTo>
                <a:lnTo>
                  <a:pt x="1" y="288"/>
                </a:lnTo>
                <a:lnTo>
                  <a:pt x="0" y="304"/>
                </a:lnTo>
                <a:lnTo>
                  <a:pt x="0" y="320"/>
                </a:lnTo>
                <a:lnTo>
                  <a:pt x="0" y="337"/>
                </a:lnTo>
                <a:lnTo>
                  <a:pt x="1" y="353"/>
                </a:lnTo>
                <a:lnTo>
                  <a:pt x="3" y="369"/>
                </a:lnTo>
                <a:lnTo>
                  <a:pt x="7" y="385"/>
                </a:lnTo>
                <a:lnTo>
                  <a:pt x="10" y="400"/>
                </a:lnTo>
                <a:lnTo>
                  <a:pt x="14" y="415"/>
                </a:lnTo>
                <a:lnTo>
                  <a:pt x="20" y="430"/>
                </a:lnTo>
                <a:lnTo>
                  <a:pt x="25" y="445"/>
                </a:lnTo>
                <a:lnTo>
                  <a:pt x="31" y="459"/>
                </a:lnTo>
                <a:lnTo>
                  <a:pt x="39" y="473"/>
                </a:lnTo>
                <a:lnTo>
                  <a:pt x="46" y="486"/>
                </a:lnTo>
                <a:lnTo>
                  <a:pt x="55" y="499"/>
                </a:lnTo>
                <a:lnTo>
                  <a:pt x="64" y="512"/>
                </a:lnTo>
                <a:lnTo>
                  <a:pt x="73" y="524"/>
                </a:lnTo>
                <a:lnTo>
                  <a:pt x="84" y="535"/>
                </a:lnTo>
                <a:lnTo>
                  <a:pt x="94" y="546"/>
                </a:lnTo>
                <a:lnTo>
                  <a:pt x="105" y="557"/>
                </a:lnTo>
                <a:lnTo>
                  <a:pt x="117" y="568"/>
                </a:lnTo>
                <a:lnTo>
                  <a:pt x="129" y="577"/>
                </a:lnTo>
                <a:lnTo>
                  <a:pt x="142" y="586"/>
                </a:lnTo>
                <a:lnTo>
                  <a:pt x="155" y="594"/>
                </a:lnTo>
                <a:lnTo>
                  <a:pt x="168" y="602"/>
                </a:lnTo>
                <a:lnTo>
                  <a:pt x="182" y="608"/>
                </a:lnTo>
                <a:lnTo>
                  <a:pt x="195" y="615"/>
                </a:lnTo>
                <a:lnTo>
                  <a:pt x="210" y="621"/>
                </a:lnTo>
                <a:lnTo>
                  <a:pt x="225" y="627"/>
                </a:lnTo>
                <a:lnTo>
                  <a:pt x="241" y="631"/>
                </a:lnTo>
                <a:lnTo>
                  <a:pt x="256" y="634"/>
                </a:lnTo>
                <a:lnTo>
                  <a:pt x="272" y="637"/>
                </a:lnTo>
                <a:lnTo>
                  <a:pt x="288" y="638"/>
                </a:lnTo>
                <a:lnTo>
                  <a:pt x="304" y="641"/>
                </a:lnTo>
                <a:lnTo>
                  <a:pt x="320" y="641"/>
                </a:lnTo>
                <a:lnTo>
                  <a:pt x="335" y="641"/>
                </a:lnTo>
                <a:lnTo>
                  <a:pt x="349" y="639"/>
                </a:lnTo>
                <a:lnTo>
                  <a:pt x="363" y="637"/>
                </a:lnTo>
                <a:lnTo>
                  <a:pt x="377" y="635"/>
                </a:lnTo>
                <a:lnTo>
                  <a:pt x="391" y="633"/>
                </a:lnTo>
                <a:lnTo>
                  <a:pt x="405" y="630"/>
                </a:lnTo>
                <a:lnTo>
                  <a:pt x="417" y="625"/>
                </a:lnTo>
                <a:lnTo>
                  <a:pt x="430" y="621"/>
                </a:lnTo>
                <a:lnTo>
                  <a:pt x="443" y="616"/>
                </a:lnTo>
                <a:lnTo>
                  <a:pt x="456" y="610"/>
                </a:lnTo>
                <a:lnTo>
                  <a:pt x="468" y="604"/>
                </a:lnTo>
                <a:lnTo>
                  <a:pt x="480" y="598"/>
                </a:lnTo>
                <a:lnTo>
                  <a:pt x="491" y="591"/>
                </a:lnTo>
                <a:lnTo>
                  <a:pt x="503" y="584"/>
                </a:lnTo>
                <a:lnTo>
                  <a:pt x="514" y="575"/>
                </a:lnTo>
                <a:lnTo>
                  <a:pt x="525" y="567"/>
                </a:lnTo>
                <a:lnTo>
                  <a:pt x="851" y="892"/>
                </a:lnTo>
                <a:lnTo>
                  <a:pt x="855" y="897"/>
                </a:lnTo>
                <a:lnTo>
                  <a:pt x="860" y="899"/>
                </a:lnTo>
                <a:lnTo>
                  <a:pt x="866" y="901"/>
                </a:lnTo>
                <a:lnTo>
                  <a:pt x="871" y="901"/>
                </a:lnTo>
                <a:lnTo>
                  <a:pt x="878" y="901"/>
                </a:lnTo>
                <a:lnTo>
                  <a:pt x="883" y="899"/>
                </a:lnTo>
                <a:lnTo>
                  <a:pt x="888" y="897"/>
                </a:lnTo>
                <a:lnTo>
                  <a:pt x="893" y="892"/>
                </a:lnTo>
                <a:lnTo>
                  <a:pt x="897" y="888"/>
                </a:lnTo>
                <a:lnTo>
                  <a:pt x="899" y="883"/>
                </a:lnTo>
                <a:lnTo>
                  <a:pt x="901" y="877"/>
                </a:lnTo>
                <a:lnTo>
                  <a:pt x="902" y="871"/>
                </a:lnTo>
                <a:lnTo>
                  <a:pt x="901" y="866"/>
                </a:lnTo>
                <a:lnTo>
                  <a:pt x="899" y="860"/>
                </a:lnTo>
                <a:lnTo>
                  <a:pt x="897" y="855"/>
                </a:lnTo>
                <a:lnTo>
                  <a:pt x="893" y="851"/>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913" name="Google Shape;913;p20"/>
          <p:cNvGrpSpPr/>
          <p:nvPr/>
        </p:nvGrpSpPr>
        <p:grpSpPr>
          <a:xfrm>
            <a:off x="1989538" y="2238682"/>
            <a:ext cx="287337" cy="285750"/>
            <a:chOff x="7018338" y="4656138"/>
            <a:chExt cx="287337" cy="285750"/>
          </a:xfrm>
        </p:grpSpPr>
        <p:sp>
          <p:nvSpPr>
            <p:cNvPr id="914" name="Google Shape;914;p20"/>
            <p:cNvSpPr/>
            <p:nvPr/>
          </p:nvSpPr>
          <p:spPr>
            <a:xfrm>
              <a:off x="7018338" y="4656138"/>
              <a:ext cx="230188" cy="285750"/>
            </a:xfrm>
            <a:custGeom>
              <a:avLst/>
              <a:gdLst/>
              <a:ahLst/>
              <a:cxnLst/>
              <a:rect l="l" t="t" r="r" b="b"/>
              <a:pathLst>
                <a:path w="723" h="903" extrusionOk="0">
                  <a:moveTo>
                    <a:pt x="513" y="421"/>
                  </a:moveTo>
                  <a:lnTo>
                    <a:pt x="362" y="421"/>
                  </a:lnTo>
                  <a:lnTo>
                    <a:pt x="359" y="421"/>
                  </a:lnTo>
                  <a:lnTo>
                    <a:pt x="356" y="420"/>
                  </a:lnTo>
                  <a:lnTo>
                    <a:pt x="354" y="418"/>
                  </a:lnTo>
                  <a:lnTo>
                    <a:pt x="351" y="416"/>
                  </a:lnTo>
                  <a:lnTo>
                    <a:pt x="349" y="414"/>
                  </a:lnTo>
                  <a:lnTo>
                    <a:pt x="348" y="412"/>
                  </a:lnTo>
                  <a:lnTo>
                    <a:pt x="347" y="409"/>
                  </a:lnTo>
                  <a:lnTo>
                    <a:pt x="347" y="406"/>
                  </a:lnTo>
                  <a:lnTo>
                    <a:pt x="347" y="403"/>
                  </a:lnTo>
                  <a:lnTo>
                    <a:pt x="348" y="400"/>
                  </a:lnTo>
                  <a:lnTo>
                    <a:pt x="349" y="398"/>
                  </a:lnTo>
                  <a:lnTo>
                    <a:pt x="351" y="396"/>
                  </a:lnTo>
                  <a:lnTo>
                    <a:pt x="354" y="394"/>
                  </a:lnTo>
                  <a:lnTo>
                    <a:pt x="356" y="393"/>
                  </a:lnTo>
                  <a:lnTo>
                    <a:pt x="359" y="391"/>
                  </a:lnTo>
                  <a:lnTo>
                    <a:pt x="362" y="391"/>
                  </a:lnTo>
                  <a:lnTo>
                    <a:pt x="513" y="391"/>
                  </a:lnTo>
                  <a:lnTo>
                    <a:pt x="515" y="391"/>
                  </a:lnTo>
                  <a:lnTo>
                    <a:pt x="519" y="393"/>
                  </a:lnTo>
                  <a:lnTo>
                    <a:pt x="521" y="394"/>
                  </a:lnTo>
                  <a:lnTo>
                    <a:pt x="523" y="396"/>
                  </a:lnTo>
                  <a:lnTo>
                    <a:pt x="525" y="398"/>
                  </a:lnTo>
                  <a:lnTo>
                    <a:pt x="526" y="400"/>
                  </a:lnTo>
                  <a:lnTo>
                    <a:pt x="528" y="403"/>
                  </a:lnTo>
                  <a:lnTo>
                    <a:pt x="528" y="406"/>
                  </a:lnTo>
                  <a:lnTo>
                    <a:pt x="528" y="409"/>
                  </a:lnTo>
                  <a:lnTo>
                    <a:pt x="526" y="412"/>
                  </a:lnTo>
                  <a:lnTo>
                    <a:pt x="525" y="414"/>
                  </a:lnTo>
                  <a:lnTo>
                    <a:pt x="523" y="416"/>
                  </a:lnTo>
                  <a:lnTo>
                    <a:pt x="521" y="418"/>
                  </a:lnTo>
                  <a:lnTo>
                    <a:pt x="519" y="420"/>
                  </a:lnTo>
                  <a:lnTo>
                    <a:pt x="515" y="421"/>
                  </a:lnTo>
                  <a:lnTo>
                    <a:pt x="513" y="421"/>
                  </a:lnTo>
                  <a:close/>
                  <a:moveTo>
                    <a:pt x="513" y="572"/>
                  </a:moveTo>
                  <a:lnTo>
                    <a:pt x="362" y="572"/>
                  </a:lnTo>
                  <a:lnTo>
                    <a:pt x="359" y="571"/>
                  </a:lnTo>
                  <a:lnTo>
                    <a:pt x="356" y="571"/>
                  </a:lnTo>
                  <a:lnTo>
                    <a:pt x="354" y="569"/>
                  </a:lnTo>
                  <a:lnTo>
                    <a:pt x="351" y="568"/>
                  </a:lnTo>
                  <a:lnTo>
                    <a:pt x="349" y="565"/>
                  </a:lnTo>
                  <a:lnTo>
                    <a:pt x="348" y="563"/>
                  </a:lnTo>
                  <a:lnTo>
                    <a:pt x="347" y="560"/>
                  </a:lnTo>
                  <a:lnTo>
                    <a:pt x="347" y="556"/>
                  </a:lnTo>
                  <a:lnTo>
                    <a:pt x="347" y="554"/>
                  </a:lnTo>
                  <a:lnTo>
                    <a:pt x="348" y="551"/>
                  </a:lnTo>
                  <a:lnTo>
                    <a:pt x="349" y="548"/>
                  </a:lnTo>
                  <a:lnTo>
                    <a:pt x="351" y="546"/>
                  </a:lnTo>
                  <a:lnTo>
                    <a:pt x="354" y="544"/>
                  </a:lnTo>
                  <a:lnTo>
                    <a:pt x="356" y="543"/>
                  </a:lnTo>
                  <a:lnTo>
                    <a:pt x="359" y="542"/>
                  </a:lnTo>
                  <a:lnTo>
                    <a:pt x="362" y="542"/>
                  </a:lnTo>
                  <a:lnTo>
                    <a:pt x="513" y="542"/>
                  </a:lnTo>
                  <a:lnTo>
                    <a:pt x="515" y="542"/>
                  </a:lnTo>
                  <a:lnTo>
                    <a:pt x="519" y="543"/>
                  </a:lnTo>
                  <a:lnTo>
                    <a:pt x="521" y="544"/>
                  </a:lnTo>
                  <a:lnTo>
                    <a:pt x="523" y="546"/>
                  </a:lnTo>
                  <a:lnTo>
                    <a:pt x="525" y="548"/>
                  </a:lnTo>
                  <a:lnTo>
                    <a:pt x="526" y="551"/>
                  </a:lnTo>
                  <a:lnTo>
                    <a:pt x="528" y="554"/>
                  </a:lnTo>
                  <a:lnTo>
                    <a:pt x="528" y="556"/>
                  </a:lnTo>
                  <a:lnTo>
                    <a:pt x="528" y="560"/>
                  </a:lnTo>
                  <a:lnTo>
                    <a:pt x="526" y="563"/>
                  </a:lnTo>
                  <a:lnTo>
                    <a:pt x="525" y="565"/>
                  </a:lnTo>
                  <a:lnTo>
                    <a:pt x="523" y="568"/>
                  </a:lnTo>
                  <a:lnTo>
                    <a:pt x="521" y="569"/>
                  </a:lnTo>
                  <a:lnTo>
                    <a:pt x="519" y="571"/>
                  </a:lnTo>
                  <a:lnTo>
                    <a:pt x="515" y="571"/>
                  </a:lnTo>
                  <a:lnTo>
                    <a:pt x="513" y="572"/>
                  </a:lnTo>
                  <a:close/>
                  <a:moveTo>
                    <a:pt x="513" y="722"/>
                  </a:moveTo>
                  <a:lnTo>
                    <a:pt x="362" y="722"/>
                  </a:lnTo>
                  <a:lnTo>
                    <a:pt x="359" y="722"/>
                  </a:lnTo>
                  <a:lnTo>
                    <a:pt x="356" y="721"/>
                  </a:lnTo>
                  <a:lnTo>
                    <a:pt x="354" y="720"/>
                  </a:lnTo>
                  <a:lnTo>
                    <a:pt x="351" y="718"/>
                  </a:lnTo>
                  <a:lnTo>
                    <a:pt x="349" y="716"/>
                  </a:lnTo>
                  <a:lnTo>
                    <a:pt x="348" y="713"/>
                  </a:lnTo>
                  <a:lnTo>
                    <a:pt x="347" y="710"/>
                  </a:lnTo>
                  <a:lnTo>
                    <a:pt x="347" y="708"/>
                  </a:lnTo>
                  <a:lnTo>
                    <a:pt x="347" y="704"/>
                  </a:lnTo>
                  <a:lnTo>
                    <a:pt x="348" y="702"/>
                  </a:lnTo>
                  <a:lnTo>
                    <a:pt x="349" y="699"/>
                  </a:lnTo>
                  <a:lnTo>
                    <a:pt x="351" y="696"/>
                  </a:lnTo>
                  <a:lnTo>
                    <a:pt x="354" y="695"/>
                  </a:lnTo>
                  <a:lnTo>
                    <a:pt x="356" y="693"/>
                  </a:lnTo>
                  <a:lnTo>
                    <a:pt x="359" y="693"/>
                  </a:lnTo>
                  <a:lnTo>
                    <a:pt x="362" y="692"/>
                  </a:lnTo>
                  <a:lnTo>
                    <a:pt x="513" y="692"/>
                  </a:lnTo>
                  <a:lnTo>
                    <a:pt x="515" y="693"/>
                  </a:lnTo>
                  <a:lnTo>
                    <a:pt x="519" y="693"/>
                  </a:lnTo>
                  <a:lnTo>
                    <a:pt x="521" y="695"/>
                  </a:lnTo>
                  <a:lnTo>
                    <a:pt x="523" y="696"/>
                  </a:lnTo>
                  <a:lnTo>
                    <a:pt x="525" y="699"/>
                  </a:lnTo>
                  <a:lnTo>
                    <a:pt x="526" y="702"/>
                  </a:lnTo>
                  <a:lnTo>
                    <a:pt x="528" y="704"/>
                  </a:lnTo>
                  <a:lnTo>
                    <a:pt x="528" y="708"/>
                  </a:lnTo>
                  <a:lnTo>
                    <a:pt x="528" y="710"/>
                  </a:lnTo>
                  <a:lnTo>
                    <a:pt x="526" y="713"/>
                  </a:lnTo>
                  <a:lnTo>
                    <a:pt x="525" y="716"/>
                  </a:lnTo>
                  <a:lnTo>
                    <a:pt x="523" y="718"/>
                  </a:lnTo>
                  <a:lnTo>
                    <a:pt x="521" y="720"/>
                  </a:lnTo>
                  <a:lnTo>
                    <a:pt x="519" y="721"/>
                  </a:lnTo>
                  <a:lnTo>
                    <a:pt x="515" y="722"/>
                  </a:lnTo>
                  <a:lnTo>
                    <a:pt x="513" y="722"/>
                  </a:lnTo>
                  <a:close/>
                  <a:moveTo>
                    <a:pt x="312" y="326"/>
                  </a:moveTo>
                  <a:lnTo>
                    <a:pt x="237" y="402"/>
                  </a:lnTo>
                  <a:lnTo>
                    <a:pt x="232" y="405"/>
                  </a:lnTo>
                  <a:lnTo>
                    <a:pt x="226" y="406"/>
                  </a:lnTo>
                  <a:lnTo>
                    <a:pt x="220" y="405"/>
                  </a:lnTo>
                  <a:lnTo>
                    <a:pt x="216" y="402"/>
                  </a:lnTo>
                  <a:lnTo>
                    <a:pt x="200" y="387"/>
                  </a:lnTo>
                  <a:lnTo>
                    <a:pt x="199" y="385"/>
                  </a:lnTo>
                  <a:lnTo>
                    <a:pt x="198" y="381"/>
                  </a:lnTo>
                  <a:lnTo>
                    <a:pt x="197" y="379"/>
                  </a:lnTo>
                  <a:lnTo>
                    <a:pt x="197" y="376"/>
                  </a:lnTo>
                  <a:lnTo>
                    <a:pt x="197" y="373"/>
                  </a:lnTo>
                  <a:lnTo>
                    <a:pt x="198" y="370"/>
                  </a:lnTo>
                  <a:lnTo>
                    <a:pt x="199" y="368"/>
                  </a:lnTo>
                  <a:lnTo>
                    <a:pt x="200" y="365"/>
                  </a:lnTo>
                  <a:lnTo>
                    <a:pt x="203" y="363"/>
                  </a:lnTo>
                  <a:lnTo>
                    <a:pt x="206" y="362"/>
                  </a:lnTo>
                  <a:lnTo>
                    <a:pt x="208" y="361"/>
                  </a:lnTo>
                  <a:lnTo>
                    <a:pt x="211" y="361"/>
                  </a:lnTo>
                  <a:lnTo>
                    <a:pt x="214" y="361"/>
                  </a:lnTo>
                  <a:lnTo>
                    <a:pt x="217" y="362"/>
                  </a:lnTo>
                  <a:lnTo>
                    <a:pt x="219" y="363"/>
                  </a:lnTo>
                  <a:lnTo>
                    <a:pt x="221" y="365"/>
                  </a:lnTo>
                  <a:lnTo>
                    <a:pt x="226" y="370"/>
                  </a:lnTo>
                  <a:lnTo>
                    <a:pt x="290" y="306"/>
                  </a:lnTo>
                  <a:lnTo>
                    <a:pt x="294" y="303"/>
                  </a:lnTo>
                  <a:lnTo>
                    <a:pt x="296" y="302"/>
                  </a:lnTo>
                  <a:lnTo>
                    <a:pt x="298" y="301"/>
                  </a:lnTo>
                  <a:lnTo>
                    <a:pt x="302" y="301"/>
                  </a:lnTo>
                  <a:lnTo>
                    <a:pt x="304" y="301"/>
                  </a:lnTo>
                  <a:lnTo>
                    <a:pt x="307" y="302"/>
                  </a:lnTo>
                  <a:lnTo>
                    <a:pt x="310" y="303"/>
                  </a:lnTo>
                  <a:lnTo>
                    <a:pt x="312" y="306"/>
                  </a:lnTo>
                  <a:lnTo>
                    <a:pt x="314" y="308"/>
                  </a:lnTo>
                  <a:lnTo>
                    <a:pt x="315" y="310"/>
                  </a:lnTo>
                  <a:lnTo>
                    <a:pt x="316" y="312"/>
                  </a:lnTo>
                  <a:lnTo>
                    <a:pt x="316" y="316"/>
                  </a:lnTo>
                  <a:lnTo>
                    <a:pt x="316" y="319"/>
                  </a:lnTo>
                  <a:lnTo>
                    <a:pt x="315" y="321"/>
                  </a:lnTo>
                  <a:lnTo>
                    <a:pt x="314" y="324"/>
                  </a:lnTo>
                  <a:lnTo>
                    <a:pt x="312" y="326"/>
                  </a:lnTo>
                  <a:close/>
                  <a:moveTo>
                    <a:pt x="312" y="477"/>
                  </a:moveTo>
                  <a:lnTo>
                    <a:pt x="237" y="552"/>
                  </a:lnTo>
                  <a:lnTo>
                    <a:pt x="232" y="555"/>
                  </a:lnTo>
                  <a:lnTo>
                    <a:pt x="226" y="556"/>
                  </a:lnTo>
                  <a:lnTo>
                    <a:pt x="220" y="555"/>
                  </a:lnTo>
                  <a:lnTo>
                    <a:pt x="216" y="552"/>
                  </a:lnTo>
                  <a:lnTo>
                    <a:pt x="200" y="537"/>
                  </a:lnTo>
                  <a:lnTo>
                    <a:pt x="199" y="535"/>
                  </a:lnTo>
                  <a:lnTo>
                    <a:pt x="198" y="533"/>
                  </a:lnTo>
                  <a:lnTo>
                    <a:pt x="197" y="529"/>
                  </a:lnTo>
                  <a:lnTo>
                    <a:pt x="197" y="527"/>
                  </a:lnTo>
                  <a:lnTo>
                    <a:pt x="197" y="524"/>
                  </a:lnTo>
                  <a:lnTo>
                    <a:pt x="198" y="521"/>
                  </a:lnTo>
                  <a:lnTo>
                    <a:pt x="199" y="518"/>
                  </a:lnTo>
                  <a:lnTo>
                    <a:pt x="200" y="516"/>
                  </a:lnTo>
                  <a:lnTo>
                    <a:pt x="203" y="514"/>
                  </a:lnTo>
                  <a:lnTo>
                    <a:pt x="206" y="512"/>
                  </a:lnTo>
                  <a:lnTo>
                    <a:pt x="208" y="512"/>
                  </a:lnTo>
                  <a:lnTo>
                    <a:pt x="211" y="511"/>
                  </a:lnTo>
                  <a:lnTo>
                    <a:pt x="214" y="512"/>
                  </a:lnTo>
                  <a:lnTo>
                    <a:pt x="217" y="512"/>
                  </a:lnTo>
                  <a:lnTo>
                    <a:pt x="219" y="514"/>
                  </a:lnTo>
                  <a:lnTo>
                    <a:pt x="221" y="516"/>
                  </a:lnTo>
                  <a:lnTo>
                    <a:pt x="226" y="520"/>
                  </a:lnTo>
                  <a:lnTo>
                    <a:pt x="290" y="456"/>
                  </a:lnTo>
                  <a:lnTo>
                    <a:pt x="294" y="454"/>
                  </a:lnTo>
                  <a:lnTo>
                    <a:pt x="296" y="452"/>
                  </a:lnTo>
                  <a:lnTo>
                    <a:pt x="298" y="451"/>
                  </a:lnTo>
                  <a:lnTo>
                    <a:pt x="302" y="451"/>
                  </a:lnTo>
                  <a:lnTo>
                    <a:pt x="304" y="451"/>
                  </a:lnTo>
                  <a:lnTo>
                    <a:pt x="307" y="452"/>
                  </a:lnTo>
                  <a:lnTo>
                    <a:pt x="310" y="454"/>
                  </a:lnTo>
                  <a:lnTo>
                    <a:pt x="312" y="456"/>
                  </a:lnTo>
                  <a:lnTo>
                    <a:pt x="314" y="458"/>
                  </a:lnTo>
                  <a:lnTo>
                    <a:pt x="315" y="460"/>
                  </a:lnTo>
                  <a:lnTo>
                    <a:pt x="316" y="464"/>
                  </a:lnTo>
                  <a:lnTo>
                    <a:pt x="316" y="466"/>
                  </a:lnTo>
                  <a:lnTo>
                    <a:pt x="316" y="469"/>
                  </a:lnTo>
                  <a:lnTo>
                    <a:pt x="315" y="472"/>
                  </a:lnTo>
                  <a:lnTo>
                    <a:pt x="314" y="475"/>
                  </a:lnTo>
                  <a:lnTo>
                    <a:pt x="312" y="477"/>
                  </a:lnTo>
                  <a:close/>
                  <a:moveTo>
                    <a:pt x="164" y="236"/>
                  </a:moveTo>
                  <a:lnTo>
                    <a:pt x="162" y="237"/>
                  </a:lnTo>
                  <a:lnTo>
                    <a:pt x="158" y="238"/>
                  </a:lnTo>
                  <a:lnTo>
                    <a:pt x="157" y="238"/>
                  </a:lnTo>
                  <a:lnTo>
                    <a:pt x="155" y="238"/>
                  </a:lnTo>
                  <a:lnTo>
                    <a:pt x="153" y="239"/>
                  </a:lnTo>
                  <a:lnTo>
                    <a:pt x="151" y="239"/>
                  </a:lnTo>
                  <a:lnTo>
                    <a:pt x="151" y="180"/>
                  </a:lnTo>
                  <a:lnTo>
                    <a:pt x="217" y="180"/>
                  </a:lnTo>
                  <a:lnTo>
                    <a:pt x="214" y="188"/>
                  </a:lnTo>
                  <a:lnTo>
                    <a:pt x="208" y="197"/>
                  </a:lnTo>
                  <a:lnTo>
                    <a:pt x="203" y="205"/>
                  </a:lnTo>
                  <a:lnTo>
                    <a:pt x="197" y="212"/>
                  </a:lnTo>
                  <a:lnTo>
                    <a:pt x="190" y="220"/>
                  </a:lnTo>
                  <a:lnTo>
                    <a:pt x="182" y="225"/>
                  </a:lnTo>
                  <a:lnTo>
                    <a:pt x="173" y="231"/>
                  </a:lnTo>
                  <a:lnTo>
                    <a:pt x="164" y="236"/>
                  </a:lnTo>
                  <a:close/>
                  <a:moveTo>
                    <a:pt x="121" y="166"/>
                  </a:moveTo>
                  <a:lnTo>
                    <a:pt x="121" y="256"/>
                  </a:lnTo>
                  <a:lnTo>
                    <a:pt x="121" y="601"/>
                  </a:lnTo>
                  <a:lnTo>
                    <a:pt x="31" y="601"/>
                  </a:lnTo>
                  <a:lnTo>
                    <a:pt x="31" y="135"/>
                  </a:lnTo>
                  <a:lnTo>
                    <a:pt x="31" y="125"/>
                  </a:lnTo>
                  <a:lnTo>
                    <a:pt x="33" y="115"/>
                  </a:lnTo>
                  <a:lnTo>
                    <a:pt x="35" y="105"/>
                  </a:lnTo>
                  <a:lnTo>
                    <a:pt x="39" y="94"/>
                  </a:lnTo>
                  <a:lnTo>
                    <a:pt x="43" y="85"/>
                  </a:lnTo>
                  <a:lnTo>
                    <a:pt x="48" y="77"/>
                  </a:lnTo>
                  <a:lnTo>
                    <a:pt x="53" y="68"/>
                  </a:lnTo>
                  <a:lnTo>
                    <a:pt x="60" y="62"/>
                  </a:lnTo>
                  <a:lnTo>
                    <a:pt x="67" y="55"/>
                  </a:lnTo>
                  <a:lnTo>
                    <a:pt x="75" y="48"/>
                  </a:lnTo>
                  <a:lnTo>
                    <a:pt x="83" y="42"/>
                  </a:lnTo>
                  <a:lnTo>
                    <a:pt x="92" y="38"/>
                  </a:lnTo>
                  <a:lnTo>
                    <a:pt x="101" y="35"/>
                  </a:lnTo>
                  <a:lnTo>
                    <a:pt x="110" y="32"/>
                  </a:lnTo>
                  <a:lnTo>
                    <a:pt x="120" y="30"/>
                  </a:lnTo>
                  <a:lnTo>
                    <a:pt x="129" y="30"/>
                  </a:lnTo>
                  <a:lnTo>
                    <a:pt x="132" y="30"/>
                  </a:lnTo>
                  <a:lnTo>
                    <a:pt x="135" y="30"/>
                  </a:lnTo>
                  <a:lnTo>
                    <a:pt x="150" y="36"/>
                  </a:lnTo>
                  <a:lnTo>
                    <a:pt x="164" y="41"/>
                  </a:lnTo>
                  <a:lnTo>
                    <a:pt x="176" y="48"/>
                  </a:lnTo>
                  <a:lnTo>
                    <a:pt x="188" y="56"/>
                  </a:lnTo>
                  <a:lnTo>
                    <a:pt x="197" y="63"/>
                  </a:lnTo>
                  <a:lnTo>
                    <a:pt x="205" y="71"/>
                  </a:lnTo>
                  <a:lnTo>
                    <a:pt x="210" y="80"/>
                  </a:lnTo>
                  <a:lnTo>
                    <a:pt x="216" y="88"/>
                  </a:lnTo>
                  <a:lnTo>
                    <a:pt x="220" y="99"/>
                  </a:lnTo>
                  <a:lnTo>
                    <a:pt x="224" y="110"/>
                  </a:lnTo>
                  <a:lnTo>
                    <a:pt x="226" y="123"/>
                  </a:lnTo>
                  <a:lnTo>
                    <a:pt x="226" y="135"/>
                  </a:lnTo>
                  <a:lnTo>
                    <a:pt x="226" y="143"/>
                  </a:lnTo>
                  <a:lnTo>
                    <a:pt x="225" y="150"/>
                  </a:lnTo>
                  <a:lnTo>
                    <a:pt x="136" y="150"/>
                  </a:lnTo>
                  <a:lnTo>
                    <a:pt x="133" y="151"/>
                  </a:lnTo>
                  <a:lnTo>
                    <a:pt x="130" y="151"/>
                  </a:lnTo>
                  <a:lnTo>
                    <a:pt x="128" y="153"/>
                  </a:lnTo>
                  <a:lnTo>
                    <a:pt x="125" y="154"/>
                  </a:lnTo>
                  <a:lnTo>
                    <a:pt x="123" y="156"/>
                  </a:lnTo>
                  <a:lnTo>
                    <a:pt x="122" y="160"/>
                  </a:lnTo>
                  <a:lnTo>
                    <a:pt x="121" y="162"/>
                  </a:lnTo>
                  <a:lnTo>
                    <a:pt x="121" y="166"/>
                  </a:lnTo>
                  <a:close/>
                  <a:moveTo>
                    <a:pt x="587" y="0"/>
                  </a:moveTo>
                  <a:lnTo>
                    <a:pt x="136" y="0"/>
                  </a:lnTo>
                  <a:lnTo>
                    <a:pt x="136" y="0"/>
                  </a:lnTo>
                  <a:lnTo>
                    <a:pt x="135" y="0"/>
                  </a:lnTo>
                  <a:lnTo>
                    <a:pt x="132" y="0"/>
                  </a:lnTo>
                  <a:lnTo>
                    <a:pt x="129" y="0"/>
                  </a:lnTo>
                  <a:lnTo>
                    <a:pt x="116" y="1"/>
                  </a:lnTo>
                  <a:lnTo>
                    <a:pt x="104" y="2"/>
                  </a:lnTo>
                  <a:lnTo>
                    <a:pt x="92" y="5"/>
                  </a:lnTo>
                  <a:lnTo>
                    <a:pt x="80" y="11"/>
                  </a:lnTo>
                  <a:lnTo>
                    <a:pt x="69" y="16"/>
                  </a:lnTo>
                  <a:lnTo>
                    <a:pt x="58" y="23"/>
                  </a:lnTo>
                  <a:lnTo>
                    <a:pt x="48" y="31"/>
                  </a:lnTo>
                  <a:lnTo>
                    <a:pt x="39" y="40"/>
                  </a:lnTo>
                  <a:lnTo>
                    <a:pt x="31" y="49"/>
                  </a:lnTo>
                  <a:lnTo>
                    <a:pt x="23" y="59"/>
                  </a:lnTo>
                  <a:lnTo>
                    <a:pt x="16" y="71"/>
                  </a:lnTo>
                  <a:lnTo>
                    <a:pt x="10" y="83"/>
                  </a:lnTo>
                  <a:lnTo>
                    <a:pt x="6" y="95"/>
                  </a:lnTo>
                  <a:lnTo>
                    <a:pt x="4" y="108"/>
                  </a:lnTo>
                  <a:lnTo>
                    <a:pt x="1" y="121"/>
                  </a:lnTo>
                  <a:lnTo>
                    <a:pt x="0" y="135"/>
                  </a:lnTo>
                  <a:lnTo>
                    <a:pt x="0" y="617"/>
                  </a:lnTo>
                  <a:lnTo>
                    <a:pt x="1" y="620"/>
                  </a:lnTo>
                  <a:lnTo>
                    <a:pt x="1" y="623"/>
                  </a:lnTo>
                  <a:lnTo>
                    <a:pt x="4" y="625"/>
                  </a:lnTo>
                  <a:lnTo>
                    <a:pt x="5" y="627"/>
                  </a:lnTo>
                  <a:lnTo>
                    <a:pt x="7" y="630"/>
                  </a:lnTo>
                  <a:lnTo>
                    <a:pt x="9" y="631"/>
                  </a:lnTo>
                  <a:lnTo>
                    <a:pt x="13" y="632"/>
                  </a:lnTo>
                  <a:lnTo>
                    <a:pt x="16" y="632"/>
                  </a:lnTo>
                  <a:lnTo>
                    <a:pt x="121" y="632"/>
                  </a:lnTo>
                  <a:lnTo>
                    <a:pt x="121" y="888"/>
                  </a:lnTo>
                  <a:lnTo>
                    <a:pt x="121" y="891"/>
                  </a:lnTo>
                  <a:lnTo>
                    <a:pt x="122" y="894"/>
                  </a:lnTo>
                  <a:lnTo>
                    <a:pt x="123" y="896"/>
                  </a:lnTo>
                  <a:lnTo>
                    <a:pt x="125" y="898"/>
                  </a:lnTo>
                  <a:lnTo>
                    <a:pt x="128" y="901"/>
                  </a:lnTo>
                  <a:lnTo>
                    <a:pt x="130" y="902"/>
                  </a:lnTo>
                  <a:lnTo>
                    <a:pt x="133" y="903"/>
                  </a:lnTo>
                  <a:lnTo>
                    <a:pt x="136" y="903"/>
                  </a:lnTo>
                  <a:lnTo>
                    <a:pt x="587" y="903"/>
                  </a:lnTo>
                  <a:lnTo>
                    <a:pt x="591" y="903"/>
                  </a:lnTo>
                  <a:lnTo>
                    <a:pt x="593" y="902"/>
                  </a:lnTo>
                  <a:lnTo>
                    <a:pt x="596" y="901"/>
                  </a:lnTo>
                  <a:lnTo>
                    <a:pt x="599" y="898"/>
                  </a:lnTo>
                  <a:lnTo>
                    <a:pt x="600" y="896"/>
                  </a:lnTo>
                  <a:lnTo>
                    <a:pt x="602" y="894"/>
                  </a:lnTo>
                  <a:lnTo>
                    <a:pt x="602" y="891"/>
                  </a:lnTo>
                  <a:lnTo>
                    <a:pt x="603" y="888"/>
                  </a:lnTo>
                  <a:lnTo>
                    <a:pt x="603" y="269"/>
                  </a:lnTo>
                  <a:lnTo>
                    <a:pt x="615" y="267"/>
                  </a:lnTo>
                  <a:lnTo>
                    <a:pt x="627" y="264"/>
                  </a:lnTo>
                  <a:lnTo>
                    <a:pt x="638" y="259"/>
                  </a:lnTo>
                  <a:lnTo>
                    <a:pt x="648" y="255"/>
                  </a:lnTo>
                  <a:lnTo>
                    <a:pt x="660" y="248"/>
                  </a:lnTo>
                  <a:lnTo>
                    <a:pt x="670" y="241"/>
                  </a:lnTo>
                  <a:lnTo>
                    <a:pt x="679" y="232"/>
                  </a:lnTo>
                  <a:lnTo>
                    <a:pt x="687" y="224"/>
                  </a:lnTo>
                  <a:lnTo>
                    <a:pt x="695" y="214"/>
                  </a:lnTo>
                  <a:lnTo>
                    <a:pt x="703" y="204"/>
                  </a:lnTo>
                  <a:lnTo>
                    <a:pt x="708" y="194"/>
                  </a:lnTo>
                  <a:lnTo>
                    <a:pt x="714" y="182"/>
                  </a:lnTo>
                  <a:lnTo>
                    <a:pt x="717" y="171"/>
                  </a:lnTo>
                  <a:lnTo>
                    <a:pt x="721" y="160"/>
                  </a:lnTo>
                  <a:lnTo>
                    <a:pt x="723" y="147"/>
                  </a:lnTo>
                  <a:lnTo>
                    <a:pt x="723" y="135"/>
                  </a:lnTo>
                  <a:lnTo>
                    <a:pt x="723" y="121"/>
                  </a:lnTo>
                  <a:lnTo>
                    <a:pt x="721" y="109"/>
                  </a:lnTo>
                  <a:lnTo>
                    <a:pt x="717" y="97"/>
                  </a:lnTo>
                  <a:lnTo>
                    <a:pt x="712" y="84"/>
                  </a:lnTo>
                  <a:lnTo>
                    <a:pt x="706" y="72"/>
                  </a:lnTo>
                  <a:lnTo>
                    <a:pt x="699" y="60"/>
                  </a:lnTo>
                  <a:lnTo>
                    <a:pt x="691" y="50"/>
                  </a:lnTo>
                  <a:lnTo>
                    <a:pt x="682" y="40"/>
                  </a:lnTo>
                  <a:lnTo>
                    <a:pt x="672" y="32"/>
                  </a:lnTo>
                  <a:lnTo>
                    <a:pt x="662" y="23"/>
                  </a:lnTo>
                  <a:lnTo>
                    <a:pt x="651" y="16"/>
                  </a:lnTo>
                  <a:lnTo>
                    <a:pt x="638" y="11"/>
                  </a:lnTo>
                  <a:lnTo>
                    <a:pt x="627" y="6"/>
                  </a:lnTo>
                  <a:lnTo>
                    <a:pt x="613" y="3"/>
                  </a:lnTo>
                  <a:lnTo>
                    <a:pt x="601" y="1"/>
                  </a:lnTo>
                  <a:lnTo>
                    <a:pt x="587" y="0"/>
                  </a:lnTo>
                  <a:lnTo>
                    <a:pt x="587"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5" name="Google Shape;915;p20"/>
            <p:cNvSpPr/>
            <p:nvPr/>
          </p:nvSpPr>
          <p:spPr>
            <a:xfrm>
              <a:off x="7239000" y="4722813"/>
              <a:ext cx="66675" cy="128588"/>
            </a:xfrm>
            <a:custGeom>
              <a:avLst/>
              <a:gdLst/>
              <a:ahLst/>
              <a:cxnLst/>
              <a:rect l="l" t="t" r="r" b="b"/>
              <a:pathLst>
                <a:path w="210" h="407" extrusionOk="0">
                  <a:moveTo>
                    <a:pt x="135" y="0"/>
                  </a:moveTo>
                  <a:lnTo>
                    <a:pt x="123" y="1"/>
                  </a:lnTo>
                  <a:lnTo>
                    <a:pt x="111" y="3"/>
                  </a:lnTo>
                  <a:lnTo>
                    <a:pt x="101" y="8"/>
                  </a:lnTo>
                  <a:lnTo>
                    <a:pt x="91" y="14"/>
                  </a:lnTo>
                  <a:lnTo>
                    <a:pt x="82" y="21"/>
                  </a:lnTo>
                  <a:lnTo>
                    <a:pt x="74" y="29"/>
                  </a:lnTo>
                  <a:lnTo>
                    <a:pt x="67" y="37"/>
                  </a:lnTo>
                  <a:lnTo>
                    <a:pt x="63" y="45"/>
                  </a:lnTo>
                  <a:lnTo>
                    <a:pt x="50" y="47"/>
                  </a:lnTo>
                  <a:lnTo>
                    <a:pt x="39" y="52"/>
                  </a:lnTo>
                  <a:lnTo>
                    <a:pt x="33" y="54"/>
                  </a:lnTo>
                  <a:lnTo>
                    <a:pt x="28" y="57"/>
                  </a:lnTo>
                  <a:lnTo>
                    <a:pt x="23" y="61"/>
                  </a:lnTo>
                  <a:lnTo>
                    <a:pt x="19" y="65"/>
                  </a:lnTo>
                  <a:lnTo>
                    <a:pt x="14" y="70"/>
                  </a:lnTo>
                  <a:lnTo>
                    <a:pt x="11" y="75"/>
                  </a:lnTo>
                  <a:lnTo>
                    <a:pt x="7" y="81"/>
                  </a:lnTo>
                  <a:lnTo>
                    <a:pt x="4" y="88"/>
                  </a:lnTo>
                  <a:lnTo>
                    <a:pt x="2" y="95"/>
                  </a:lnTo>
                  <a:lnTo>
                    <a:pt x="1" y="102"/>
                  </a:lnTo>
                  <a:lnTo>
                    <a:pt x="0" y="110"/>
                  </a:lnTo>
                  <a:lnTo>
                    <a:pt x="0" y="119"/>
                  </a:lnTo>
                  <a:lnTo>
                    <a:pt x="0" y="393"/>
                  </a:lnTo>
                  <a:lnTo>
                    <a:pt x="0" y="395"/>
                  </a:lnTo>
                  <a:lnTo>
                    <a:pt x="1" y="398"/>
                  </a:lnTo>
                  <a:lnTo>
                    <a:pt x="2" y="401"/>
                  </a:lnTo>
                  <a:lnTo>
                    <a:pt x="3" y="403"/>
                  </a:lnTo>
                  <a:lnTo>
                    <a:pt x="5" y="405"/>
                  </a:lnTo>
                  <a:lnTo>
                    <a:pt x="9" y="406"/>
                  </a:lnTo>
                  <a:lnTo>
                    <a:pt x="11" y="407"/>
                  </a:lnTo>
                  <a:lnTo>
                    <a:pt x="14" y="407"/>
                  </a:lnTo>
                  <a:lnTo>
                    <a:pt x="18" y="407"/>
                  </a:lnTo>
                  <a:lnTo>
                    <a:pt x="20" y="406"/>
                  </a:lnTo>
                  <a:lnTo>
                    <a:pt x="22" y="405"/>
                  </a:lnTo>
                  <a:lnTo>
                    <a:pt x="24" y="403"/>
                  </a:lnTo>
                  <a:lnTo>
                    <a:pt x="27" y="401"/>
                  </a:lnTo>
                  <a:lnTo>
                    <a:pt x="28" y="398"/>
                  </a:lnTo>
                  <a:lnTo>
                    <a:pt x="29" y="395"/>
                  </a:lnTo>
                  <a:lnTo>
                    <a:pt x="29" y="393"/>
                  </a:lnTo>
                  <a:lnTo>
                    <a:pt x="29" y="119"/>
                  </a:lnTo>
                  <a:lnTo>
                    <a:pt x="30" y="110"/>
                  </a:lnTo>
                  <a:lnTo>
                    <a:pt x="31" y="101"/>
                  </a:lnTo>
                  <a:lnTo>
                    <a:pt x="35" y="95"/>
                  </a:lnTo>
                  <a:lnTo>
                    <a:pt x="38" y="89"/>
                  </a:lnTo>
                  <a:lnTo>
                    <a:pt x="42" y="84"/>
                  </a:lnTo>
                  <a:lnTo>
                    <a:pt x="48" y="81"/>
                  </a:lnTo>
                  <a:lnTo>
                    <a:pt x="54" y="78"/>
                  </a:lnTo>
                  <a:lnTo>
                    <a:pt x="59" y="76"/>
                  </a:lnTo>
                  <a:lnTo>
                    <a:pt x="59" y="331"/>
                  </a:lnTo>
                  <a:lnTo>
                    <a:pt x="210" y="331"/>
                  </a:lnTo>
                  <a:lnTo>
                    <a:pt x="210" y="60"/>
                  </a:lnTo>
                  <a:lnTo>
                    <a:pt x="210" y="55"/>
                  </a:lnTo>
                  <a:lnTo>
                    <a:pt x="209" y="49"/>
                  </a:lnTo>
                  <a:lnTo>
                    <a:pt x="206" y="45"/>
                  </a:lnTo>
                  <a:lnTo>
                    <a:pt x="203" y="39"/>
                  </a:lnTo>
                  <a:lnTo>
                    <a:pt x="196" y="29"/>
                  </a:lnTo>
                  <a:lnTo>
                    <a:pt x="186" y="20"/>
                  </a:lnTo>
                  <a:lnTo>
                    <a:pt x="175" y="12"/>
                  </a:lnTo>
                  <a:lnTo>
                    <a:pt x="162" y="5"/>
                  </a:lnTo>
                  <a:lnTo>
                    <a:pt x="155" y="3"/>
                  </a:lnTo>
                  <a:lnTo>
                    <a:pt x="149" y="1"/>
                  </a:lnTo>
                  <a:lnTo>
                    <a:pt x="142" y="0"/>
                  </a:lnTo>
                  <a:lnTo>
                    <a:pt x="135" y="0"/>
                  </a:lnTo>
                  <a:lnTo>
                    <a:pt x="135"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6" name="Google Shape;916;p20"/>
            <p:cNvSpPr/>
            <p:nvPr/>
          </p:nvSpPr>
          <p:spPr>
            <a:xfrm>
              <a:off x="7258050" y="4913313"/>
              <a:ext cx="47625" cy="28575"/>
            </a:xfrm>
            <a:custGeom>
              <a:avLst/>
              <a:gdLst/>
              <a:ahLst/>
              <a:cxnLst/>
              <a:rect l="l" t="t" r="r" b="b"/>
              <a:pathLst>
                <a:path w="151" h="90" extrusionOk="0">
                  <a:moveTo>
                    <a:pt x="0" y="14"/>
                  </a:moveTo>
                  <a:lnTo>
                    <a:pt x="0" y="22"/>
                  </a:lnTo>
                  <a:lnTo>
                    <a:pt x="2" y="29"/>
                  </a:lnTo>
                  <a:lnTo>
                    <a:pt x="4" y="37"/>
                  </a:lnTo>
                  <a:lnTo>
                    <a:pt x="6" y="44"/>
                  </a:lnTo>
                  <a:lnTo>
                    <a:pt x="9" y="50"/>
                  </a:lnTo>
                  <a:lnTo>
                    <a:pt x="14" y="56"/>
                  </a:lnTo>
                  <a:lnTo>
                    <a:pt x="18" y="62"/>
                  </a:lnTo>
                  <a:lnTo>
                    <a:pt x="23" y="67"/>
                  </a:lnTo>
                  <a:lnTo>
                    <a:pt x="29" y="72"/>
                  </a:lnTo>
                  <a:lnTo>
                    <a:pt x="34" y="76"/>
                  </a:lnTo>
                  <a:lnTo>
                    <a:pt x="40" y="81"/>
                  </a:lnTo>
                  <a:lnTo>
                    <a:pt x="47" y="84"/>
                  </a:lnTo>
                  <a:lnTo>
                    <a:pt x="54" y="87"/>
                  </a:lnTo>
                  <a:lnTo>
                    <a:pt x="61" y="89"/>
                  </a:lnTo>
                  <a:lnTo>
                    <a:pt x="68" y="90"/>
                  </a:lnTo>
                  <a:lnTo>
                    <a:pt x="76" y="90"/>
                  </a:lnTo>
                  <a:lnTo>
                    <a:pt x="83" y="90"/>
                  </a:lnTo>
                  <a:lnTo>
                    <a:pt x="90" y="89"/>
                  </a:lnTo>
                  <a:lnTo>
                    <a:pt x="96" y="87"/>
                  </a:lnTo>
                  <a:lnTo>
                    <a:pt x="103" y="83"/>
                  </a:lnTo>
                  <a:lnTo>
                    <a:pt x="109" y="80"/>
                  </a:lnTo>
                  <a:lnTo>
                    <a:pt x="116" y="76"/>
                  </a:lnTo>
                  <a:lnTo>
                    <a:pt x="121" y="71"/>
                  </a:lnTo>
                  <a:lnTo>
                    <a:pt x="127" y="65"/>
                  </a:lnTo>
                  <a:lnTo>
                    <a:pt x="131" y="60"/>
                  </a:lnTo>
                  <a:lnTo>
                    <a:pt x="137" y="53"/>
                  </a:lnTo>
                  <a:lnTo>
                    <a:pt x="140" y="45"/>
                  </a:lnTo>
                  <a:lnTo>
                    <a:pt x="144" y="37"/>
                  </a:lnTo>
                  <a:lnTo>
                    <a:pt x="147" y="29"/>
                  </a:lnTo>
                  <a:lnTo>
                    <a:pt x="150" y="20"/>
                  </a:lnTo>
                  <a:lnTo>
                    <a:pt x="151" y="10"/>
                  </a:lnTo>
                  <a:lnTo>
                    <a:pt x="151" y="0"/>
                  </a:lnTo>
                  <a:lnTo>
                    <a:pt x="0" y="0"/>
                  </a:lnTo>
                  <a:lnTo>
                    <a:pt x="0" y="14"/>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7" name="Google Shape;917;p20"/>
            <p:cNvSpPr/>
            <p:nvPr/>
          </p:nvSpPr>
          <p:spPr>
            <a:xfrm>
              <a:off x="7258050" y="4837113"/>
              <a:ext cx="47625" cy="66675"/>
            </a:xfrm>
            <a:prstGeom prst="rect">
              <a:avLst/>
            </a:pr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918" name="Google Shape;918;p20"/>
          <p:cNvGrpSpPr/>
          <p:nvPr/>
        </p:nvGrpSpPr>
        <p:grpSpPr>
          <a:xfrm>
            <a:off x="3133330" y="2252176"/>
            <a:ext cx="287338" cy="258762"/>
            <a:chOff x="879475" y="817563"/>
            <a:chExt cx="287338" cy="258762"/>
          </a:xfrm>
        </p:grpSpPr>
        <p:sp>
          <p:nvSpPr>
            <p:cNvPr id="919" name="Google Shape;919;p20"/>
            <p:cNvSpPr/>
            <p:nvPr/>
          </p:nvSpPr>
          <p:spPr>
            <a:xfrm>
              <a:off x="879475" y="817563"/>
              <a:ext cx="287338" cy="171450"/>
            </a:xfrm>
            <a:custGeom>
              <a:avLst/>
              <a:gdLst/>
              <a:ahLst/>
              <a:cxnLst/>
              <a:rect l="l" t="t" r="r" b="b"/>
              <a:pathLst>
                <a:path w="904" h="544" extrusionOk="0">
                  <a:moveTo>
                    <a:pt x="829" y="0"/>
                  </a:moveTo>
                  <a:lnTo>
                    <a:pt x="75" y="0"/>
                  </a:lnTo>
                  <a:lnTo>
                    <a:pt x="67" y="2"/>
                  </a:lnTo>
                  <a:lnTo>
                    <a:pt x="59" y="3"/>
                  </a:lnTo>
                  <a:lnTo>
                    <a:pt x="53" y="4"/>
                  </a:lnTo>
                  <a:lnTo>
                    <a:pt x="46" y="7"/>
                  </a:lnTo>
                  <a:lnTo>
                    <a:pt x="40" y="10"/>
                  </a:lnTo>
                  <a:lnTo>
                    <a:pt x="33" y="14"/>
                  </a:lnTo>
                  <a:lnTo>
                    <a:pt x="27" y="18"/>
                  </a:lnTo>
                  <a:lnTo>
                    <a:pt x="22" y="23"/>
                  </a:lnTo>
                  <a:lnTo>
                    <a:pt x="16" y="28"/>
                  </a:lnTo>
                  <a:lnTo>
                    <a:pt x="12" y="34"/>
                  </a:lnTo>
                  <a:lnTo>
                    <a:pt x="9" y="40"/>
                  </a:lnTo>
                  <a:lnTo>
                    <a:pt x="5" y="47"/>
                  </a:lnTo>
                  <a:lnTo>
                    <a:pt x="3" y="54"/>
                  </a:lnTo>
                  <a:lnTo>
                    <a:pt x="1" y="61"/>
                  </a:lnTo>
                  <a:lnTo>
                    <a:pt x="0" y="69"/>
                  </a:lnTo>
                  <a:lnTo>
                    <a:pt x="0" y="77"/>
                  </a:lnTo>
                  <a:lnTo>
                    <a:pt x="0" y="544"/>
                  </a:lnTo>
                  <a:lnTo>
                    <a:pt x="904" y="544"/>
                  </a:lnTo>
                  <a:lnTo>
                    <a:pt x="904" y="77"/>
                  </a:lnTo>
                  <a:lnTo>
                    <a:pt x="904" y="69"/>
                  </a:lnTo>
                  <a:lnTo>
                    <a:pt x="903" y="61"/>
                  </a:lnTo>
                  <a:lnTo>
                    <a:pt x="901" y="54"/>
                  </a:lnTo>
                  <a:lnTo>
                    <a:pt x="899" y="47"/>
                  </a:lnTo>
                  <a:lnTo>
                    <a:pt x="896" y="40"/>
                  </a:lnTo>
                  <a:lnTo>
                    <a:pt x="892" y="34"/>
                  </a:lnTo>
                  <a:lnTo>
                    <a:pt x="888" y="28"/>
                  </a:lnTo>
                  <a:lnTo>
                    <a:pt x="882" y="23"/>
                  </a:lnTo>
                  <a:lnTo>
                    <a:pt x="877" y="18"/>
                  </a:lnTo>
                  <a:lnTo>
                    <a:pt x="871" y="14"/>
                  </a:lnTo>
                  <a:lnTo>
                    <a:pt x="866" y="10"/>
                  </a:lnTo>
                  <a:lnTo>
                    <a:pt x="859" y="7"/>
                  </a:lnTo>
                  <a:lnTo>
                    <a:pt x="851" y="4"/>
                  </a:lnTo>
                  <a:lnTo>
                    <a:pt x="845" y="3"/>
                  </a:lnTo>
                  <a:lnTo>
                    <a:pt x="837" y="2"/>
                  </a:lnTo>
                  <a:lnTo>
                    <a:pt x="829"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0" name="Google Shape;920;p20"/>
            <p:cNvSpPr/>
            <p:nvPr/>
          </p:nvSpPr>
          <p:spPr>
            <a:xfrm>
              <a:off x="879475" y="1000125"/>
              <a:ext cx="287338" cy="76200"/>
            </a:xfrm>
            <a:custGeom>
              <a:avLst/>
              <a:gdLst/>
              <a:ahLst/>
              <a:cxnLst/>
              <a:rect l="l" t="t" r="r" b="b"/>
              <a:pathLst>
                <a:path w="904" h="241" extrusionOk="0">
                  <a:moveTo>
                    <a:pt x="452" y="29"/>
                  </a:moveTo>
                  <a:lnTo>
                    <a:pt x="459" y="29"/>
                  </a:lnTo>
                  <a:lnTo>
                    <a:pt x="464" y="32"/>
                  </a:lnTo>
                  <a:lnTo>
                    <a:pt x="469" y="35"/>
                  </a:lnTo>
                  <a:lnTo>
                    <a:pt x="473" y="38"/>
                  </a:lnTo>
                  <a:lnTo>
                    <a:pt x="478" y="43"/>
                  </a:lnTo>
                  <a:lnTo>
                    <a:pt x="480" y="48"/>
                  </a:lnTo>
                  <a:lnTo>
                    <a:pt x="482" y="54"/>
                  </a:lnTo>
                  <a:lnTo>
                    <a:pt x="482" y="59"/>
                  </a:lnTo>
                  <a:lnTo>
                    <a:pt x="482" y="66"/>
                  </a:lnTo>
                  <a:lnTo>
                    <a:pt x="480" y="71"/>
                  </a:lnTo>
                  <a:lnTo>
                    <a:pt x="478" y="77"/>
                  </a:lnTo>
                  <a:lnTo>
                    <a:pt x="473" y="81"/>
                  </a:lnTo>
                  <a:lnTo>
                    <a:pt x="469" y="85"/>
                  </a:lnTo>
                  <a:lnTo>
                    <a:pt x="464" y="87"/>
                  </a:lnTo>
                  <a:lnTo>
                    <a:pt x="459" y="89"/>
                  </a:lnTo>
                  <a:lnTo>
                    <a:pt x="452" y="90"/>
                  </a:lnTo>
                  <a:lnTo>
                    <a:pt x="447" y="89"/>
                  </a:lnTo>
                  <a:lnTo>
                    <a:pt x="440" y="87"/>
                  </a:lnTo>
                  <a:lnTo>
                    <a:pt x="436" y="85"/>
                  </a:lnTo>
                  <a:lnTo>
                    <a:pt x="431" y="81"/>
                  </a:lnTo>
                  <a:lnTo>
                    <a:pt x="427" y="77"/>
                  </a:lnTo>
                  <a:lnTo>
                    <a:pt x="424" y="71"/>
                  </a:lnTo>
                  <a:lnTo>
                    <a:pt x="422" y="66"/>
                  </a:lnTo>
                  <a:lnTo>
                    <a:pt x="422" y="59"/>
                  </a:lnTo>
                  <a:lnTo>
                    <a:pt x="422" y="54"/>
                  </a:lnTo>
                  <a:lnTo>
                    <a:pt x="424" y="48"/>
                  </a:lnTo>
                  <a:lnTo>
                    <a:pt x="427" y="43"/>
                  </a:lnTo>
                  <a:lnTo>
                    <a:pt x="431" y="38"/>
                  </a:lnTo>
                  <a:lnTo>
                    <a:pt x="436" y="35"/>
                  </a:lnTo>
                  <a:lnTo>
                    <a:pt x="440" y="32"/>
                  </a:lnTo>
                  <a:lnTo>
                    <a:pt x="447" y="31"/>
                  </a:lnTo>
                  <a:lnTo>
                    <a:pt x="452" y="29"/>
                  </a:lnTo>
                  <a:lnTo>
                    <a:pt x="452" y="29"/>
                  </a:lnTo>
                  <a:close/>
                  <a:moveTo>
                    <a:pt x="0" y="75"/>
                  </a:moveTo>
                  <a:lnTo>
                    <a:pt x="0" y="83"/>
                  </a:lnTo>
                  <a:lnTo>
                    <a:pt x="1" y="90"/>
                  </a:lnTo>
                  <a:lnTo>
                    <a:pt x="3" y="97"/>
                  </a:lnTo>
                  <a:lnTo>
                    <a:pt x="5" y="104"/>
                  </a:lnTo>
                  <a:lnTo>
                    <a:pt x="9" y="110"/>
                  </a:lnTo>
                  <a:lnTo>
                    <a:pt x="12" y="117"/>
                  </a:lnTo>
                  <a:lnTo>
                    <a:pt x="16" y="122"/>
                  </a:lnTo>
                  <a:lnTo>
                    <a:pt x="22" y="128"/>
                  </a:lnTo>
                  <a:lnTo>
                    <a:pt x="27" y="132"/>
                  </a:lnTo>
                  <a:lnTo>
                    <a:pt x="33" y="137"/>
                  </a:lnTo>
                  <a:lnTo>
                    <a:pt x="40" y="141"/>
                  </a:lnTo>
                  <a:lnTo>
                    <a:pt x="46" y="145"/>
                  </a:lnTo>
                  <a:lnTo>
                    <a:pt x="53" y="147"/>
                  </a:lnTo>
                  <a:lnTo>
                    <a:pt x="59" y="149"/>
                  </a:lnTo>
                  <a:lnTo>
                    <a:pt x="67" y="150"/>
                  </a:lnTo>
                  <a:lnTo>
                    <a:pt x="75" y="150"/>
                  </a:lnTo>
                  <a:lnTo>
                    <a:pt x="437" y="150"/>
                  </a:lnTo>
                  <a:lnTo>
                    <a:pt x="437" y="211"/>
                  </a:lnTo>
                  <a:lnTo>
                    <a:pt x="195" y="211"/>
                  </a:lnTo>
                  <a:lnTo>
                    <a:pt x="192" y="211"/>
                  </a:lnTo>
                  <a:lnTo>
                    <a:pt x="190" y="212"/>
                  </a:lnTo>
                  <a:lnTo>
                    <a:pt x="188" y="213"/>
                  </a:lnTo>
                  <a:lnTo>
                    <a:pt x="186" y="215"/>
                  </a:lnTo>
                  <a:lnTo>
                    <a:pt x="183" y="218"/>
                  </a:lnTo>
                  <a:lnTo>
                    <a:pt x="182" y="220"/>
                  </a:lnTo>
                  <a:lnTo>
                    <a:pt x="181" y="223"/>
                  </a:lnTo>
                  <a:lnTo>
                    <a:pt x="181" y="225"/>
                  </a:lnTo>
                  <a:lnTo>
                    <a:pt x="181" y="229"/>
                  </a:lnTo>
                  <a:lnTo>
                    <a:pt x="182" y="232"/>
                  </a:lnTo>
                  <a:lnTo>
                    <a:pt x="183" y="234"/>
                  </a:lnTo>
                  <a:lnTo>
                    <a:pt x="186" y="236"/>
                  </a:lnTo>
                  <a:lnTo>
                    <a:pt x="188" y="239"/>
                  </a:lnTo>
                  <a:lnTo>
                    <a:pt x="190" y="240"/>
                  </a:lnTo>
                  <a:lnTo>
                    <a:pt x="192" y="241"/>
                  </a:lnTo>
                  <a:lnTo>
                    <a:pt x="195" y="241"/>
                  </a:lnTo>
                  <a:lnTo>
                    <a:pt x="739" y="241"/>
                  </a:lnTo>
                  <a:lnTo>
                    <a:pt x="742" y="241"/>
                  </a:lnTo>
                  <a:lnTo>
                    <a:pt x="745" y="240"/>
                  </a:lnTo>
                  <a:lnTo>
                    <a:pt x="747" y="239"/>
                  </a:lnTo>
                  <a:lnTo>
                    <a:pt x="750" y="236"/>
                  </a:lnTo>
                  <a:lnTo>
                    <a:pt x="752" y="234"/>
                  </a:lnTo>
                  <a:lnTo>
                    <a:pt x="753" y="232"/>
                  </a:lnTo>
                  <a:lnTo>
                    <a:pt x="754" y="229"/>
                  </a:lnTo>
                  <a:lnTo>
                    <a:pt x="754" y="225"/>
                  </a:lnTo>
                  <a:lnTo>
                    <a:pt x="754" y="223"/>
                  </a:lnTo>
                  <a:lnTo>
                    <a:pt x="753" y="220"/>
                  </a:lnTo>
                  <a:lnTo>
                    <a:pt x="752" y="218"/>
                  </a:lnTo>
                  <a:lnTo>
                    <a:pt x="750" y="215"/>
                  </a:lnTo>
                  <a:lnTo>
                    <a:pt x="747" y="213"/>
                  </a:lnTo>
                  <a:lnTo>
                    <a:pt x="745" y="212"/>
                  </a:lnTo>
                  <a:lnTo>
                    <a:pt x="742" y="211"/>
                  </a:lnTo>
                  <a:lnTo>
                    <a:pt x="739" y="211"/>
                  </a:lnTo>
                  <a:lnTo>
                    <a:pt x="468" y="211"/>
                  </a:lnTo>
                  <a:lnTo>
                    <a:pt x="468" y="150"/>
                  </a:lnTo>
                  <a:lnTo>
                    <a:pt x="829" y="150"/>
                  </a:lnTo>
                  <a:lnTo>
                    <a:pt x="837" y="150"/>
                  </a:lnTo>
                  <a:lnTo>
                    <a:pt x="845" y="149"/>
                  </a:lnTo>
                  <a:lnTo>
                    <a:pt x="851" y="147"/>
                  </a:lnTo>
                  <a:lnTo>
                    <a:pt x="859" y="145"/>
                  </a:lnTo>
                  <a:lnTo>
                    <a:pt x="866" y="141"/>
                  </a:lnTo>
                  <a:lnTo>
                    <a:pt x="871" y="137"/>
                  </a:lnTo>
                  <a:lnTo>
                    <a:pt x="877" y="132"/>
                  </a:lnTo>
                  <a:lnTo>
                    <a:pt x="882" y="128"/>
                  </a:lnTo>
                  <a:lnTo>
                    <a:pt x="888" y="122"/>
                  </a:lnTo>
                  <a:lnTo>
                    <a:pt x="892" y="117"/>
                  </a:lnTo>
                  <a:lnTo>
                    <a:pt x="896" y="110"/>
                  </a:lnTo>
                  <a:lnTo>
                    <a:pt x="899" y="104"/>
                  </a:lnTo>
                  <a:lnTo>
                    <a:pt x="901" y="97"/>
                  </a:lnTo>
                  <a:lnTo>
                    <a:pt x="903" y="90"/>
                  </a:lnTo>
                  <a:lnTo>
                    <a:pt x="904" y="83"/>
                  </a:lnTo>
                  <a:lnTo>
                    <a:pt x="904" y="75"/>
                  </a:lnTo>
                  <a:lnTo>
                    <a:pt x="904" y="0"/>
                  </a:lnTo>
                  <a:lnTo>
                    <a:pt x="0" y="0"/>
                  </a:lnTo>
                  <a:lnTo>
                    <a:pt x="0" y="75"/>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921" name="Google Shape;921;p20"/>
          <p:cNvGrpSpPr/>
          <p:nvPr/>
        </p:nvGrpSpPr>
        <p:grpSpPr>
          <a:xfrm>
            <a:off x="4277123" y="2252176"/>
            <a:ext cx="287338" cy="258762"/>
            <a:chOff x="304800" y="5129213"/>
            <a:chExt cx="287338" cy="258762"/>
          </a:xfrm>
        </p:grpSpPr>
        <p:sp>
          <p:nvSpPr>
            <p:cNvPr id="922" name="Google Shape;922;p20"/>
            <p:cNvSpPr/>
            <p:nvPr/>
          </p:nvSpPr>
          <p:spPr>
            <a:xfrm>
              <a:off x="381000" y="5224463"/>
              <a:ext cx="134938" cy="38100"/>
            </a:xfrm>
            <a:custGeom>
              <a:avLst/>
              <a:gdLst/>
              <a:ahLst/>
              <a:cxnLst/>
              <a:rect l="l" t="t" r="r" b="b"/>
              <a:pathLst>
                <a:path w="423" h="120" extrusionOk="0">
                  <a:moveTo>
                    <a:pt x="176" y="120"/>
                  </a:moveTo>
                  <a:lnTo>
                    <a:pt x="247" y="120"/>
                  </a:lnTo>
                  <a:lnTo>
                    <a:pt x="252" y="108"/>
                  </a:lnTo>
                  <a:lnTo>
                    <a:pt x="260" y="97"/>
                  </a:lnTo>
                  <a:lnTo>
                    <a:pt x="269" y="86"/>
                  </a:lnTo>
                  <a:lnTo>
                    <a:pt x="280" y="77"/>
                  </a:lnTo>
                  <a:lnTo>
                    <a:pt x="291" y="71"/>
                  </a:lnTo>
                  <a:lnTo>
                    <a:pt x="304" y="65"/>
                  </a:lnTo>
                  <a:lnTo>
                    <a:pt x="311" y="63"/>
                  </a:lnTo>
                  <a:lnTo>
                    <a:pt x="318" y="62"/>
                  </a:lnTo>
                  <a:lnTo>
                    <a:pt x="325" y="61"/>
                  </a:lnTo>
                  <a:lnTo>
                    <a:pt x="332" y="61"/>
                  </a:lnTo>
                  <a:lnTo>
                    <a:pt x="423" y="61"/>
                  </a:lnTo>
                  <a:lnTo>
                    <a:pt x="423" y="31"/>
                  </a:lnTo>
                  <a:lnTo>
                    <a:pt x="423" y="22"/>
                  </a:lnTo>
                  <a:lnTo>
                    <a:pt x="420" y="14"/>
                  </a:lnTo>
                  <a:lnTo>
                    <a:pt x="418" y="8"/>
                  </a:lnTo>
                  <a:lnTo>
                    <a:pt x="415" y="0"/>
                  </a:lnTo>
                  <a:lnTo>
                    <a:pt x="363" y="0"/>
                  </a:lnTo>
                  <a:lnTo>
                    <a:pt x="61" y="0"/>
                  </a:lnTo>
                  <a:lnTo>
                    <a:pt x="9" y="0"/>
                  </a:lnTo>
                  <a:lnTo>
                    <a:pt x="6" y="8"/>
                  </a:lnTo>
                  <a:lnTo>
                    <a:pt x="2" y="14"/>
                  </a:lnTo>
                  <a:lnTo>
                    <a:pt x="1" y="22"/>
                  </a:lnTo>
                  <a:lnTo>
                    <a:pt x="0" y="31"/>
                  </a:lnTo>
                  <a:lnTo>
                    <a:pt x="0" y="61"/>
                  </a:lnTo>
                  <a:lnTo>
                    <a:pt x="91" y="61"/>
                  </a:lnTo>
                  <a:lnTo>
                    <a:pt x="99" y="61"/>
                  </a:lnTo>
                  <a:lnTo>
                    <a:pt x="105" y="62"/>
                  </a:lnTo>
                  <a:lnTo>
                    <a:pt x="112" y="63"/>
                  </a:lnTo>
                  <a:lnTo>
                    <a:pt x="120" y="65"/>
                  </a:lnTo>
                  <a:lnTo>
                    <a:pt x="132" y="71"/>
                  </a:lnTo>
                  <a:lnTo>
                    <a:pt x="144" y="77"/>
                  </a:lnTo>
                  <a:lnTo>
                    <a:pt x="154" y="86"/>
                  </a:lnTo>
                  <a:lnTo>
                    <a:pt x="163" y="97"/>
                  </a:lnTo>
                  <a:lnTo>
                    <a:pt x="170" y="108"/>
                  </a:lnTo>
                  <a:lnTo>
                    <a:pt x="176" y="12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3" name="Google Shape;923;p20"/>
            <p:cNvSpPr/>
            <p:nvPr/>
          </p:nvSpPr>
          <p:spPr>
            <a:xfrm>
              <a:off x="390525" y="5129213"/>
              <a:ext cx="115888" cy="85725"/>
            </a:xfrm>
            <a:custGeom>
              <a:avLst/>
              <a:gdLst/>
              <a:ahLst/>
              <a:cxnLst/>
              <a:rect l="l" t="t" r="r" b="b"/>
              <a:pathLst>
                <a:path w="362" h="271" extrusionOk="0">
                  <a:moveTo>
                    <a:pt x="60" y="75"/>
                  </a:moveTo>
                  <a:lnTo>
                    <a:pt x="60" y="72"/>
                  </a:lnTo>
                  <a:lnTo>
                    <a:pt x="61" y="68"/>
                  </a:lnTo>
                  <a:lnTo>
                    <a:pt x="62" y="66"/>
                  </a:lnTo>
                  <a:lnTo>
                    <a:pt x="64" y="64"/>
                  </a:lnTo>
                  <a:lnTo>
                    <a:pt x="66" y="62"/>
                  </a:lnTo>
                  <a:lnTo>
                    <a:pt x="69" y="61"/>
                  </a:lnTo>
                  <a:lnTo>
                    <a:pt x="72" y="60"/>
                  </a:lnTo>
                  <a:lnTo>
                    <a:pt x="75" y="60"/>
                  </a:lnTo>
                  <a:lnTo>
                    <a:pt x="287" y="60"/>
                  </a:lnTo>
                  <a:lnTo>
                    <a:pt x="289" y="60"/>
                  </a:lnTo>
                  <a:lnTo>
                    <a:pt x="292" y="61"/>
                  </a:lnTo>
                  <a:lnTo>
                    <a:pt x="294" y="62"/>
                  </a:lnTo>
                  <a:lnTo>
                    <a:pt x="297" y="64"/>
                  </a:lnTo>
                  <a:lnTo>
                    <a:pt x="299" y="66"/>
                  </a:lnTo>
                  <a:lnTo>
                    <a:pt x="300" y="70"/>
                  </a:lnTo>
                  <a:lnTo>
                    <a:pt x="301" y="72"/>
                  </a:lnTo>
                  <a:lnTo>
                    <a:pt x="301" y="75"/>
                  </a:lnTo>
                  <a:lnTo>
                    <a:pt x="301" y="226"/>
                  </a:lnTo>
                  <a:lnTo>
                    <a:pt x="301" y="229"/>
                  </a:lnTo>
                  <a:lnTo>
                    <a:pt x="300" y="231"/>
                  </a:lnTo>
                  <a:lnTo>
                    <a:pt x="299" y="234"/>
                  </a:lnTo>
                  <a:lnTo>
                    <a:pt x="297" y="237"/>
                  </a:lnTo>
                  <a:lnTo>
                    <a:pt x="294" y="239"/>
                  </a:lnTo>
                  <a:lnTo>
                    <a:pt x="292" y="240"/>
                  </a:lnTo>
                  <a:lnTo>
                    <a:pt x="289" y="241"/>
                  </a:lnTo>
                  <a:lnTo>
                    <a:pt x="287" y="241"/>
                  </a:lnTo>
                  <a:lnTo>
                    <a:pt x="75" y="241"/>
                  </a:lnTo>
                  <a:lnTo>
                    <a:pt x="72" y="241"/>
                  </a:lnTo>
                  <a:lnTo>
                    <a:pt x="69" y="240"/>
                  </a:lnTo>
                  <a:lnTo>
                    <a:pt x="66" y="239"/>
                  </a:lnTo>
                  <a:lnTo>
                    <a:pt x="64" y="237"/>
                  </a:lnTo>
                  <a:lnTo>
                    <a:pt x="62" y="234"/>
                  </a:lnTo>
                  <a:lnTo>
                    <a:pt x="61" y="231"/>
                  </a:lnTo>
                  <a:lnTo>
                    <a:pt x="60" y="229"/>
                  </a:lnTo>
                  <a:lnTo>
                    <a:pt x="60" y="226"/>
                  </a:lnTo>
                  <a:lnTo>
                    <a:pt x="60" y="75"/>
                  </a:lnTo>
                  <a:close/>
                  <a:moveTo>
                    <a:pt x="332" y="271"/>
                  </a:moveTo>
                  <a:lnTo>
                    <a:pt x="362" y="271"/>
                  </a:lnTo>
                  <a:lnTo>
                    <a:pt x="362" y="60"/>
                  </a:lnTo>
                  <a:lnTo>
                    <a:pt x="362" y="54"/>
                  </a:lnTo>
                  <a:lnTo>
                    <a:pt x="361" y="47"/>
                  </a:lnTo>
                  <a:lnTo>
                    <a:pt x="358" y="42"/>
                  </a:lnTo>
                  <a:lnTo>
                    <a:pt x="357" y="36"/>
                  </a:lnTo>
                  <a:lnTo>
                    <a:pt x="354" y="31"/>
                  </a:lnTo>
                  <a:lnTo>
                    <a:pt x="352" y="26"/>
                  </a:lnTo>
                  <a:lnTo>
                    <a:pt x="347" y="21"/>
                  </a:lnTo>
                  <a:lnTo>
                    <a:pt x="344" y="18"/>
                  </a:lnTo>
                  <a:lnTo>
                    <a:pt x="340" y="13"/>
                  </a:lnTo>
                  <a:lnTo>
                    <a:pt x="335" y="10"/>
                  </a:lnTo>
                  <a:lnTo>
                    <a:pt x="330" y="7"/>
                  </a:lnTo>
                  <a:lnTo>
                    <a:pt x="325" y="4"/>
                  </a:lnTo>
                  <a:lnTo>
                    <a:pt x="320" y="2"/>
                  </a:lnTo>
                  <a:lnTo>
                    <a:pt x="313" y="1"/>
                  </a:lnTo>
                  <a:lnTo>
                    <a:pt x="308" y="0"/>
                  </a:lnTo>
                  <a:lnTo>
                    <a:pt x="301" y="0"/>
                  </a:lnTo>
                  <a:lnTo>
                    <a:pt x="60" y="0"/>
                  </a:lnTo>
                  <a:lnTo>
                    <a:pt x="54" y="0"/>
                  </a:lnTo>
                  <a:lnTo>
                    <a:pt x="48" y="1"/>
                  </a:lnTo>
                  <a:lnTo>
                    <a:pt x="42" y="2"/>
                  </a:lnTo>
                  <a:lnTo>
                    <a:pt x="37" y="4"/>
                  </a:lnTo>
                  <a:lnTo>
                    <a:pt x="31" y="7"/>
                  </a:lnTo>
                  <a:lnTo>
                    <a:pt x="27" y="10"/>
                  </a:lnTo>
                  <a:lnTo>
                    <a:pt x="21" y="13"/>
                  </a:lnTo>
                  <a:lnTo>
                    <a:pt x="18" y="18"/>
                  </a:lnTo>
                  <a:lnTo>
                    <a:pt x="13" y="21"/>
                  </a:lnTo>
                  <a:lnTo>
                    <a:pt x="10" y="26"/>
                  </a:lnTo>
                  <a:lnTo>
                    <a:pt x="7" y="31"/>
                  </a:lnTo>
                  <a:lnTo>
                    <a:pt x="5" y="36"/>
                  </a:lnTo>
                  <a:lnTo>
                    <a:pt x="2" y="42"/>
                  </a:lnTo>
                  <a:lnTo>
                    <a:pt x="1" y="47"/>
                  </a:lnTo>
                  <a:lnTo>
                    <a:pt x="0" y="54"/>
                  </a:lnTo>
                  <a:lnTo>
                    <a:pt x="0" y="60"/>
                  </a:lnTo>
                  <a:lnTo>
                    <a:pt x="0" y="271"/>
                  </a:lnTo>
                  <a:lnTo>
                    <a:pt x="30" y="271"/>
                  </a:lnTo>
                  <a:lnTo>
                    <a:pt x="332" y="271"/>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4" name="Google Shape;924;p20"/>
            <p:cNvSpPr/>
            <p:nvPr/>
          </p:nvSpPr>
          <p:spPr>
            <a:xfrm>
              <a:off x="457200" y="5349875"/>
              <a:ext cx="134938" cy="38100"/>
            </a:xfrm>
            <a:custGeom>
              <a:avLst/>
              <a:gdLst/>
              <a:ahLst/>
              <a:cxnLst/>
              <a:rect l="l" t="t" r="r" b="b"/>
              <a:pathLst>
                <a:path w="423" h="121" extrusionOk="0">
                  <a:moveTo>
                    <a:pt x="422" y="18"/>
                  </a:moveTo>
                  <a:lnTo>
                    <a:pt x="422" y="17"/>
                  </a:lnTo>
                  <a:lnTo>
                    <a:pt x="422" y="17"/>
                  </a:lnTo>
                  <a:lnTo>
                    <a:pt x="419" y="10"/>
                  </a:lnTo>
                  <a:lnTo>
                    <a:pt x="417" y="5"/>
                  </a:lnTo>
                  <a:lnTo>
                    <a:pt x="417" y="4"/>
                  </a:lnTo>
                  <a:lnTo>
                    <a:pt x="416" y="4"/>
                  </a:lnTo>
                  <a:lnTo>
                    <a:pt x="415" y="2"/>
                  </a:lnTo>
                  <a:lnTo>
                    <a:pt x="415" y="0"/>
                  </a:lnTo>
                  <a:lnTo>
                    <a:pt x="9" y="0"/>
                  </a:lnTo>
                  <a:lnTo>
                    <a:pt x="8" y="2"/>
                  </a:lnTo>
                  <a:lnTo>
                    <a:pt x="7" y="4"/>
                  </a:lnTo>
                  <a:lnTo>
                    <a:pt x="7" y="4"/>
                  </a:lnTo>
                  <a:lnTo>
                    <a:pt x="7" y="5"/>
                  </a:lnTo>
                  <a:lnTo>
                    <a:pt x="5" y="10"/>
                  </a:lnTo>
                  <a:lnTo>
                    <a:pt x="2" y="17"/>
                  </a:lnTo>
                  <a:lnTo>
                    <a:pt x="2" y="17"/>
                  </a:lnTo>
                  <a:lnTo>
                    <a:pt x="2" y="18"/>
                  </a:lnTo>
                  <a:lnTo>
                    <a:pt x="1" y="24"/>
                  </a:lnTo>
                  <a:lnTo>
                    <a:pt x="0" y="30"/>
                  </a:lnTo>
                  <a:lnTo>
                    <a:pt x="0" y="107"/>
                  </a:lnTo>
                  <a:lnTo>
                    <a:pt x="1" y="109"/>
                  </a:lnTo>
                  <a:lnTo>
                    <a:pt x="2" y="112"/>
                  </a:lnTo>
                  <a:lnTo>
                    <a:pt x="4" y="114"/>
                  </a:lnTo>
                  <a:lnTo>
                    <a:pt x="6" y="117"/>
                  </a:lnTo>
                  <a:lnTo>
                    <a:pt x="8" y="119"/>
                  </a:lnTo>
                  <a:lnTo>
                    <a:pt x="10" y="120"/>
                  </a:lnTo>
                  <a:lnTo>
                    <a:pt x="12" y="121"/>
                  </a:lnTo>
                  <a:lnTo>
                    <a:pt x="16" y="121"/>
                  </a:lnTo>
                  <a:lnTo>
                    <a:pt x="408" y="121"/>
                  </a:lnTo>
                  <a:lnTo>
                    <a:pt x="412" y="121"/>
                  </a:lnTo>
                  <a:lnTo>
                    <a:pt x="414" y="120"/>
                  </a:lnTo>
                  <a:lnTo>
                    <a:pt x="416" y="119"/>
                  </a:lnTo>
                  <a:lnTo>
                    <a:pt x="418" y="117"/>
                  </a:lnTo>
                  <a:lnTo>
                    <a:pt x="421" y="114"/>
                  </a:lnTo>
                  <a:lnTo>
                    <a:pt x="422" y="112"/>
                  </a:lnTo>
                  <a:lnTo>
                    <a:pt x="423" y="109"/>
                  </a:lnTo>
                  <a:lnTo>
                    <a:pt x="423" y="107"/>
                  </a:lnTo>
                  <a:lnTo>
                    <a:pt x="423" y="30"/>
                  </a:lnTo>
                  <a:lnTo>
                    <a:pt x="423" y="24"/>
                  </a:lnTo>
                  <a:lnTo>
                    <a:pt x="422" y="18"/>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5" name="Google Shape;925;p20"/>
            <p:cNvSpPr/>
            <p:nvPr/>
          </p:nvSpPr>
          <p:spPr>
            <a:xfrm>
              <a:off x="468313" y="5253038"/>
              <a:ext cx="114300" cy="87313"/>
            </a:xfrm>
            <a:custGeom>
              <a:avLst/>
              <a:gdLst/>
              <a:ahLst/>
              <a:cxnLst/>
              <a:rect l="l" t="t" r="r" b="b"/>
              <a:pathLst>
                <a:path w="362" h="273" extrusionOk="0">
                  <a:moveTo>
                    <a:pt x="302" y="76"/>
                  </a:moveTo>
                  <a:lnTo>
                    <a:pt x="302" y="227"/>
                  </a:lnTo>
                  <a:lnTo>
                    <a:pt x="301" y="231"/>
                  </a:lnTo>
                  <a:lnTo>
                    <a:pt x="301" y="233"/>
                  </a:lnTo>
                  <a:lnTo>
                    <a:pt x="299" y="235"/>
                  </a:lnTo>
                  <a:lnTo>
                    <a:pt x="298" y="237"/>
                  </a:lnTo>
                  <a:lnTo>
                    <a:pt x="296" y="239"/>
                  </a:lnTo>
                  <a:lnTo>
                    <a:pt x="292" y="241"/>
                  </a:lnTo>
                  <a:lnTo>
                    <a:pt x="290" y="242"/>
                  </a:lnTo>
                  <a:lnTo>
                    <a:pt x="287" y="242"/>
                  </a:lnTo>
                  <a:lnTo>
                    <a:pt x="75" y="242"/>
                  </a:lnTo>
                  <a:lnTo>
                    <a:pt x="72" y="242"/>
                  </a:lnTo>
                  <a:lnTo>
                    <a:pt x="70" y="241"/>
                  </a:lnTo>
                  <a:lnTo>
                    <a:pt x="67" y="239"/>
                  </a:lnTo>
                  <a:lnTo>
                    <a:pt x="64" y="237"/>
                  </a:lnTo>
                  <a:lnTo>
                    <a:pt x="63" y="235"/>
                  </a:lnTo>
                  <a:lnTo>
                    <a:pt x="61" y="233"/>
                  </a:lnTo>
                  <a:lnTo>
                    <a:pt x="61" y="231"/>
                  </a:lnTo>
                  <a:lnTo>
                    <a:pt x="60" y="227"/>
                  </a:lnTo>
                  <a:lnTo>
                    <a:pt x="60" y="76"/>
                  </a:lnTo>
                  <a:lnTo>
                    <a:pt x="61" y="73"/>
                  </a:lnTo>
                  <a:lnTo>
                    <a:pt x="61" y="70"/>
                  </a:lnTo>
                  <a:lnTo>
                    <a:pt x="63" y="68"/>
                  </a:lnTo>
                  <a:lnTo>
                    <a:pt x="64" y="66"/>
                  </a:lnTo>
                  <a:lnTo>
                    <a:pt x="67" y="64"/>
                  </a:lnTo>
                  <a:lnTo>
                    <a:pt x="70" y="62"/>
                  </a:lnTo>
                  <a:lnTo>
                    <a:pt x="72" y="61"/>
                  </a:lnTo>
                  <a:lnTo>
                    <a:pt x="75" y="61"/>
                  </a:lnTo>
                  <a:lnTo>
                    <a:pt x="287" y="61"/>
                  </a:lnTo>
                  <a:lnTo>
                    <a:pt x="290" y="61"/>
                  </a:lnTo>
                  <a:lnTo>
                    <a:pt x="292" y="62"/>
                  </a:lnTo>
                  <a:lnTo>
                    <a:pt x="296" y="64"/>
                  </a:lnTo>
                  <a:lnTo>
                    <a:pt x="298" y="66"/>
                  </a:lnTo>
                  <a:lnTo>
                    <a:pt x="299" y="68"/>
                  </a:lnTo>
                  <a:lnTo>
                    <a:pt x="301" y="70"/>
                  </a:lnTo>
                  <a:lnTo>
                    <a:pt x="301" y="73"/>
                  </a:lnTo>
                  <a:lnTo>
                    <a:pt x="302" y="76"/>
                  </a:lnTo>
                  <a:close/>
                  <a:moveTo>
                    <a:pt x="60" y="0"/>
                  </a:moveTo>
                  <a:lnTo>
                    <a:pt x="51" y="2"/>
                  </a:lnTo>
                  <a:lnTo>
                    <a:pt x="42" y="4"/>
                  </a:lnTo>
                  <a:lnTo>
                    <a:pt x="35" y="7"/>
                  </a:lnTo>
                  <a:lnTo>
                    <a:pt x="27" y="12"/>
                  </a:lnTo>
                  <a:lnTo>
                    <a:pt x="22" y="15"/>
                  </a:lnTo>
                  <a:lnTo>
                    <a:pt x="18" y="18"/>
                  </a:lnTo>
                  <a:lnTo>
                    <a:pt x="10" y="27"/>
                  </a:lnTo>
                  <a:lnTo>
                    <a:pt x="5" y="38"/>
                  </a:lnTo>
                  <a:lnTo>
                    <a:pt x="2" y="44"/>
                  </a:lnTo>
                  <a:lnTo>
                    <a:pt x="1" y="49"/>
                  </a:lnTo>
                  <a:lnTo>
                    <a:pt x="0" y="55"/>
                  </a:lnTo>
                  <a:lnTo>
                    <a:pt x="0" y="61"/>
                  </a:lnTo>
                  <a:lnTo>
                    <a:pt x="0" y="273"/>
                  </a:lnTo>
                  <a:lnTo>
                    <a:pt x="362" y="273"/>
                  </a:lnTo>
                  <a:lnTo>
                    <a:pt x="362" y="61"/>
                  </a:lnTo>
                  <a:lnTo>
                    <a:pt x="362" y="55"/>
                  </a:lnTo>
                  <a:lnTo>
                    <a:pt x="361" y="49"/>
                  </a:lnTo>
                  <a:lnTo>
                    <a:pt x="360" y="44"/>
                  </a:lnTo>
                  <a:lnTo>
                    <a:pt x="358" y="38"/>
                  </a:lnTo>
                  <a:lnTo>
                    <a:pt x="352" y="27"/>
                  </a:lnTo>
                  <a:lnTo>
                    <a:pt x="344" y="18"/>
                  </a:lnTo>
                  <a:lnTo>
                    <a:pt x="340" y="15"/>
                  </a:lnTo>
                  <a:lnTo>
                    <a:pt x="335" y="12"/>
                  </a:lnTo>
                  <a:lnTo>
                    <a:pt x="328" y="7"/>
                  </a:lnTo>
                  <a:lnTo>
                    <a:pt x="320" y="4"/>
                  </a:lnTo>
                  <a:lnTo>
                    <a:pt x="311" y="2"/>
                  </a:lnTo>
                  <a:lnTo>
                    <a:pt x="302" y="0"/>
                  </a:lnTo>
                  <a:lnTo>
                    <a:pt x="121" y="0"/>
                  </a:lnTo>
                  <a:lnTo>
                    <a:pt x="60"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6" name="Google Shape;926;p20"/>
            <p:cNvSpPr/>
            <p:nvPr/>
          </p:nvSpPr>
          <p:spPr>
            <a:xfrm>
              <a:off x="314325" y="5253038"/>
              <a:ext cx="115888" cy="87313"/>
            </a:xfrm>
            <a:custGeom>
              <a:avLst/>
              <a:gdLst/>
              <a:ahLst/>
              <a:cxnLst/>
              <a:rect l="l" t="t" r="r" b="b"/>
              <a:pathLst>
                <a:path w="363" h="273" extrusionOk="0">
                  <a:moveTo>
                    <a:pt x="302" y="227"/>
                  </a:moveTo>
                  <a:lnTo>
                    <a:pt x="302" y="231"/>
                  </a:lnTo>
                  <a:lnTo>
                    <a:pt x="301" y="233"/>
                  </a:lnTo>
                  <a:lnTo>
                    <a:pt x="300" y="235"/>
                  </a:lnTo>
                  <a:lnTo>
                    <a:pt x="297" y="237"/>
                  </a:lnTo>
                  <a:lnTo>
                    <a:pt x="295" y="239"/>
                  </a:lnTo>
                  <a:lnTo>
                    <a:pt x="293" y="241"/>
                  </a:lnTo>
                  <a:lnTo>
                    <a:pt x="290" y="242"/>
                  </a:lnTo>
                  <a:lnTo>
                    <a:pt x="286" y="242"/>
                  </a:lnTo>
                  <a:lnTo>
                    <a:pt x="75" y="242"/>
                  </a:lnTo>
                  <a:lnTo>
                    <a:pt x="73" y="242"/>
                  </a:lnTo>
                  <a:lnTo>
                    <a:pt x="70" y="241"/>
                  </a:lnTo>
                  <a:lnTo>
                    <a:pt x="67" y="239"/>
                  </a:lnTo>
                  <a:lnTo>
                    <a:pt x="65" y="237"/>
                  </a:lnTo>
                  <a:lnTo>
                    <a:pt x="63" y="235"/>
                  </a:lnTo>
                  <a:lnTo>
                    <a:pt x="62" y="233"/>
                  </a:lnTo>
                  <a:lnTo>
                    <a:pt x="61" y="231"/>
                  </a:lnTo>
                  <a:lnTo>
                    <a:pt x="61" y="227"/>
                  </a:lnTo>
                  <a:lnTo>
                    <a:pt x="61" y="76"/>
                  </a:lnTo>
                  <a:lnTo>
                    <a:pt x="61" y="73"/>
                  </a:lnTo>
                  <a:lnTo>
                    <a:pt x="62" y="70"/>
                  </a:lnTo>
                  <a:lnTo>
                    <a:pt x="63" y="68"/>
                  </a:lnTo>
                  <a:lnTo>
                    <a:pt x="65" y="66"/>
                  </a:lnTo>
                  <a:lnTo>
                    <a:pt x="67" y="64"/>
                  </a:lnTo>
                  <a:lnTo>
                    <a:pt x="70" y="62"/>
                  </a:lnTo>
                  <a:lnTo>
                    <a:pt x="73" y="61"/>
                  </a:lnTo>
                  <a:lnTo>
                    <a:pt x="75" y="61"/>
                  </a:lnTo>
                  <a:lnTo>
                    <a:pt x="286" y="61"/>
                  </a:lnTo>
                  <a:lnTo>
                    <a:pt x="290" y="61"/>
                  </a:lnTo>
                  <a:lnTo>
                    <a:pt x="293" y="62"/>
                  </a:lnTo>
                  <a:lnTo>
                    <a:pt x="295" y="64"/>
                  </a:lnTo>
                  <a:lnTo>
                    <a:pt x="297" y="66"/>
                  </a:lnTo>
                  <a:lnTo>
                    <a:pt x="300" y="68"/>
                  </a:lnTo>
                  <a:lnTo>
                    <a:pt x="301" y="70"/>
                  </a:lnTo>
                  <a:lnTo>
                    <a:pt x="302" y="73"/>
                  </a:lnTo>
                  <a:lnTo>
                    <a:pt x="302" y="76"/>
                  </a:lnTo>
                  <a:lnTo>
                    <a:pt x="302" y="227"/>
                  </a:lnTo>
                  <a:close/>
                  <a:moveTo>
                    <a:pt x="363" y="61"/>
                  </a:moveTo>
                  <a:lnTo>
                    <a:pt x="362" y="55"/>
                  </a:lnTo>
                  <a:lnTo>
                    <a:pt x="362" y="49"/>
                  </a:lnTo>
                  <a:lnTo>
                    <a:pt x="359" y="44"/>
                  </a:lnTo>
                  <a:lnTo>
                    <a:pt x="357" y="38"/>
                  </a:lnTo>
                  <a:lnTo>
                    <a:pt x="352" y="27"/>
                  </a:lnTo>
                  <a:lnTo>
                    <a:pt x="345" y="18"/>
                  </a:lnTo>
                  <a:lnTo>
                    <a:pt x="341" y="15"/>
                  </a:lnTo>
                  <a:lnTo>
                    <a:pt x="336" y="12"/>
                  </a:lnTo>
                  <a:lnTo>
                    <a:pt x="328" y="7"/>
                  </a:lnTo>
                  <a:lnTo>
                    <a:pt x="320" y="4"/>
                  </a:lnTo>
                  <a:lnTo>
                    <a:pt x="311" y="2"/>
                  </a:lnTo>
                  <a:lnTo>
                    <a:pt x="302" y="0"/>
                  </a:lnTo>
                  <a:lnTo>
                    <a:pt x="242" y="0"/>
                  </a:lnTo>
                  <a:lnTo>
                    <a:pt x="61" y="0"/>
                  </a:lnTo>
                  <a:lnTo>
                    <a:pt x="52" y="2"/>
                  </a:lnTo>
                  <a:lnTo>
                    <a:pt x="43" y="4"/>
                  </a:lnTo>
                  <a:lnTo>
                    <a:pt x="34" y="7"/>
                  </a:lnTo>
                  <a:lnTo>
                    <a:pt x="26" y="12"/>
                  </a:lnTo>
                  <a:lnTo>
                    <a:pt x="22" y="15"/>
                  </a:lnTo>
                  <a:lnTo>
                    <a:pt x="18" y="18"/>
                  </a:lnTo>
                  <a:lnTo>
                    <a:pt x="11" y="27"/>
                  </a:lnTo>
                  <a:lnTo>
                    <a:pt x="5" y="38"/>
                  </a:lnTo>
                  <a:lnTo>
                    <a:pt x="3" y="44"/>
                  </a:lnTo>
                  <a:lnTo>
                    <a:pt x="1" y="49"/>
                  </a:lnTo>
                  <a:lnTo>
                    <a:pt x="1" y="55"/>
                  </a:lnTo>
                  <a:lnTo>
                    <a:pt x="0" y="61"/>
                  </a:lnTo>
                  <a:lnTo>
                    <a:pt x="0" y="273"/>
                  </a:lnTo>
                  <a:lnTo>
                    <a:pt x="363" y="273"/>
                  </a:lnTo>
                  <a:lnTo>
                    <a:pt x="363" y="61"/>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7" name="Google Shape;927;p20"/>
            <p:cNvSpPr/>
            <p:nvPr/>
          </p:nvSpPr>
          <p:spPr>
            <a:xfrm>
              <a:off x="304800" y="5349875"/>
              <a:ext cx="134938" cy="38100"/>
            </a:xfrm>
            <a:custGeom>
              <a:avLst/>
              <a:gdLst/>
              <a:ahLst/>
              <a:cxnLst/>
              <a:rect l="l" t="t" r="r" b="b"/>
              <a:pathLst>
                <a:path w="423" h="121" extrusionOk="0">
                  <a:moveTo>
                    <a:pt x="420" y="16"/>
                  </a:moveTo>
                  <a:lnTo>
                    <a:pt x="419" y="10"/>
                  </a:lnTo>
                  <a:lnTo>
                    <a:pt x="416" y="5"/>
                  </a:lnTo>
                  <a:lnTo>
                    <a:pt x="416" y="4"/>
                  </a:lnTo>
                  <a:lnTo>
                    <a:pt x="416" y="4"/>
                  </a:lnTo>
                  <a:lnTo>
                    <a:pt x="415" y="2"/>
                  </a:lnTo>
                  <a:lnTo>
                    <a:pt x="414" y="0"/>
                  </a:lnTo>
                  <a:lnTo>
                    <a:pt x="9" y="0"/>
                  </a:lnTo>
                  <a:lnTo>
                    <a:pt x="8" y="2"/>
                  </a:lnTo>
                  <a:lnTo>
                    <a:pt x="7" y="4"/>
                  </a:lnTo>
                  <a:lnTo>
                    <a:pt x="7" y="4"/>
                  </a:lnTo>
                  <a:lnTo>
                    <a:pt x="7" y="5"/>
                  </a:lnTo>
                  <a:lnTo>
                    <a:pt x="3" y="10"/>
                  </a:lnTo>
                  <a:lnTo>
                    <a:pt x="2" y="17"/>
                  </a:lnTo>
                  <a:lnTo>
                    <a:pt x="2" y="17"/>
                  </a:lnTo>
                  <a:lnTo>
                    <a:pt x="1" y="18"/>
                  </a:lnTo>
                  <a:lnTo>
                    <a:pt x="0" y="24"/>
                  </a:lnTo>
                  <a:lnTo>
                    <a:pt x="0" y="30"/>
                  </a:lnTo>
                  <a:lnTo>
                    <a:pt x="0" y="107"/>
                  </a:lnTo>
                  <a:lnTo>
                    <a:pt x="0" y="109"/>
                  </a:lnTo>
                  <a:lnTo>
                    <a:pt x="1" y="112"/>
                  </a:lnTo>
                  <a:lnTo>
                    <a:pt x="2" y="114"/>
                  </a:lnTo>
                  <a:lnTo>
                    <a:pt x="4" y="117"/>
                  </a:lnTo>
                  <a:lnTo>
                    <a:pt x="7" y="119"/>
                  </a:lnTo>
                  <a:lnTo>
                    <a:pt x="9" y="120"/>
                  </a:lnTo>
                  <a:lnTo>
                    <a:pt x="12" y="121"/>
                  </a:lnTo>
                  <a:lnTo>
                    <a:pt x="15" y="121"/>
                  </a:lnTo>
                  <a:lnTo>
                    <a:pt x="407" y="121"/>
                  </a:lnTo>
                  <a:lnTo>
                    <a:pt x="410" y="121"/>
                  </a:lnTo>
                  <a:lnTo>
                    <a:pt x="414" y="120"/>
                  </a:lnTo>
                  <a:lnTo>
                    <a:pt x="416" y="119"/>
                  </a:lnTo>
                  <a:lnTo>
                    <a:pt x="418" y="117"/>
                  </a:lnTo>
                  <a:lnTo>
                    <a:pt x="420" y="114"/>
                  </a:lnTo>
                  <a:lnTo>
                    <a:pt x="421" y="112"/>
                  </a:lnTo>
                  <a:lnTo>
                    <a:pt x="423" y="109"/>
                  </a:lnTo>
                  <a:lnTo>
                    <a:pt x="423" y="107"/>
                  </a:lnTo>
                  <a:lnTo>
                    <a:pt x="423" y="30"/>
                  </a:lnTo>
                  <a:lnTo>
                    <a:pt x="423" y="24"/>
                  </a:lnTo>
                  <a:lnTo>
                    <a:pt x="421" y="18"/>
                  </a:lnTo>
                  <a:lnTo>
                    <a:pt x="420" y="17"/>
                  </a:lnTo>
                  <a:lnTo>
                    <a:pt x="420" y="16"/>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928" name="Google Shape;928;p20"/>
          <p:cNvGrpSpPr/>
          <p:nvPr/>
        </p:nvGrpSpPr>
        <p:grpSpPr>
          <a:xfrm>
            <a:off x="5420916" y="2238682"/>
            <a:ext cx="287338" cy="285750"/>
            <a:chOff x="4900613" y="3937000"/>
            <a:chExt cx="287338" cy="285750"/>
          </a:xfrm>
        </p:grpSpPr>
        <p:sp>
          <p:nvSpPr>
            <p:cNvPr id="929" name="Google Shape;929;p20"/>
            <p:cNvSpPr/>
            <p:nvPr/>
          </p:nvSpPr>
          <p:spPr>
            <a:xfrm>
              <a:off x="4900613" y="3937000"/>
              <a:ext cx="133350" cy="38100"/>
            </a:xfrm>
            <a:custGeom>
              <a:avLst/>
              <a:gdLst/>
              <a:ahLst/>
              <a:cxnLst/>
              <a:rect l="l" t="t" r="r" b="b"/>
              <a:pathLst>
                <a:path w="421" h="120" extrusionOk="0">
                  <a:moveTo>
                    <a:pt x="346" y="0"/>
                  </a:moveTo>
                  <a:lnTo>
                    <a:pt x="76" y="0"/>
                  </a:lnTo>
                  <a:lnTo>
                    <a:pt x="68" y="1"/>
                  </a:lnTo>
                  <a:lnTo>
                    <a:pt x="61" y="2"/>
                  </a:lnTo>
                  <a:lnTo>
                    <a:pt x="53" y="3"/>
                  </a:lnTo>
                  <a:lnTo>
                    <a:pt x="46" y="5"/>
                  </a:lnTo>
                  <a:lnTo>
                    <a:pt x="40" y="9"/>
                  </a:lnTo>
                  <a:lnTo>
                    <a:pt x="33" y="12"/>
                  </a:lnTo>
                  <a:lnTo>
                    <a:pt x="27" y="17"/>
                  </a:lnTo>
                  <a:lnTo>
                    <a:pt x="22" y="22"/>
                  </a:lnTo>
                  <a:lnTo>
                    <a:pt x="18" y="27"/>
                  </a:lnTo>
                  <a:lnTo>
                    <a:pt x="13" y="33"/>
                  </a:lnTo>
                  <a:lnTo>
                    <a:pt x="10" y="39"/>
                  </a:lnTo>
                  <a:lnTo>
                    <a:pt x="6" y="46"/>
                  </a:lnTo>
                  <a:lnTo>
                    <a:pt x="4" y="53"/>
                  </a:lnTo>
                  <a:lnTo>
                    <a:pt x="2" y="60"/>
                  </a:lnTo>
                  <a:lnTo>
                    <a:pt x="0" y="67"/>
                  </a:lnTo>
                  <a:lnTo>
                    <a:pt x="0" y="75"/>
                  </a:lnTo>
                  <a:lnTo>
                    <a:pt x="0" y="120"/>
                  </a:lnTo>
                  <a:lnTo>
                    <a:pt x="421" y="120"/>
                  </a:lnTo>
                  <a:lnTo>
                    <a:pt x="421" y="75"/>
                  </a:lnTo>
                  <a:lnTo>
                    <a:pt x="421" y="67"/>
                  </a:lnTo>
                  <a:lnTo>
                    <a:pt x="420" y="60"/>
                  </a:lnTo>
                  <a:lnTo>
                    <a:pt x="417" y="53"/>
                  </a:lnTo>
                  <a:lnTo>
                    <a:pt x="415" y="46"/>
                  </a:lnTo>
                  <a:lnTo>
                    <a:pt x="412" y="39"/>
                  </a:lnTo>
                  <a:lnTo>
                    <a:pt x="408" y="33"/>
                  </a:lnTo>
                  <a:lnTo>
                    <a:pt x="403" y="27"/>
                  </a:lnTo>
                  <a:lnTo>
                    <a:pt x="399" y="22"/>
                  </a:lnTo>
                  <a:lnTo>
                    <a:pt x="393" y="17"/>
                  </a:lnTo>
                  <a:lnTo>
                    <a:pt x="387" y="12"/>
                  </a:lnTo>
                  <a:lnTo>
                    <a:pt x="381" y="9"/>
                  </a:lnTo>
                  <a:lnTo>
                    <a:pt x="375" y="5"/>
                  </a:lnTo>
                  <a:lnTo>
                    <a:pt x="368" y="3"/>
                  </a:lnTo>
                  <a:lnTo>
                    <a:pt x="361" y="2"/>
                  </a:lnTo>
                  <a:lnTo>
                    <a:pt x="354" y="1"/>
                  </a:lnTo>
                  <a:lnTo>
                    <a:pt x="346" y="0"/>
                  </a:lnTo>
                  <a:lnTo>
                    <a:pt x="346"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0" name="Google Shape;930;p20"/>
            <p:cNvSpPr/>
            <p:nvPr/>
          </p:nvSpPr>
          <p:spPr>
            <a:xfrm>
              <a:off x="4900613" y="3984625"/>
              <a:ext cx="133350" cy="85725"/>
            </a:xfrm>
            <a:custGeom>
              <a:avLst/>
              <a:gdLst/>
              <a:ahLst/>
              <a:cxnLst/>
              <a:rect l="l" t="t" r="r" b="b"/>
              <a:pathLst>
                <a:path w="421" h="270" extrusionOk="0">
                  <a:moveTo>
                    <a:pt x="0" y="196"/>
                  </a:moveTo>
                  <a:lnTo>
                    <a:pt x="0" y="203"/>
                  </a:lnTo>
                  <a:lnTo>
                    <a:pt x="2" y="211"/>
                  </a:lnTo>
                  <a:lnTo>
                    <a:pt x="4" y="218"/>
                  </a:lnTo>
                  <a:lnTo>
                    <a:pt x="6" y="225"/>
                  </a:lnTo>
                  <a:lnTo>
                    <a:pt x="10" y="231"/>
                  </a:lnTo>
                  <a:lnTo>
                    <a:pt x="13" y="238"/>
                  </a:lnTo>
                  <a:lnTo>
                    <a:pt x="18" y="243"/>
                  </a:lnTo>
                  <a:lnTo>
                    <a:pt x="22" y="248"/>
                  </a:lnTo>
                  <a:lnTo>
                    <a:pt x="27" y="254"/>
                  </a:lnTo>
                  <a:lnTo>
                    <a:pt x="33" y="257"/>
                  </a:lnTo>
                  <a:lnTo>
                    <a:pt x="40" y="262"/>
                  </a:lnTo>
                  <a:lnTo>
                    <a:pt x="46" y="264"/>
                  </a:lnTo>
                  <a:lnTo>
                    <a:pt x="53" y="267"/>
                  </a:lnTo>
                  <a:lnTo>
                    <a:pt x="61" y="269"/>
                  </a:lnTo>
                  <a:lnTo>
                    <a:pt x="68" y="270"/>
                  </a:lnTo>
                  <a:lnTo>
                    <a:pt x="76" y="270"/>
                  </a:lnTo>
                  <a:lnTo>
                    <a:pt x="346" y="270"/>
                  </a:lnTo>
                  <a:lnTo>
                    <a:pt x="354" y="270"/>
                  </a:lnTo>
                  <a:lnTo>
                    <a:pt x="361" y="269"/>
                  </a:lnTo>
                  <a:lnTo>
                    <a:pt x="368" y="267"/>
                  </a:lnTo>
                  <a:lnTo>
                    <a:pt x="375" y="264"/>
                  </a:lnTo>
                  <a:lnTo>
                    <a:pt x="381" y="261"/>
                  </a:lnTo>
                  <a:lnTo>
                    <a:pt x="387" y="257"/>
                  </a:lnTo>
                  <a:lnTo>
                    <a:pt x="393" y="253"/>
                  </a:lnTo>
                  <a:lnTo>
                    <a:pt x="399" y="248"/>
                  </a:lnTo>
                  <a:lnTo>
                    <a:pt x="403" y="243"/>
                  </a:lnTo>
                  <a:lnTo>
                    <a:pt x="408" y="238"/>
                  </a:lnTo>
                  <a:lnTo>
                    <a:pt x="412" y="231"/>
                  </a:lnTo>
                  <a:lnTo>
                    <a:pt x="415" y="225"/>
                  </a:lnTo>
                  <a:lnTo>
                    <a:pt x="417" y="218"/>
                  </a:lnTo>
                  <a:lnTo>
                    <a:pt x="420" y="211"/>
                  </a:lnTo>
                  <a:lnTo>
                    <a:pt x="421" y="203"/>
                  </a:lnTo>
                  <a:lnTo>
                    <a:pt x="421" y="196"/>
                  </a:lnTo>
                  <a:lnTo>
                    <a:pt x="421" y="0"/>
                  </a:lnTo>
                  <a:lnTo>
                    <a:pt x="0" y="0"/>
                  </a:lnTo>
                  <a:lnTo>
                    <a:pt x="0" y="196"/>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1" name="Google Shape;931;p20"/>
            <p:cNvSpPr/>
            <p:nvPr/>
          </p:nvSpPr>
          <p:spPr>
            <a:xfrm>
              <a:off x="5053013" y="3937000"/>
              <a:ext cx="134938" cy="38100"/>
            </a:xfrm>
            <a:custGeom>
              <a:avLst/>
              <a:gdLst/>
              <a:ahLst/>
              <a:cxnLst/>
              <a:rect l="l" t="t" r="r" b="b"/>
              <a:pathLst>
                <a:path w="421" h="120" extrusionOk="0">
                  <a:moveTo>
                    <a:pt x="345" y="0"/>
                  </a:moveTo>
                  <a:lnTo>
                    <a:pt x="75" y="0"/>
                  </a:lnTo>
                  <a:lnTo>
                    <a:pt x="67" y="1"/>
                  </a:lnTo>
                  <a:lnTo>
                    <a:pt x="60" y="2"/>
                  </a:lnTo>
                  <a:lnTo>
                    <a:pt x="52" y="3"/>
                  </a:lnTo>
                  <a:lnTo>
                    <a:pt x="45" y="5"/>
                  </a:lnTo>
                  <a:lnTo>
                    <a:pt x="39" y="9"/>
                  </a:lnTo>
                  <a:lnTo>
                    <a:pt x="33" y="12"/>
                  </a:lnTo>
                  <a:lnTo>
                    <a:pt x="27" y="17"/>
                  </a:lnTo>
                  <a:lnTo>
                    <a:pt x="22" y="22"/>
                  </a:lnTo>
                  <a:lnTo>
                    <a:pt x="17" y="27"/>
                  </a:lnTo>
                  <a:lnTo>
                    <a:pt x="13" y="33"/>
                  </a:lnTo>
                  <a:lnTo>
                    <a:pt x="9" y="39"/>
                  </a:lnTo>
                  <a:lnTo>
                    <a:pt x="6" y="46"/>
                  </a:lnTo>
                  <a:lnTo>
                    <a:pt x="4" y="53"/>
                  </a:lnTo>
                  <a:lnTo>
                    <a:pt x="1" y="60"/>
                  </a:lnTo>
                  <a:lnTo>
                    <a:pt x="0" y="67"/>
                  </a:lnTo>
                  <a:lnTo>
                    <a:pt x="0" y="75"/>
                  </a:lnTo>
                  <a:lnTo>
                    <a:pt x="0" y="120"/>
                  </a:lnTo>
                  <a:lnTo>
                    <a:pt x="421" y="120"/>
                  </a:lnTo>
                  <a:lnTo>
                    <a:pt x="421" y="75"/>
                  </a:lnTo>
                  <a:lnTo>
                    <a:pt x="421" y="67"/>
                  </a:lnTo>
                  <a:lnTo>
                    <a:pt x="419" y="60"/>
                  </a:lnTo>
                  <a:lnTo>
                    <a:pt x="417" y="53"/>
                  </a:lnTo>
                  <a:lnTo>
                    <a:pt x="415" y="46"/>
                  </a:lnTo>
                  <a:lnTo>
                    <a:pt x="411" y="39"/>
                  </a:lnTo>
                  <a:lnTo>
                    <a:pt x="408" y="33"/>
                  </a:lnTo>
                  <a:lnTo>
                    <a:pt x="403" y="27"/>
                  </a:lnTo>
                  <a:lnTo>
                    <a:pt x="399" y="22"/>
                  </a:lnTo>
                  <a:lnTo>
                    <a:pt x="393" y="17"/>
                  </a:lnTo>
                  <a:lnTo>
                    <a:pt x="387" y="12"/>
                  </a:lnTo>
                  <a:lnTo>
                    <a:pt x="381" y="9"/>
                  </a:lnTo>
                  <a:lnTo>
                    <a:pt x="374" y="5"/>
                  </a:lnTo>
                  <a:lnTo>
                    <a:pt x="367" y="3"/>
                  </a:lnTo>
                  <a:lnTo>
                    <a:pt x="360" y="2"/>
                  </a:lnTo>
                  <a:lnTo>
                    <a:pt x="353" y="1"/>
                  </a:lnTo>
                  <a:lnTo>
                    <a:pt x="345" y="0"/>
                  </a:lnTo>
                  <a:lnTo>
                    <a:pt x="345"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2" name="Google Shape;932;p20"/>
            <p:cNvSpPr/>
            <p:nvPr/>
          </p:nvSpPr>
          <p:spPr>
            <a:xfrm>
              <a:off x="5053013" y="3984625"/>
              <a:ext cx="134938" cy="85725"/>
            </a:xfrm>
            <a:custGeom>
              <a:avLst/>
              <a:gdLst/>
              <a:ahLst/>
              <a:cxnLst/>
              <a:rect l="l" t="t" r="r" b="b"/>
              <a:pathLst>
                <a:path w="421" h="270" extrusionOk="0">
                  <a:moveTo>
                    <a:pt x="0" y="196"/>
                  </a:moveTo>
                  <a:lnTo>
                    <a:pt x="0" y="203"/>
                  </a:lnTo>
                  <a:lnTo>
                    <a:pt x="1" y="211"/>
                  </a:lnTo>
                  <a:lnTo>
                    <a:pt x="4" y="218"/>
                  </a:lnTo>
                  <a:lnTo>
                    <a:pt x="6" y="225"/>
                  </a:lnTo>
                  <a:lnTo>
                    <a:pt x="9" y="231"/>
                  </a:lnTo>
                  <a:lnTo>
                    <a:pt x="13" y="238"/>
                  </a:lnTo>
                  <a:lnTo>
                    <a:pt x="17" y="243"/>
                  </a:lnTo>
                  <a:lnTo>
                    <a:pt x="22" y="248"/>
                  </a:lnTo>
                  <a:lnTo>
                    <a:pt x="27" y="254"/>
                  </a:lnTo>
                  <a:lnTo>
                    <a:pt x="33" y="257"/>
                  </a:lnTo>
                  <a:lnTo>
                    <a:pt x="39" y="262"/>
                  </a:lnTo>
                  <a:lnTo>
                    <a:pt x="45" y="264"/>
                  </a:lnTo>
                  <a:lnTo>
                    <a:pt x="52" y="267"/>
                  </a:lnTo>
                  <a:lnTo>
                    <a:pt x="60" y="269"/>
                  </a:lnTo>
                  <a:lnTo>
                    <a:pt x="67" y="270"/>
                  </a:lnTo>
                  <a:lnTo>
                    <a:pt x="75" y="270"/>
                  </a:lnTo>
                  <a:lnTo>
                    <a:pt x="345" y="270"/>
                  </a:lnTo>
                  <a:lnTo>
                    <a:pt x="353" y="270"/>
                  </a:lnTo>
                  <a:lnTo>
                    <a:pt x="360" y="269"/>
                  </a:lnTo>
                  <a:lnTo>
                    <a:pt x="367" y="267"/>
                  </a:lnTo>
                  <a:lnTo>
                    <a:pt x="374" y="264"/>
                  </a:lnTo>
                  <a:lnTo>
                    <a:pt x="381" y="261"/>
                  </a:lnTo>
                  <a:lnTo>
                    <a:pt x="387" y="257"/>
                  </a:lnTo>
                  <a:lnTo>
                    <a:pt x="393" y="253"/>
                  </a:lnTo>
                  <a:lnTo>
                    <a:pt x="399" y="248"/>
                  </a:lnTo>
                  <a:lnTo>
                    <a:pt x="403" y="243"/>
                  </a:lnTo>
                  <a:lnTo>
                    <a:pt x="408" y="238"/>
                  </a:lnTo>
                  <a:lnTo>
                    <a:pt x="411" y="231"/>
                  </a:lnTo>
                  <a:lnTo>
                    <a:pt x="415" y="225"/>
                  </a:lnTo>
                  <a:lnTo>
                    <a:pt x="417" y="218"/>
                  </a:lnTo>
                  <a:lnTo>
                    <a:pt x="419" y="211"/>
                  </a:lnTo>
                  <a:lnTo>
                    <a:pt x="421" y="203"/>
                  </a:lnTo>
                  <a:lnTo>
                    <a:pt x="421" y="196"/>
                  </a:lnTo>
                  <a:lnTo>
                    <a:pt x="421" y="0"/>
                  </a:lnTo>
                  <a:lnTo>
                    <a:pt x="0" y="0"/>
                  </a:lnTo>
                  <a:lnTo>
                    <a:pt x="0" y="196"/>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3" name="Google Shape;933;p20"/>
            <p:cNvSpPr/>
            <p:nvPr/>
          </p:nvSpPr>
          <p:spPr>
            <a:xfrm>
              <a:off x="4900613" y="4137025"/>
              <a:ext cx="133350" cy="85725"/>
            </a:xfrm>
            <a:custGeom>
              <a:avLst/>
              <a:gdLst/>
              <a:ahLst/>
              <a:cxnLst/>
              <a:rect l="l" t="t" r="r" b="b"/>
              <a:pathLst>
                <a:path w="421" h="270" extrusionOk="0">
                  <a:moveTo>
                    <a:pt x="0" y="194"/>
                  </a:moveTo>
                  <a:lnTo>
                    <a:pt x="0" y="203"/>
                  </a:lnTo>
                  <a:lnTo>
                    <a:pt x="2" y="209"/>
                  </a:lnTo>
                  <a:lnTo>
                    <a:pt x="4" y="218"/>
                  </a:lnTo>
                  <a:lnTo>
                    <a:pt x="6" y="225"/>
                  </a:lnTo>
                  <a:lnTo>
                    <a:pt x="10" y="230"/>
                  </a:lnTo>
                  <a:lnTo>
                    <a:pt x="13" y="237"/>
                  </a:lnTo>
                  <a:lnTo>
                    <a:pt x="18" y="243"/>
                  </a:lnTo>
                  <a:lnTo>
                    <a:pt x="22" y="248"/>
                  </a:lnTo>
                  <a:lnTo>
                    <a:pt x="27" y="252"/>
                  </a:lnTo>
                  <a:lnTo>
                    <a:pt x="33" y="257"/>
                  </a:lnTo>
                  <a:lnTo>
                    <a:pt x="40" y="262"/>
                  </a:lnTo>
                  <a:lnTo>
                    <a:pt x="46" y="264"/>
                  </a:lnTo>
                  <a:lnTo>
                    <a:pt x="53" y="266"/>
                  </a:lnTo>
                  <a:lnTo>
                    <a:pt x="61" y="269"/>
                  </a:lnTo>
                  <a:lnTo>
                    <a:pt x="68" y="270"/>
                  </a:lnTo>
                  <a:lnTo>
                    <a:pt x="76" y="270"/>
                  </a:lnTo>
                  <a:lnTo>
                    <a:pt x="346" y="270"/>
                  </a:lnTo>
                  <a:lnTo>
                    <a:pt x="354" y="270"/>
                  </a:lnTo>
                  <a:lnTo>
                    <a:pt x="361" y="269"/>
                  </a:lnTo>
                  <a:lnTo>
                    <a:pt x="368" y="266"/>
                  </a:lnTo>
                  <a:lnTo>
                    <a:pt x="375" y="264"/>
                  </a:lnTo>
                  <a:lnTo>
                    <a:pt x="381" y="260"/>
                  </a:lnTo>
                  <a:lnTo>
                    <a:pt x="387" y="257"/>
                  </a:lnTo>
                  <a:lnTo>
                    <a:pt x="393" y="252"/>
                  </a:lnTo>
                  <a:lnTo>
                    <a:pt x="399" y="248"/>
                  </a:lnTo>
                  <a:lnTo>
                    <a:pt x="403" y="243"/>
                  </a:lnTo>
                  <a:lnTo>
                    <a:pt x="408" y="237"/>
                  </a:lnTo>
                  <a:lnTo>
                    <a:pt x="412" y="230"/>
                  </a:lnTo>
                  <a:lnTo>
                    <a:pt x="415" y="225"/>
                  </a:lnTo>
                  <a:lnTo>
                    <a:pt x="417" y="218"/>
                  </a:lnTo>
                  <a:lnTo>
                    <a:pt x="420" y="211"/>
                  </a:lnTo>
                  <a:lnTo>
                    <a:pt x="421" y="203"/>
                  </a:lnTo>
                  <a:lnTo>
                    <a:pt x="421" y="196"/>
                  </a:lnTo>
                  <a:lnTo>
                    <a:pt x="421" y="0"/>
                  </a:lnTo>
                  <a:lnTo>
                    <a:pt x="0" y="0"/>
                  </a:lnTo>
                  <a:lnTo>
                    <a:pt x="0" y="194"/>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4" name="Google Shape;934;p20"/>
            <p:cNvSpPr/>
            <p:nvPr/>
          </p:nvSpPr>
          <p:spPr>
            <a:xfrm>
              <a:off x="4900613" y="4089400"/>
              <a:ext cx="133350" cy="38100"/>
            </a:xfrm>
            <a:custGeom>
              <a:avLst/>
              <a:gdLst/>
              <a:ahLst/>
              <a:cxnLst/>
              <a:rect l="l" t="t" r="r" b="b"/>
              <a:pathLst>
                <a:path w="421" h="121" extrusionOk="0">
                  <a:moveTo>
                    <a:pt x="346" y="0"/>
                  </a:moveTo>
                  <a:lnTo>
                    <a:pt x="76" y="0"/>
                  </a:lnTo>
                  <a:lnTo>
                    <a:pt x="68" y="1"/>
                  </a:lnTo>
                  <a:lnTo>
                    <a:pt x="61" y="3"/>
                  </a:lnTo>
                  <a:lnTo>
                    <a:pt x="53" y="4"/>
                  </a:lnTo>
                  <a:lnTo>
                    <a:pt x="46" y="6"/>
                  </a:lnTo>
                  <a:lnTo>
                    <a:pt x="40" y="10"/>
                  </a:lnTo>
                  <a:lnTo>
                    <a:pt x="33" y="13"/>
                  </a:lnTo>
                  <a:lnTo>
                    <a:pt x="27" y="18"/>
                  </a:lnTo>
                  <a:lnTo>
                    <a:pt x="22" y="22"/>
                  </a:lnTo>
                  <a:lnTo>
                    <a:pt x="18" y="28"/>
                  </a:lnTo>
                  <a:lnTo>
                    <a:pt x="13" y="34"/>
                  </a:lnTo>
                  <a:lnTo>
                    <a:pt x="10" y="40"/>
                  </a:lnTo>
                  <a:lnTo>
                    <a:pt x="6" y="47"/>
                  </a:lnTo>
                  <a:lnTo>
                    <a:pt x="4" y="54"/>
                  </a:lnTo>
                  <a:lnTo>
                    <a:pt x="2" y="61"/>
                  </a:lnTo>
                  <a:lnTo>
                    <a:pt x="0" y="67"/>
                  </a:lnTo>
                  <a:lnTo>
                    <a:pt x="0" y="76"/>
                  </a:lnTo>
                  <a:lnTo>
                    <a:pt x="0" y="121"/>
                  </a:lnTo>
                  <a:lnTo>
                    <a:pt x="421" y="121"/>
                  </a:lnTo>
                  <a:lnTo>
                    <a:pt x="421" y="76"/>
                  </a:lnTo>
                  <a:lnTo>
                    <a:pt x="421" y="67"/>
                  </a:lnTo>
                  <a:lnTo>
                    <a:pt x="420" y="61"/>
                  </a:lnTo>
                  <a:lnTo>
                    <a:pt x="417" y="54"/>
                  </a:lnTo>
                  <a:lnTo>
                    <a:pt x="415" y="47"/>
                  </a:lnTo>
                  <a:lnTo>
                    <a:pt x="412" y="40"/>
                  </a:lnTo>
                  <a:lnTo>
                    <a:pt x="408" y="34"/>
                  </a:lnTo>
                  <a:lnTo>
                    <a:pt x="403" y="28"/>
                  </a:lnTo>
                  <a:lnTo>
                    <a:pt x="399" y="22"/>
                  </a:lnTo>
                  <a:lnTo>
                    <a:pt x="393" y="18"/>
                  </a:lnTo>
                  <a:lnTo>
                    <a:pt x="387" y="13"/>
                  </a:lnTo>
                  <a:lnTo>
                    <a:pt x="381" y="10"/>
                  </a:lnTo>
                  <a:lnTo>
                    <a:pt x="375" y="6"/>
                  </a:lnTo>
                  <a:lnTo>
                    <a:pt x="368" y="4"/>
                  </a:lnTo>
                  <a:lnTo>
                    <a:pt x="361" y="3"/>
                  </a:lnTo>
                  <a:lnTo>
                    <a:pt x="354" y="1"/>
                  </a:lnTo>
                  <a:lnTo>
                    <a:pt x="346"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5" name="Google Shape;935;p20"/>
            <p:cNvSpPr/>
            <p:nvPr/>
          </p:nvSpPr>
          <p:spPr>
            <a:xfrm>
              <a:off x="5053013" y="4137025"/>
              <a:ext cx="134938" cy="85725"/>
            </a:xfrm>
            <a:custGeom>
              <a:avLst/>
              <a:gdLst/>
              <a:ahLst/>
              <a:cxnLst/>
              <a:rect l="l" t="t" r="r" b="b"/>
              <a:pathLst>
                <a:path w="421" h="270" extrusionOk="0">
                  <a:moveTo>
                    <a:pt x="0" y="194"/>
                  </a:moveTo>
                  <a:lnTo>
                    <a:pt x="0" y="203"/>
                  </a:lnTo>
                  <a:lnTo>
                    <a:pt x="1" y="209"/>
                  </a:lnTo>
                  <a:lnTo>
                    <a:pt x="4" y="218"/>
                  </a:lnTo>
                  <a:lnTo>
                    <a:pt x="6" y="225"/>
                  </a:lnTo>
                  <a:lnTo>
                    <a:pt x="9" y="230"/>
                  </a:lnTo>
                  <a:lnTo>
                    <a:pt x="13" y="237"/>
                  </a:lnTo>
                  <a:lnTo>
                    <a:pt x="17" y="243"/>
                  </a:lnTo>
                  <a:lnTo>
                    <a:pt x="22" y="248"/>
                  </a:lnTo>
                  <a:lnTo>
                    <a:pt x="27" y="252"/>
                  </a:lnTo>
                  <a:lnTo>
                    <a:pt x="33" y="257"/>
                  </a:lnTo>
                  <a:lnTo>
                    <a:pt x="39" y="262"/>
                  </a:lnTo>
                  <a:lnTo>
                    <a:pt x="45" y="264"/>
                  </a:lnTo>
                  <a:lnTo>
                    <a:pt x="52" y="266"/>
                  </a:lnTo>
                  <a:lnTo>
                    <a:pt x="60" y="269"/>
                  </a:lnTo>
                  <a:lnTo>
                    <a:pt x="67" y="270"/>
                  </a:lnTo>
                  <a:lnTo>
                    <a:pt x="75" y="270"/>
                  </a:lnTo>
                  <a:lnTo>
                    <a:pt x="345" y="270"/>
                  </a:lnTo>
                  <a:lnTo>
                    <a:pt x="353" y="270"/>
                  </a:lnTo>
                  <a:lnTo>
                    <a:pt x="360" y="269"/>
                  </a:lnTo>
                  <a:lnTo>
                    <a:pt x="367" y="266"/>
                  </a:lnTo>
                  <a:lnTo>
                    <a:pt x="374" y="264"/>
                  </a:lnTo>
                  <a:lnTo>
                    <a:pt x="381" y="260"/>
                  </a:lnTo>
                  <a:lnTo>
                    <a:pt x="387" y="257"/>
                  </a:lnTo>
                  <a:lnTo>
                    <a:pt x="393" y="252"/>
                  </a:lnTo>
                  <a:lnTo>
                    <a:pt x="399" y="248"/>
                  </a:lnTo>
                  <a:lnTo>
                    <a:pt x="403" y="243"/>
                  </a:lnTo>
                  <a:lnTo>
                    <a:pt x="408" y="237"/>
                  </a:lnTo>
                  <a:lnTo>
                    <a:pt x="411" y="230"/>
                  </a:lnTo>
                  <a:lnTo>
                    <a:pt x="415" y="225"/>
                  </a:lnTo>
                  <a:lnTo>
                    <a:pt x="417" y="218"/>
                  </a:lnTo>
                  <a:lnTo>
                    <a:pt x="419" y="211"/>
                  </a:lnTo>
                  <a:lnTo>
                    <a:pt x="421" y="203"/>
                  </a:lnTo>
                  <a:lnTo>
                    <a:pt x="421" y="196"/>
                  </a:lnTo>
                  <a:lnTo>
                    <a:pt x="421" y="0"/>
                  </a:lnTo>
                  <a:lnTo>
                    <a:pt x="0" y="0"/>
                  </a:lnTo>
                  <a:lnTo>
                    <a:pt x="0" y="194"/>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6" name="Google Shape;936;p20"/>
            <p:cNvSpPr/>
            <p:nvPr/>
          </p:nvSpPr>
          <p:spPr>
            <a:xfrm>
              <a:off x="5053013" y="4089400"/>
              <a:ext cx="134938" cy="38100"/>
            </a:xfrm>
            <a:custGeom>
              <a:avLst/>
              <a:gdLst/>
              <a:ahLst/>
              <a:cxnLst/>
              <a:rect l="l" t="t" r="r" b="b"/>
              <a:pathLst>
                <a:path w="421" h="121" extrusionOk="0">
                  <a:moveTo>
                    <a:pt x="345" y="0"/>
                  </a:moveTo>
                  <a:lnTo>
                    <a:pt x="75" y="0"/>
                  </a:lnTo>
                  <a:lnTo>
                    <a:pt x="67" y="1"/>
                  </a:lnTo>
                  <a:lnTo>
                    <a:pt x="60" y="3"/>
                  </a:lnTo>
                  <a:lnTo>
                    <a:pt x="52" y="4"/>
                  </a:lnTo>
                  <a:lnTo>
                    <a:pt x="45" y="6"/>
                  </a:lnTo>
                  <a:lnTo>
                    <a:pt x="39" y="10"/>
                  </a:lnTo>
                  <a:lnTo>
                    <a:pt x="33" y="13"/>
                  </a:lnTo>
                  <a:lnTo>
                    <a:pt x="27" y="18"/>
                  </a:lnTo>
                  <a:lnTo>
                    <a:pt x="22" y="22"/>
                  </a:lnTo>
                  <a:lnTo>
                    <a:pt x="17" y="28"/>
                  </a:lnTo>
                  <a:lnTo>
                    <a:pt x="13" y="34"/>
                  </a:lnTo>
                  <a:lnTo>
                    <a:pt x="9" y="40"/>
                  </a:lnTo>
                  <a:lnTo>
                    <a:pt x="6" y="47"/>
                  </a:lnTo>
                  <a:lnTo>
                    <a:pt x="4" y="54"/>
                  </a:lnTo>
                  <a:lnTo>
                    <a:pt x="1" y="61"/>
                  </a:lnTo>
                  <a:lnTo>
                    <a:pt x="0" y="67"/>
                  </a:lnTo>
                  <a:lnTo>
                    <a:pt x="0" y="76"/>
                  </a:lnTo>
                  <a:lnTo>
                    <a:pt x="0" y="121"/>
                  </a:lnTo>
                  <a:lnTo>
                    <a:pt x="421" y="121"/>
                  </a:lnTo>
                  <a:lnTo>
                    <a:pt x="421" y="76"/>
                  </a:lnTo>
                  <a:lnTo>
                    <a:pt x="421" y="67"/>
                  </a:lnTo>
                  <a:lnTo>
                    <a:pt x="419" y="61"/>
                  </a:lnTo>
                  <a:lnTo>
                    <a:pt x="417" y="54"/>
                  </a:lnTo>
                  <a:lnTo>
                    <a:pt x="415" y="47"/>
                  </a:lnTo>
                  <a:lnTo>
                    <a:pt x="411" y="40"/>
                  </a:lnTo>
                  <a:lnTo>
                    <a:pt x="408" y="34"/>
                  </a:lnTo>
                  <a:lnTo>
                    <a:pt x="403" y="28"/>
                  </a:lnTo>
                  <a:lnTo>
                    <a:pt x="399" y="22"/>
                  </a:lnTo>
                  <a:lnTo>
                    <a:pt x="393" y="18"/>
                  </a:lnTo>
                  <a:lnTo>
                    <a:pt x="387" y="13"/>
                  </a:lnTo>
                  <a:lnTo>
                    <a:pt x="381" y="10"/>
                  </a:lnTo>
                  <a:lnTo>
                    <a:pt x="374" y="6"/>
                  </a:lnTo>
                  <a:lnTo>
                    <a:pt x="367" y="4"/>
                  </a:lnTo>
                  <a:lnTo>
                    <a:pt x="360" y="3"/>
                  </a:lnTo>
                  <a:lnTo>
                    <a:pt x="353" y="1"/>
                  </a:lnTo>
                  <a:lnTo>
                    <a:pt x="345"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937" name="Google Shape;937;p20"/>
          <p:cNvGrpSpPr/>
          <p:nvPr/>
        </p:nvGrpSpPr>
        <p:grpSpPr>
          <a:xfrm>
            <a:off x="6564709" y="2243445"/>
            <a:ext cx="277813" cy="276225"/>
            <a:chOff x="6105525" y="1922463"/>
            <a:chExt cx="277813" cy="276225"/>
          </a:xfrm>
        </p:grpSpPr>
        <p:sp>
          <p:nvSpPr>
            <p:cNvPr id="938" name="Google Shape;938;p20"/>
            <p:cNvSpPr/>
            <p:nvPr/>
          </p:nvSpPr>
          <p:spPr>
            <a:xfrm>
              <a:off x="6105525" y="1960563"/>
              <a:ext cx="96838" cy="47625"/>
            </a:xfrm>
            <a:custGeom>
              <a:avLst/>
              <a:gdLst/>
              <a:ahLst/>
              <a:cxnLst/>
              <a:rect l="l" t="t" r="r" b="b"/>
              <a:pathLst>
                <a:path w="303" h="150" extrusionOk="0">
                  <a:moveTo>
                    <a:pt x="195" y="105"/>
                  </a:moveTo>
                  <a:lnTo>
                    <a:pt x="165" y="105"/>
                  </a:lnTo>
                  <a:lnTo>
                    <a:pt x="162" y="105"/>
                  </a:lnTo>
                  <a:lnTo>
                    <a:pt x="160" y="104"/>
                  </a:lnTo>
                  <a:lnTo>
                    <a:pt x="157" y="103"/>
                  </a:lnTo>
                  <a:lnTo>
                    <a:pt x="155" y="101"/>
                  </a:lnTo>
                  <a:lnTo>
                    <a:pt x="153" y="98"/>
                  </a:lnTo>
                  <a:lnTo>
                    <a:pt x="151" y="96"/>
                  </a:lnTo>
                  <a:lnTo>
                    <a:pt x="151" y="93"/>
                  </a:lnTo>
                  <a:lnTo>
                    <a:pt x="150" y="90"/>
                  </a:lnTo>
                  <a:lnTo>
                    <a:pt x="151" y="88"/>
                  </a:lnTo>
                  <a:lnTo>
                    <a:pt x="151" y="85"/>
                  </a:lnTo>
                  <a:lnTo>
                    <a:pt x="153" y="82"/>
                  </a:lnTo>
                  <a:lnTo>
                    <a:pt x="155" y="80"/>
                  </a:lnTo>
                  <a:lnTo>
                    <a:pt x="157" y="78"/>
                  </a:lnTo>
                  <a:lnTo>
                    <a:pt x="160" y="77"/>
                  </a:lnTo>
                  <a:lnTo>
                    <a:pt x="162" y="76"/>
                  </a:lnTo>
                  <a:lnTo>
                    <a:pt x="165" y="75"/>
                  </a:lnTo>
                  <a:lnTo>
                    <a:pt x="195" y="75"/>
                  </a:lnTo>
                  <a:lnTo>
                    <a:pt x="199" y="76"/>
                  </a:lnTo>
                  <a:lnTo>
                    <a:pt x="202" y="77"/>
                  </a:lnTo>
                  <a:lnTo>
                    <a:pt x="204" y="78"/>
                  </a:lnTo>
                  <a:lnTo>
                    <a:pt x="206" y="80"/>
                  </a:lnTo>
                  <a:lnTo>
                    <a:pt x="208" y="82"/>
                  </a:lnTo>
                  <a:lnTo>
                    <a:pt x="209" y="85"/>
                  </a:lnTo>
                  <a:lnTo>
                    <a:pt x="210" y="88"/>
                  </a:lnTo>
                  <a:lnTo>
                    <a:pt x="210" y="90"/>
                  </a:lnTo>
                  <a:lnTo>
                    <a:pt x="210" y="93"/>
                  </a:lnTo>
                  <a:lnTo>
                    <a:pt x="209" y="96"/>
                  </a:lnTo>
                  <a:lnTo>
                    <a:pt x="208" y="98"/>
                  </a:lnTo>
                  <a:lnTo>
                    <a:pt x="206" y="101"/>
                  </a:lnTo>
                  <a:lnTo>
                    <a:pt x="204" y="103"/>
                  </a:lnTo>
                  <a:lnTo>
                    <a:pt x="202" y="104"/>
                  </a:lnTo>
                  <a:lnTo>
                    <a:pt x="199" y="105"/>
                  </a:lnTo>
                  <a:lnTo>
                    <a:pt x="195" y="105"/>
                  </a:lnTo>
                  <a:lnTo>
                    <a:pt x="195" y="105"/>
                  </a:lnTo>
                  <a:close/>
                  <a:moveTo>
                    <a:pt x="300" y="135"/>
                  </a:moveTo>
                  <a:lnTo>
                    <a:pt x="300" y="0"/>
                  </a:lnTo>
                  <a:lnTo>
                    <a:pt x="90" y="0"/>
                  </a:lnTo>
                  <a:lnTo>
                    <a:pt x="82" y="1"/>
                  </a:lnTo>
                  <a:lnTo>
                    <a:pt x="72" y="2"/>
                  </a:lnTo>
                  <a:lnTo>
                    <a:pt x="63" y="4"/>
                  </a:lnTo>
                  <a:lnTo>
                    <a:pt x="55" y="7"/>
                  </a:lnTo>
                  <a:lnTo>
                    <a:pt x="47" y="10"/>
                  </a:lnTo>
                  <a:lnTo>
                    <a:pt x="40" y="15"/>
                  </a:lnTo>
                  <a:lnTo>
                    <a:pt x="32" y="20"/>
                  </a:lnTo>
                  <a:lnTo>
                    <a:pt x="27" y="27"/>
                  </a:lnTo>
                  <a:lnTo>
                    <a:pt x="20" y="33"/>
                  </a:lnTo>
                  <a:lnTo>
                    <a:pt x="15" y="39"/>
                  </a:lnTo>
                  <a:lnTo>
                    <a:pt x="11" y="47"/>
                  </a:lnTo>
                  <a:lnTo>
                    <a:pt x="8" y="54"/>
                  </a:lnTo>
                  <a:lnTo>
                    <a:pt x="4" y="63"/>
                  </a:lnTo>
                  <a:lnTo>
                    <a:pt x="2" y="72"/>
                  </a:lnTo>
                  <a:lnTo>
                    <a:pt x="1" y="81"/>
                  </a:lnTo>
                  <a:lnTo>
                    <a:pt x="0" y="90"/>
                  </a:lnTo>
                  <a:lnTo>
                    <a:pt x="0" y="150"/>
                  </a:lnTo>
                  <a:lnTo>
                    <a:pt x="303" y="150"/>
                  </a:lnTo>
                  <a:lnTo>
                    <a:pt x="301" y="144"/>
                  </a:lnTo>
                  <a:lnTo>
                    <a:pt x="300" y="135"/>
                  </a:lnTo>
                  <a:lnTo>
                    <a:pt x="300" y="135"/>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9" name="Google Shape;939;p20"/>
            <p:cNvSpPr/>
            <p:nvPr/>
          </p:nvSpPr>
          <p:spPr>
            <a:xfrm>
              <a:off x="6105525" y="2151063"/>
              <a:ext cx="142875" cy="47625"/>
            </a:xfrm>
            <a:custGeom>
              <a:avLst/>
              <a:gdLst/>
              <a:ahLst/>
              <a:cxnLst/>
              <a:rect l="l" t="t" r="r" b="b"/>
              <a:pathLst>
                <a:path w="451" h="150" extrusionOk="0">
                  <a:moveTo>
                    <a:pt x="224" y="24"/>
                  </a:moveTo>
                  <a:lnTo>
                    <a:pt x="231" y="25"/>
                  </a:lnTo>
                  <a:lnTo>
                    <a:pt x="237" y="27"/>
                  </a:lnTo>
                  <a:lnTo>
                    <a:pt x="242" y="31"/>
                  </a:lnTo>
                  <a:lnTo>
                    <a:pt x="248" y="35"/>
                  </a:lnTo>
                  <a:lnTo>
                    <a:pt x="252" y="39"/>
                  </a:lnTo>
                  <a:lnTo>
                    <a:pt x="255" y="46"/>
                  </a:lnTo>
                  <a:lnTo>
                    <a:pt x="258" y="52"/>
                  </a:lnTo>
                  <a:lnTo>
                    <a:pt x="258" y="59"/>
                  </a:lnTo>
                  <a:lnTo>
                    <a:pt x="258" y="65"/>
                  </a:lnTo>
                  <a:lnTo>
                    <a:pt x="255" y="71"/>
                  </a:lnTo>
                  <a:lnTo>
                    <a:pt x="252" y="78"/>
                  </a:lnTo>
                  <a:lnTo>
                    <a:pt x="248" y="83"/>
                  </a:lnTo>
                  <a:lnTo>
                    <a:pt x="242" y="86"/>
                  </a:lnTo>
                  <a:lnTo>
                    <a:pt x="237" y="90"/>
                  </a:lnTo>
                  <a:lnTo>
                    <a:pt x="231" y="92"/>
                  </a:lnTo>
                  <a:lnTo>
                    <a:pt x="224" y="93"/>
                  </a:lnTo>
                  <a:lnTo>
                    <a:pt x="217" y="92"/>
                  </a:lnTo>
                  <a:lnTo>
                    <a:pt x="210" y="90"/>
                  </a:lnTo>
                  <a:lnTo>
                    <a:pt x="205" y="86"/>
                  </a:lnTo>
                  <a:lnTo>
                    <a:pt x="200" y="83"/>
                  </a:lnTo>
                  <a:lnTo>
                    <a:pt x="195" y="78"/>
                  </a:lnTo>
                  <a:lnTo>
                    <a:pt x="192" y="71"/>
                  </a:lnTo>
                  <a:lnTo>
                    <a:pt x="190" y="66"/>
                  </a:lnTo>
                  <a:lnTo>
                    <a:pt x="190" y="59"/>
                  </a:lnTo>
                  <a:lnTo>
                    <a:pt x="190" y="52"/>
                  </a:lnTo>
                  <a:lnTo>
                    <a:pt x="192" y="46"/>
                  </a:lnTo>
                  <a:lnTo>
                    <a:pt x="195" y="39"/>
                  </a:lnTo>
                  <a:lnTo>
                    <a:pt x="200" y="35"/>
                  </a:lnTo>
                  <a:lnTo>
                    <a:pt x="205" y="31"/>
                  </a:lnTo>
                  <a:lnTo>
                    <a:pt x="210" y="27"/>
                  </a:lnTo>
                  <a:lnTo>
                    <a:pt x="217" y="25"/>
                  </a:lnTo>
                  <a:lnTo>
                    <a:pt x="224" y="24"/>
                  </a:lnTo>
                  <a:lnTo>
                    <a:pt x="224" y="24"/>
                  </a:lnTo>
                  <a:close/>
                  <a:moveTo>
                    <a:pt x="0" y="59"/>
                  </a:moveTo>
                  <a:lnTo>
                    <a:pt x="1" y="68"/>
                  </a:lnTo>
                  <a:lnTo>
                    <a:pt x="2" y="77"/>
                  </a:lnTo>
                  <a:lnTo>
                    <a:pt x="4" y="85"/>
                  </a:lnTo>
                  <a:lnTo>
                    <a:pt x="8" y="94"/>
                  </a:lnTo>
                  <a:lnTo>
                    <a:pt x="11" y="102"/>
                  </a:lnTo>
                  <a:lnTo>
                    <a:pt x="16" y="109"/>
                  </a:lnTo>
                  <a:lnTo>
                    <a:pt x="20" y="116"/>
                  </a:lnTo>
                  <a:lnTo>
                    <a:pt x="27" y="123"/>
                  </a:lnTo>
                  <a:lnTo>
                    <a:pt x="33" y="129"/>
                  </a:lnTo>
                  <a:lnTo>
                    <a:pt x="40" y="134"/>
                  </a:lnTo>
                  <a:lnTo>
                    <a:pt x="47" y="139"/>
                  </a:lnTo>
                  <a:lnTo>
                    <a:pt x="56" y="142"/>
                  </a:lnTo>
                  <a:lnTo>
                    <a:pt x="63" y="145"/>
                  </a:lnTo>
                  <a:lnTo>
                    <a:pt x="72" y="148"/>
                  </a:lnTo>
                  <a:lnTo>
                    <a:pt x="82" y="149"/>
                  </a:lnTo>
                  <a:lnTo>
                    <a:pt x="90" y="150"/>
                  </a:lnTo>
                  <a:lnTo>
                    <a:pt x="360" y="150"/>
                  </a:lnTo>
                  <a:lnTo>
                    <a:pt x="370" y="149"/>
                  </a:lnTo>
                  <a:lnTo>
                    <a:pt x="379" y="148"/>
                  </a:lnTo>
                  <a:lnTo>
                    <a:pt x="386" y="145"/>
                  </a:lnTo>
                  <a:lnTo>
                    <a:pt x="395" y="143"/>
                  </a:lnTo>
                  <a:lnTo>
                    <a:pt x="402" y="139"/>
                  </a:lnTo>
                  <a:lnTo>
                    <a:pt x="409" y="135"/>
                  </a:lnTo>
                  <a:lnTo>
                    <a:pt x="415" y="130"/>
                  </a:lnTo>
                  <a:lnTo>
                    <a:pt x="422" y="124"/>
                  </a:lnTo>
                  <a:lnTo>
                    <a:pt x="428" y="117"/>
                  </a:lnTo>
                  <a:lnTo>
                    <a:pt x="433" y="111"/>
                  </a:lnTo>
                  <a:lnTo>
                    <a:pt x="438" y="104"/>
                  </a:lnTo>
                  <a:lnTo>
                    <a:pt x="442" y="96"/>
                  </a:lnTo>
                  <a:lnTo>
                    <a:pt x="445" y="87"/>
                  </a:lnTo>
                  <a:lnTo>
                    <a:pt x="447" y="79"/>
                  </a:lnTo>
                  <a:lnTo>
                    <a:pt x="449" y="69"/>
                  </a:lnTo>
                  <a:lnTo>
                    <a:pt x="451" y="60"/>
                  </a:lnTo>
                  <a:lnTo>
                    <a:pt x="451" y="0"/>
                  </a:lnTo>
                  <a:lnTo>
                    <a:pt x="0" y="0"/>
                  </a:lnTo>
                  <a:lnTo>
                    <a:pt x="0" y="59"/>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40" name="Google Shape;940;p20"/>
            <p:cNvSpPr/>
            <p:nvPr/>
          </p:nvSpPr>
          <p:spPr>
            <a:xfrm>
              <a:off x="6105525" y="2017713"/>
              <a:ext cx="142875" cy="123825"/>
            </a:xfrm>
            <a:custGeom>
              <a:avLst/>
              <a:gdLst/>
              <a:ahLst/>
              <a:cxnLst/>
              <a:rect l="l" t="t" r="r" b="b"/>
              <a:pathLst>
                <a:path w="451" h="390" extrusionOk="0">
                  <a:moveTo>
                    <a:pt x="318" y="0"/>
                  </a:moveTo>
                  <a:lnTo>
                    <a:pt x="30" y="0"/>
                  </a:lnTo>
                  <a:lnTo>
                    <a:pt x="0" y="0"/>
                  </a:lnTo>
                  <a:lnTo>
                    <a:pt x="0" y="390"/>
                  </a:lnTo>
                  <a:lnTo>
                    <a:pt x="451" y="390"/>
                  </a:lnTo>
                  <a:lnTo>
                    <a:pt x="451" y="30"/>
                  </a:lnTo>
                  <a:lnTo>
                    <a:pt x="375" y="30"/>
                  </a:lnTo>
                  <a:lnTo>
                    <a:pt x="367" y="29"/>
                  </a:lnTo>
                  <a:lnTo>
                    <a:pt x="359" y="27"/>
                  </a:lnTo>
                  <a:lnTo>
                    <a:pt x="351" y="25"/>
                  </a:lnTo>
                  <a:lnTo>
                    <a:pt x="343" y="21"/>
                  </a:lnTo>
                  <a:lnTo>
                    <a:pt x="336" y="17"/>
                  </a:lnTo>
                  <a:lnTo>
                    <a:pt x="329" y="12"/>
                  </a:lnTo>
                  <a:lnTo>
                    <a:pt x="323" y="6"/>
                  </a:lnTo>
                  <a:lnTo>
                    <a:pt x="318"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41" name="Google Shape;941;p20"/>
            <p:cNvSpPr/>
            <p:nvPr/>
          </p:nvSpPr>
          <p:spPr>
            <a:xfrm>
              <a:off x="6210300" y="1922463"/>
              <a:ext cx="173038" cy="127000"/>
            </a:xfrm>
            <a:custGeom>
              <a:avLst/>
              <a:gdLst/>
              <a:ahLst/>
              <a:cxnLst/>
              <a:rect l="l" t="t" r="r" b="b"/>
              <a:pathLst>
                <a:path w="542" h="400" extrusionOk="0">
                  <a:moveTo>
                    <a:pt x="367" y="174"/>
                  </a:moveTo>
                  <a:lnTo>
                    <a:pt x="364" y="174"/>
                  </a:lnTo>
                  <a:lnTo>
                    <a:pt x="360" y="172"/>
                  </a:lnTo>
                  <a:lnTo>
                    <a:pt x="357" y="171"/>
                  </a:lnTo>
                  <a:lnTo>
                    <a:pt x="354" y="169"/>
                  </a:lnTo>
                  <a:lnTo>
                    <a:pt x="351" y="166"/>
                  </a:lnTo>
                  <a:lnTo>
                    <a:pt x="350" y="163"/>
                  </a:lnTo>
                  <a:lnTo>
                    <a:pt x="349" y="159"/>
                  </a:lnTo>
                  <a:lnTo>
                    <a:pt x="348" y="155"/>
                  </a:lnTo>
                  <a:lnTo>
                    <a:pt x="349" y="152"/>
                  </a:lnTo>
                  <a:lnTo>
                    <a:pt x="350" y="148"/>
                  </a:lnTo>
                  <a:lnTo>
                    <a:pt x="351" y="144"/>
                  </a:lnTo>
                  <a:lnTo>
                    <a:pt x="354" y="142"/>
                  </a:lnTo>
                  <a:lnTo>
                    <a:pt x="357" y="140"/>
                  </a:lnTo>
                  <a:lnTo>
                    <a:pt x="360" y="138"/>
                  </a:lnTo>
                  <a:lnTo>
                    <a:pt x="364" y="137"/>
                  </a:lnTo>
                  <a:lnTo>
                    <a:pt x="367" y="137"/>
                  </a:lnTo>
                  <a:lnTo>
                    <a:pt x="372" y="137"/>
                  </a:lnTo>
                  <a:lnTo>
                    <a:pt x="375" y="138"/>
                  </a:lnTo>
                  <a:lnTo>
                    <a:pt x="378" y="140"/>
                  </a:lnTo>
                  <a:lnTo>
                    <a:pt x="381" y="142"/>
                  </a:lnTo>
                  <a:lnTo>
                    <a:pt x="383" y="144"/>
                  </a:lnTo>
                  <a:lnTo>
                    <a:pt x="384" y="148"/>
                  </a:lnTo>
                  <a:lnTo>
                    <a:pt x="385" y="152"/>
                  </a:lnTo>
                  <a:lnTo>
                    <a:pt x="387" y="155"/>
                  </a:lnTo>
                  <a:lnTo>
                    <a:pt x="385" y="159"/>
                  </a:lnTo>
                  <a:lnTo>
                    <a:pt x="384" y="163"/>
                  </a:lnTo>
                  <a:lnTo>
                    <a:pt x="383" y="166"/>
                  </a:lnTo>
                  <a:lnTo>
                    <a:pt x="381" y="169"/>
                  </a:lnTo>
                  <a:lnTo>
                    <a:pt x="378" y="171"/>
                  </a:lnTo>
                  <a:lnTo>
                    <a:pt x="375" y="173"/>
                  </a:lnTo>
                  <a:lnTo>
                    <a:pt x="372" y="174"/>
                  </a:lnTo>
                  <a:lnTo>
                    <a:pt x="367" y="174"/>
                  </a:lnTo>
                  <a:lnTo>
                    <a:pt x="367" y="174"/>
                  </a:lnTo>
                  <a:close/>
                  <a:moveTo>
                    <a:pt x="273" y="174"/>
                  </a:moveTo>
                  <a:lnTo>
                    <a:pt x="269" y="174"/>
                  </a:lnTo>
                  <a:lnTo>
                    <a:pt x="265" y="172"/>
                  </a:lnTo>
                  <a:lnTo>
                    <a:pt x="262" y="171"/>
                  </a:lnTo>
                  <a:lnTo>
                    <a:pt x="259" y="169"/>
                  </a:lnTo>
                  <a:lnTo>
                    <a:pt x="257" y="166"/>
                  </a:lnTo>
                  <a:lnTo>
                    <a:pt x="256" y="163"/>
                  </a:lnTo>
                  <a:lnTo>
                    <a:pt x="254" y="159"/>
                  </a:lnTo>
                  <a:lnTo>
                    <a:pt x="254" y="155"/>
                  </a:lnTo>
                  <a:lnTo>
                    <a:pt x="254" y="152"/>
                  </a:lnTo>
                  <a:lnTo>
                    <a:pt x="256" y="148"/>
                  </a:lnTo>
                  <a:lnTo>
                    <a:pt x="257" y="144"/>
                  </a:lnTo>
                  <a:lnTo>
                    <a:pt x="259" y="142"/>
                  </a:lnTo>
                  <a:lnTo>
                    <a:pt x="262" y="140"/>
                  </a:lnTo>
                  <a:lnTo>
                    <a:pt x="265" y="138"/>
                  </a:lnTo>
                  <a:lnTo>
                    <a:pt x="269" y="137"/>
                  </a:lnTo>
                  <a:lnTo>
                    <a:pt x="273" y="137"/>
                  </a:lnTo>
                  <a:lnTo>
                    <a:pt x="276" y="137"/>
                  </a:lnTo>
                  <a:lnTo>
                    <a:pt x="280" y="138"/>
                  </a:lnTo>
                  <a:lnTo>
                    <a:pt x="284" y="140"/>
                  </a:lnTo>
                  <a:lnTo>
                    <a:pt x="286" y="142"/>
                  </a:lnTo>
                  <a:lnTo>
                    <a:pt x="288" y="144"/>
                  </a:lnTo>
                  <a:lnTo>
                    <a:pt x="290" y="148"/>
                  </a:lnTo>
                  <a:lnTo>
                    <a:pt x="291" y="152"/>
                  </a:lnTo>
                  <a:lnTo>
                    <a:pt x="291" y="155"/>
                  </a:lnTo>
                  <a:lnTo>
                    <a:pt x="291" y="159"/>
                  </a:lnTo>
                  <a:lnTo>
                    <a:pt x="290" y="163"/>
                  </a:lnTo>
                  <a:lnTo>
                    <a:pt x="288" y="166"/>
                  </a:lnTo>
                  <a:lnTo>
                    <a:pt x="286" y="169"/>
                  </a:lnTo>
                  <a:lnTo>
                    <a:pt x="284" y="171"/>
                  </a:lnTo>
                  <a:lnTo>
                    <a:pt x="280" y="173"/>
                  </a:lnTo>
                  <a:lnTo>
                    <a:pt x="276" y="174"/>
                  </a:lnTo>
                  <a:lnTo>
                    <a:pt x="273" y="174"/>
                  </a:lnTo>
                  <a:lnTo>
                    <a:pt x="273" y="174"/>
                  </a:lnTo>
                  <a:close/>
                  <a:moveTo>
                    <a:pt x="177" y="174"/>
                  </a:moveTo>
                  <a:lnTo>
                    <a:pt x="174" y="174"/>
                  </a:lnTo>
                  <a:lnTo>
                    <a:pt x="171" y="172"/>
                  </a:lnTo>
                  <a:lnTo>
                    <a:pt x="168" y="171"/>
                  </a:lnTo>
                  <a:lnTo>
                    <a:pt x="165" y="169"/>
                  </a:lnTo>
                  <a:lnTo>
                    <a:pt x="162" y="166"/>
                  </a:lnTo>
                  <a:lnTo>
                    <a:pt x="160" y="163"/>
                  </a:lnTo>
                  <a:lnTo>
                    <a:pt x="159" y="159"/>
                  </a:lnTo>
                  <a:lnTo>
                    <a:pt x="159" y="155"/>
                  </a:lnTo>
                  <a:lnTo>
                    <a:pt x="159" y="152"/>
                  </a:lnTo>
                  <a:lnTo>
                    <a:pt x="160" y="148"/>
                  </a:lnTo>
                  <a:lnTo>
                    <a:pt x="162" y="144"/>
                  </a:lnTo>
                  <a:lnTo>
                    <a:pt x="165" y="142"/>
                  </a:lnTo>
                  <a:lnTo>
                    <a:pt x="168" y="140"/>
                  </a:lnTo>
                  <a:lnTo>
                    <a:pt x="171" y="138"/>
                  </a:lnTo>
                  <a:lnTo>
                    <a:pt x="174" y="137"/>
                  </a:lnTo>
                  <a:lnTo>
                    <a:pt x="177" y="137"/>
                  </a:lnTo>
                  <a:lnTo>
                    <a:pt x="182" y="137"/>
                  </a:lnTo>
                  <a:lnTo>
                    <a:pt x="185" y="138"/>
                  </a:lnTo>
                  <a:lnTo>
                    <a:pt x="188" y="140"/>
                  </a:lnTo>
                  <a:lnTo>
                    <a:pt x="191" y="142"/>
                  </a:lnTo>
                  <a:lnTo>
                    <a:pt x="193" y="144"/>
                  </a:lnTo>
                  <a:lnTo>
                    <a:pt x="196" y="148"/>
                  </a:lnTo>
                  <a:lnTo>
                    <a:pt x="197" y="152"/>
                  </a:lnTo>
                  <a:lnTo>
                    <a:pt x="197" y="155"/>
                  </a:lnTo>
                  <a:lnTo>
                    <a:pt x="197" y="159"/>
                  </a:lnTo>
                  <a:lnTo>
                    <a:pt x="196" y="163"/>
                  </a:lnTo>
                  <a:lnTo>
                    <a:pt x="193" y="166"/>
                  </a:lnTo>
                  <a:lnTo>
                    <a:pt x="191" y="169"/>
                  </a:lnTo>
                  <a:lnTo>
                    <a:pt x="188" y="171"/>
                  </a:lnTo>
                  <a:lnTo>
                    <a:pt x="185" y="173"/>
                  </a:lnTo>
                  <a:lnTo>
                    <a:pt x="182" y="174"/>
                  </a:lnTo>
                  <a:lnTo>
                    <a:pt x="177" y="174"/>
                  </a:lnTo>
                  <a:lnTo>
                    <a:pt x="177" y="174"/>
                  </a:lnTo>
                  <a:close/>
                  <a:moveTo>
                    <a:pt x="497" y="0"/>
                  </a:moveTo>
                  <a:lnTo>
                    <a:pt x="45" y="0"/>
                  </a:lnTo>
                  <a:lnTo>
                    <a:pt x="37" y="1"/>
                  </a:lnTo>
                  <a:lnTo>
                    <a:pt x="29" y="4"/>
                  </a:lnTo>
                  <a:lnTo>
                    <a:pt x="22" y="8"/>
                  </a:lnTo>
                  <a:lnTo>
                    <a:pt x="14" y="14"/>
                  </a:lnTo>
                  <a:lnTo>
                    <a:pt x="9" y="21"/>
                  </a:lnTo>
                  <a:lnTo>
                    <a:pt x="5" y="29"/>
                  </a:lnTo>
                  <a:lnTo>
                    <a:pt x="2" y="36"/>
                  </a:lnTo>
                  <a:lnTo>
                    <a:pt x="0" y="45"/>
                  </a:lnTo>
                  <a:lnTo>
                    <a:pt x="0" y="255"/>
                  </a:lnTo>
                  <a:lnTo>
                    <a:pt x="2" y="264"/>
                  </a:lnTo>
                  <a:lnTo>
                    <a:pt x="5" y="272"/>
                  </a:lnTo>
                  <a:lnTo>
                    <a:pt x="9" y="280"/>
                  </a:lnTo>
                  <a:lnTo>
                    <a:pt x="14" y="287"/>
                  </a:lnTo>
                  <a:lnTo>
                    <a:pt x="22" y="292"/>
                  </a:lnTo>
                  <a:lnTo>
                    <a:pt x="29" y="297"/>
                  </a:lnTo>
                  <a:lnTo>
                    <a:pt x="37" y="300"/>
                  </a:lnTo>
                  <a:lnTo>
                    <a:pt x="45" y="301"/>
                  </a:lnTo>
                  <a:lnTo>
                    <a:pt x="76" y="301"/>
                  </a:lnTo>
                  <a:lnTo>
                    <a:pt x="91" y="301"/>
                  </a:lnTo>
                  <a:lnTo>
                    <a:pt x="167" y="301"/>
                  </a:lnTo>
                  <a:lnTo>
                    <a:pt x="169" y="301"/>
                  </a:lnTo>
                  <a:lnTo>
                    <a:pt x="172" y="302"/>
                  </a:lnTo>
                  <a:lnTo>
                    <a:pt x="174" y="303"/>
                  </a:lnTo>
                  <a:lnTo>
                    <a:pt x="176" y="305"/>
                  </a:lnTo>
                  <a:lnTo>
                    <a:pt x="178" y="307"/>
                  </a:lnTo>
                  <a:lnTo>
                    <a:pt x="180" y="310"/>
                  </a:lnTo>
                  <a:lnTo>
                    <a:pt x="181" y="313"/>
                  </a:lnTo>
                  <a:lnTo>
                    <a:pt x="182" y="316"/>
                  </a:lnTo>
                  <a:lnTo>
                    <a:pt x="182" y="400"/>
                  </a:lnTo>
                  <a:lnTo>
                    <a:pt x="278" y="305"/>
                  </a:lnTo>
                  <a:lnTo>
                    <a:pt x="280" y="303"/>
                  </a:lnTo>
                  <a:lnTo>
                    <a:pt x="283" y="302"/>
                  </a:lnTo>
                  <a:lnTo>
                    <a:pt x="286" y="301"/>
                  </a:lnTo>
                  <a:lnTo>
                    <a:pt x="288" y="301"/>
                  </a:lnTo>
                  <a:lnTo>
                    <a:pt x="497" y="301"/>
                  </a:lnTo>
                  <a:lnTo>
                    <a:pt x="506" y="300"/>
                  </a:lnTo>
                  <a:lnTo>
                    <a:pt x="513" y="297"/>
                  </a:lnTo>
                  <a:lnTo>
                    <a:pt x="522" y="292"/>
                  </a:lnTo>
                  <a:lnTo>
                    <a:pt x="528" y="287"/>
                  </a:lnTo>
                  <a:lnTo>
                    <a:pt x="533" y="280"/>
                  </a:lnTo>
                  <a:lnTo>
                    <a:pt x="538" y="272"/>
                  </a:lnTo>
                  <a:lnTo>
                    <a:pt x="541" y="264"/>
                  </a:lnTo>
                  <a:lnTo>
                    <a:pt x="542" y="255"/>
                  </a:lnTo>
                  <a:lnTo>
                    <a:pt x="542" y="45"/>
                  </a:lnTo>
                  <a:lnTo>
                    <a:pt x="541" y="36"/>
                  </a:lnTo>
                  <a:lnTo>
                    <a:pt x="538" y="29"/>
                  </a:lnTo>
                  <a:lnTo>
                    <a:pt x="533" y="21"/>
                  </a:lnTo>
                  <a:lnTo>
                    <a:pt x="528" y="14"/>
                  </a:lnTo>
                  <a:lnTo>
                    <a:pt x="522" y="8"/>
                  </a:lnTo>
                  <a:lnTo>
                    <a:pt x="513" y="4"/>
                  </a:lnTo>
                  <a:lnTo>
                    <a:pt x="506" y="1"/>
                  </a:lnTo>
                  <a:lnTo>
                    <a:pt x="497" y="0"/>
                  </a:lnTo>
                  <a:lnTo>
                    <a:pt x="497"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942" name="Google Shape;942;p20"/>
          <p:cNvGrpSpPr/>
          <p:nvPr/>
        </p:nvGrpSpPr>
        <p:grpSpPr>
          <a:xfrm>
            <a:off x="8841182" y="2238682"/>
            <a:ext cx="220663" cy="285750"/>
            <a:chOff x="4926013" y="796925"/>
            <a:chExt cx="220663" cy="285750"/>
          </a:xfrm>
        </p:grpSpPr>
        <p:sp>
          <p:nvSpPr>
            <p:cNvPr id="943" name="Google Shape;943;p20"/>
            <p:cNvSpPr/>
            <p:nvPr/>
          </p:nvSpPr>
          <p:spPr>
            <a:xfrm>
              <a:off x="5026025" y="996950"/>
              <a:ext cx="30163" cy="28575"/>
            </a:xfrm>
            <a:prstGeom prst="rect">
              <a:avLst/>
            </a:pr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44" name="Google Shape;944;p20"/>
            <p:cNvSpPr/>
            <p:nvPr/>
          </p:nvSpPr>
          <p:spPr>
            <a:xfrm>
              <a:off x="5064125" y="930275"/>
              <a:ext cx="28575" cy="95250"/>
            </a:xfrm>
            <a:prstGeom prst="rect">
              <a:avLst/>
            </a:pr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45" name="Google Shape;945;p20"/>
            <p:cNvSpPr/>
            <p:nvPr/>
          </p:nvSpPr>
          <p:spPr>
            <a:xfrm>
              <a:off x="4987925" y="977900"/>
              <a:ext cx="28575" cy="47625"/>
            </a:xfrm>
            <a:prstGeom prst="rect">
              <a:avLst/>
            </a:pr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46" name="Google Shape;946;p20"/>
            <p:cNvSpPr/>
            <p:nvPr/>
          </p:nvSpPr>
          <p:spPr>
            <a:xfrm>
              <a:off x="4926013" y="796925"/>
              <a:ext cx="220663" cy="285750"/>
            </a:xfrm>
            <a:custGeom>
              <a:avLst/>
              <a:gdLst/>
              <a:ahLst/>
              <a:cxnLst/>
              <a:rect l="l" t="t" r="r" b="b"/>
              <a:pathLst>
                <a:path w="553" h="722" extrusionOk="0">
                  <a:moveTo>
                    <a:pt x="349" y="204"/>
                  </a:moveTo>
                  <a:lnTo>
                    <a:pt x="349" y="11"/>
                  </a:lnTo>
                  <a:lnTo>
                    <a:pt x="541" y="204"/>
                  </a:lnTo>
                  <a:lnTo>
                    <a:pt x="349" y="204"/>
                  </a:lnTo>
                  <a:close/>
                  <a:moveTo>
                    <a:pt x="445" y="590"/>
                  </a:moveTo>
                  <a:lnTo>
                    <a:pt x="445" y="590"/>
                  </a:lnTo>
                  <a:lnTo>
                    <a:pt x="445" y="590"/>
                  </a:lnTo>
                  <a:lnTo>
                    <a:pt x="445" y="590"/>
                  </a:lnTo>
                  <a:lnTo>
                    <a:pt x="445" y="590"/>
                  </a:lnTo>
                  <a:lnTo>
                    <a:pt x="444" y="595"/>
                  </a:lnTo>
                  <a:lnTo>
                    <a:pt x="441" y="599"/>
                  </a:lnTo>
                  <a:lnTo>
                    <a:pt x="438" y="601"/>
                  </a:lnTo>
                  <a:lnTo>
                    <a:pt x="433" y="602"/>
                  </a:lnTo>
                  <a:lnTo>
                    <a:pt x="145" y="602"/>
                  </a:lnTo>
                  <a:lnTo>
                    <a:pt x="139" y="601"/>
                  </a:lnTo>
                  <a:lnTo>
                    <a:pt x="135" y="599"/>
                  </a:lnTo>
                  <a:lnTo>
                    <a:pt x="133" y="595"/>
                  </a:lnTo>
                  <a:lnTo>
                    <a:pt x="132" y="590"/>
                  </a:lnTo>
                  <a:lnTo>
                    <a:pt x="132" y="241"/>
                  </a:lnTo>
                  <a:lnTo>
                    <a:pt x="133" y="236"/>
                  </a:lnTo>
                  <a:lnTo>
                    <a:pt x="135" y="232"/>
                  </a:lnTo>
                  <a:lnTo>
                    <a:pt x="139" y="230"/>
                  </a:lnTo>
                  <a:lnTo>
                    <a:pt x="145" y="229"/>
                  </a:lnTo>
                  <a:lnTo>
                    <a:pt x="149" y="230"/>
                  </a:lnTo>
                  <a:lnTo>
                    <a:pt x="153" y="232"/>
                  </a:lnTo>
                  <a:lnTo>
                    <a:pt x="155" y="236"/>
                  </a:lnTo>
                  <a:lnTo>
                    <a:pt x="156" y="241"/>
                  </a:lnTo>
                  <a:lnTo>
                    <a:pt x="156" y="434"/>
                  </a:lnTo>
                  <a:lnTo>
                    <a:pt x="238" y="434"/>
                  </a:lnTo>
                  <a:lnTo>
                    <a:pt x="238" y="434"/>
                  </a:lnTo>
                  <a:lnTo>
                    <a:pt x="239" y="435"/>
                  </a:lnTo>
                  <a:lnTo>
                    <a:pt x="239" y="434"/>
                  </a:lnTo>
                  <a:lnTo>
                    <a:pt x="240" y="434"/>
                  </a:lnTo>
                  <a:lnTo>
                    <a:pt x="246" y="435"/>
                  </a:lnTo>
                  <a:lnTo>
                    <a:pt x="249" y="437"/>
                  </a:lnTo>
                  <a:lnTo>
                    <a:pt x="252" y="441"/>
                  </a:lnTo>
                  <a:lnTo>
                    <a:pt x="253" y="446"/>
                  </a:lnTo>
                  <a:lnTo>
                    <a:pt x="253" y="481"/>
                  </a:lnTo>
                  <a:lnTo>
                    <a:pt x="325" y="481"/>
                  </a:lnTo>
                  <a:lnTo>
                    <a:pt x="325" y="324"/>
                  </a:lnTo>
                  <a:lnTo>
                    <a:pt x="326" y="320"/>
                  </a:lnTo>
                  <a:lnTo>
                    <a:pt x="328" y="316"/>
                  </a:lnTo>
                  <a:lnTo>
                    <a:pt x="332" y="314"/>
                  </a:lnTo>
                  <a:lnTo>
                    <a:pt x="337" y="313"/>
                  </a:lnTo>
                  <a:lnTo>
                    <a:pt x="433" y="313"/>
                  </a:lnTo>
                  <a:lnTo>
                    <a:pt x="438" y="314"/>
                  </a:lnTo>
                  <a:lnTo>
                    <a:pt x="441" y="316"/>
                  </a:lnTo>
                  <a:lnTo>
                    <a:pt x="444" y="320"/>
                  </a:lnTo>
                  <a:lnTo>
                    <a:pt x="445" y="324"/>
                  </a:lnTo>
                  <a:lnTo>
                    <a:pt x="445" y="590"/>
                  </a:lnTo>
                  <a:close/>
                  <a:moveTo>
                    <a:pt x="550" y="196"/>
                  </a:moveTo>
                  <a:lnTo>
                    <a:pt x="358" y="3"/>
                  </a:lnTo>
                  <a:lnTo>
                    <a:pt x="354" y="0"/>
                  </a:lnTo>
                  <a:lnTo>
                    <a:pt x="349" y="0"/>
                  </a:lnTo>
                  <a:lnTo>
                    <a:pt x="12" y="0"/>
                  </a:lnTo>
                  <a:lnTo>
                    <a:pt x="7" y="1"/>
                  </a:lnTo>
                  <a:lnTo>
                    <a:pt x="3" y="3"/>
                  </a:lnTo>
                  <a:lnTo>
                    <a:pt x="1" y="7"/>
                  </a:lnTo>
                  <a:lnTo>
                    <a:pt x="0" y="11"/>
                  </a:lnTo>
                  <a:lnTo>
                    <a:pt x="0" y="710"/>
                  </a:lnTo>
                  <a:lnTo>
                    <a:pt x="1" y="715"/>
                  </a:lnTo>
                  <a:lnTo>
                    <a:pt x="3" y="719"/>
                  </a:lnTo>
                  <a:lnTo>
                    <a:pt x="7" y="721"/>
                  </a:lnTo>
                  <a:lnTo>
                    <a:pt x="12" y="722"/>
                  </a:lnTo>
                  <a:lnTo>
                    <a:pt x="541" y="722"/>
                  </a:lnTo>
                  <a:lnTo>
                    <a:pt x="546" y="721"/>
                  </a:lnTo>
                  <a:lnTo>
                    <a:pt x="550" y="719"/>
                  </a:lnTo>
                  <a:lnTo>
                    <a:pt x="552" y="715"/>
                  </a:lnTo>
                  <a:lnTo>
                    <a:pt x="553" y="710"/>
                  </a:lnTo>
                  <a:lnTo>
                    <a:pt x="553" y="204"/>
                  </a:lnTo>
                  <a:lnTo>
                    <a:pt x="552" y="200"/>
                  </a:lnTo>
                  <a:lnTo>
                    <a:pt x="550" y="196"/>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947" name="Google Shape;947;p20"/>
          <p:cNvGrpSpPr/>
          <p:nvPr/>
        </p:nvGrpSpPr>
        <p:grpSpPr>
          <a:xfrm>
            <a:off x="7698977" y="2238682"/>
            <a:ext cx="285750" cy="285750"/>
            <a:chOff x="11028363" y="771525"/>
            <a:chExt cx="285750" cy="285750"/>
          </a:xfrm>
        </p:grpSpPr>
        <p:sp>
          <p:nvSpPr>
            <p:cNvPr id="948" name="Google Shape;948;p20"/>
            <p:cNvSpPr/>
            <p:nvPr/>
          </p:nvSpPr>
          <p:spPr>
            <a:xfrm>
              <a:off x="11033125" y="776288"/>
              <a:ext cx="277812" cy="276225"/>
            </a:xfrm>
            <a:custGeom>
              <a:avLst/>
              <a:gdLst/>
              <a:ahLst/>
              <a:cxnLst/>
              <a:rect l="l" t="t" r="r" b="b"/>
              <a:pathLst>
                <a:path w="697" h="698" extrusionOk="0">
                  <a:moveTo>
                    <a:pt x="193" y="518"/>
                  </a:moveTo>
                  <a:lnTo>
                    <a:pt x="180" y="517"/>
                  </a:lnTo>
                  <a:lnTo>
                    <a:pt x="168" y="514"/>
                  </a:lnTo>
                  <a:lnTo>
                    <a:pt x="158" y="510"/>
                  </a:lnTo>
                  <a:lnTo>
                    <a:pt x="149" y="504"/>
                  </a:lnTo>
                  <a:lnTo>
                    <a:pt x="141" y="497"/>
                  </a:lnTo>
                  <a:lnTo>
                    <a:pt x="136" y="490"/>
                  </a:lnTo>
                  <a:lnTo>
                    <a:pt x="133" y="481"/>
                  </a:lnTo>
                  <a:lnTo>
                    <a:pt x="132" y="470"/>
                  </a:lnTo>
                  <a:lnTo>
                    <a:pt x="132" y="258"/>
                  </a:lnTo>
                  <a:lnTo>
                    <a:pt x="133" y="247"/>
                  </a:lnTo>
                  <a:lnTo>
                    <a:pt x="136" y="237"/>
                  </a:lnTo>
                  <a:lnTo>
                    <a:pt x="141" y="228"/>
                  </a:lnTo>
                  <a:lnTo>
                    <a:pt x="149" y="220"/>
                  </a:lnTo>
                  <a:lnTo>
                    <a:pt x="157" y="214"/>
                  </a:lnTo>
                  <a:lnTo>
                    <a:pt x="167" y="208"/>
                  </a:lnTo>
                  <a:lnTo>
                    <a:pt x="178" y="206"/>
                  </a:lnTo>
                  <a:lnTo>
                    <a:pt x="193" y="205"/>
                  </a:lnTo>
                  <a:lnTo>
                    <a:pt x="505" y="205"/>
                  </a:lnTo>
                  <a:lnTo>
                    <a:pt x="517" y="206"/>
                  </a:lnTo>
                  <a:lnTo>
                    <a:pt x="529" y="208"/>
                  </a:lnTo>
                  <a:lnTo>
                    <a:pt x="539" y="212"/>
                  </a:lnTo>
                  <a:lnTo>
                    <a:pt x="548" y="219"/>
                  </a:lnTo>
                  <a:lnTo>
                    <a:pt x="555" y="225"/>
                  </a:lnTo>
                  <a:lnTo>
                    <a:pt x="560" y="234"/>
                  </a:lnTo>
                  <a:lnTo>
                    <a:pt x="564" y="243"/>
                  </a:lnTo>
                  <a:lnTo>
                    <a:pt x="565" y="253"/>
                  </a:lnTo>
                  <a:lnTo>
                    <a:pt x="565" y="469"/>
                  </a:lnTo>
                  <a:lnTo>
                    <a:pt x="564" y="479"/>
                  </a:lnTo>
                  <a:lnTo>
                    <a:pt x="560" y="490"/>
                  </a:lnTo>
                  <a:lnTo>
                    <a:pt x="555" y="497"/>
                  </a:lnTo>
                  <a:lnTo>
                    <a:pt x="548" y="504"/>
                  </a:lnTo>
                  <a:lnTo>
                    <a:pt x="539" y="510"/>
                  </a:lnTo>
                  <a:lnTo>
                    <a:pt x="529" y="514"/>
                  </a:lnTo>
                  <a:lnTo>
                    <a:pt x="517" y="517"/>
                  </a:lnTo>
                  <a:lnTo>
                    <a:pt x="505" y="518"/>
                  </a:lnTo>
                  <a:lnTo>
                    <a:pt x="193" y="518"/>
                  </a:lnTo>
                  <a:close/>
                  <a:moveTo>
                    <a:pt x="539" y="540"/>
                  </a:moveTo>
                  <a:lnTo>
                    <a:pt x="544" y="536"/>
                  </a:lnTo>
                  <a:lnTo>
                    <a:pt x="550" y="533"/>
                  </a:lnTo>
                  <a:lnTo>
                    <a:pt x="555" y="532"/>
                  </a:lnTo>
                  <a:lnTo>
                    <a:pt x="560" y="532"/>
                  </a:lnTo>
                  <a:lnTo>
                    <a:pt x="566" y="532"/>
                  </a:lnTo>
                  <a:lnTo>
                    <a:pt x="571" y="533"/>
                  </a:lnTo>
                  <a:lnTo>
                    <a:pt x="577" y="536"/>
                  </a:lnTo>
                  <a:lnTo>
                    <a:pt x="582" y="540"/>
                  </a:lnTo>
                  <a:lnTo>
                    <a:pt x="615" y="573"/>
                  </a:lnTo>
                  <a:lnTo>
                    <a:pt x="633" y="550"/>
                  </a:lnTo>
                  <a:lnTo>
                    <a:pt x="650" y="524"/>
                  </a:lnTo>
                  <a:lnTo>
                    <a:pt x="656" y="511"/>
                  </a:lnTo>
                  <a:lnTo>
                    <a:pt x="664" y="499"/>
                  </a:lnTo>
                  <a:lnTo>
                    <a:pt x="669" y="484"/>
                  </a:lnTo>
                  <a:lnTo>
                    <a:pt x="675" y="470"/>
                  </a:lnTo>
                  <a:lnTo>
                    <a:pt x="681" y="456"/>
                  </a:lnTo>
                  <a:lnTo>
                    <a:pt x="684" y="442"/>
                  </a:lnTo>
                  <a:lnTo>
                    <a:pt x="688" y="427"/>
                  </a:lnTo>
                  <a:lnTo>
                    <a:pt x="691" y="411"/>
                  </a:lnTo>
                  <a:lnTo>
                    <a:pt x="693" y="396"/>
                  </a:lnTo>
                  <a:lnTo>
                    <a:pt x="696" y="380"/>
                  </a:lnTo>
                  <a:lnTo>
                    <a:pt x="696" y="365"/>
                  </a:lnTo>
                  <a:lnTo>
                    <a:pt x="697" y="350"/>
                  </a:lnTo>
                  <a:lnTo>
                    <a:pt x="696" y="333"/>
                  </a:lnTo>
                  <a:lnTo>
                    <a:pt x="696" y="318"/>
                  </a:lnTo>
                  <a:lnTo>
                    <a:pt x="693" y="302"/>
                  </a:lnTo>
                  <a:lnTo>
                    <a:pt x="691" y="287"/>
                  </a:lnTo>
                  <a:lnTo>
                    <a:pt x="688" y="271"/>
                  </a:lnTo>
                  <a:lnTo>
                    <a:pt x="684" y="257"/>
                  </a:lnTo>
                  <a:lnTo>
                    <a:pt x="681" y="242"/>
                  </a:lnTo>
                  <a:lnTo>
                    <a:pt x="675" y="228"/>
                  </a:lnTo>
                  <a:lnTo>
                    <a:pt x="669" y="214"/>
                  </a:lnTo>
                  <a:lnTo>
                    <a:pt x="664" y="201"/>
                  </a:lnTo>
                  <a:lnTo>
                    <a:pt x="656" y="187"/>
                  </a:lnTo>
                  <a:lnTo>
                    <a:pt x="650" y="174"/>
                  </a:lnTo>
                  <a:lnTo>
                    <a:pt x="633" y="148"/>
                  </a:lnTo>
                  <a:lnTo>
                    <a:pt x="615" y="125"/>
                  </a:lnTo>
                  <a:lnTo>
                    <a:pt x="582" y="158"/>
                  </a:lnTo>
                  <a:lnTo>
                    <a:pt x="577" y="162"/>
                  </a:lnTo>
                  <a:lnTo>
                    <a:pt x="571" y="165"/>
                  </a:lnTo>
                  <a:lnTo>
                    <a:pt x="566" y="167"/>
                  </a:lnTo>
                  <a:lnTo>
                    <a:pt x="560" y="167"/>
                  </a:lnTo>
                  <a:lnTo>
                    <a:pt x="555" y="166"/>
                  </a:lnTo>
                  <a:lnTo>
                    <a:pt x="550" y="165"/>
                  </a:lnTo>
                  <a:lnTo>
                    <a:pt x="544" y="162"/>
                  </a:lnTo>
                  <a:lnTo>
                    <a:pt x="539" y="158"/>
                  </a:lnTo>
                  <a:lnTo>
                    <a:pt x="535" y="153"/>
                  </a:lnTo>
                  <a:lnTo>
                    <a:pt x="533" y="148"/>
                  </a:lnTo>
                  <a:lnTo>
                    <a:pt x="532" y="143"/>
                  </a:lnTo>
                  <a:lnTo>
                    <a:pt x="530" y="136"/>
                  </a:lnTo>
                  <a:lnTo>
                    <a:pt x="532" y="131"/>
                  </a:lnTo>
                  <a:lnTo>
                    <a:pt x="533" y="126"/>
                  </a:lnTo>
                  <a:lnTo>
                    <a:pt x="535" y="121"/>
                  </a:lnTo>
                  <a:lnTo>
                    <a:pt x="539" y="116"/>
                  </a:lnTo>
                  <a:lnTo>
                    <a:pt x="573" y="83"/>
                  </a:lnTo>
                  <a:lnTo>
                    <a:pt x="550" y="65"/>
                  </a:lnTo>
                  <a:lnTo>
                    <a:pt x="524" y="48"/>
                  </a:lnTo>
                  <a:lnTo>
                    <a:pt x="511" y="41"/>
                  </a:lnTo>
                  <a:lnTo>
                    <a:pt x="497" y="34"/>
                  </a:lnTo>
                  <a:lnTo>
                    <a:pt x="484" y="29"/>
                  </a:lnTo>
                  <a:lnTo>
                    <a:pt x="470" y="22"/>
                  </a:lnTo>
                  <a:lnTo>
                    <a:pt x="456" y="17"/>
                  </a:lnTo>
                  <a:lnTo>
                    <a:pt x="440" y="13"/>
                  </a:lnTo>
                  <a:lnTo>
                    <a:pt x="426" y="9"/>
                  </a:lnTo>
                  <a:lnTo>
                    <a:pt x="411" y="7"/>
                  </a:lnTo>
                  <a:lnTo>
                    <a:pt x="395" y="4"/>
                  </a:lnTo>
                  <a:lnTo>
                    <a:pt x="380" y="2"/>
                  </a:lnTo>
                  <a:lnTo>
                    <a:pt x="365" y="2"/>
                  </a:lnTo>
                  <a:lnTo>
                    <a:pt x="348" y="0"/>
                  </a:lnTo>
                  <a:lnTo>
                    <a:pt x="333" y="2"/>
                  </a:lnTo>
                  <a:lnTo>
                    <a:pt x="317" y="2"/>
                  </a:lnTo>
                  <a:lnTo>
                    <a:pt x="302" y="4"/>
                  </a:lnTo>
                  <a:lnTo>
                    <a:pt x="286" y="7"/>
                  </a:lnTo>
                  <a:lnTo>
                    <a:pt x="271" y="9"/>
                  </a:lnTo>
                  <a:lnTo>
                    <a:pt x="255" y="13"/>
                  </a:lnTo>
                  <a:lnTo>
                    <a:pt x="241" y="17"/>
                  </a:lnTo>
                  <a:lnTo>
                    <a:pt x="227" y="22"/>
                  </a:lnTo>
                  <a:lnTo>
                    <a:pt x="213" y="29"/>
                  </a:lnTo>
                  <a:lnTo>
                    <a:pt x="199" y="34"/>
                  </a:lnTo>
                  <a:lnTo>
                    <a:pt x="186" y="41"/>
                  </a:lnTo>
                  <a:lnTo>
                    <a:pt x="173" y="48"/>
                  </a:lnTo>
                  <a:lnTo>
                    <a:pt x="148" y="65"/>
                  </a:lnTo>
                  <a:lnTo>
                    <a:pt x="124" y="83"/>
                  </a:lnTo>
                  <a:lnTo>
                    <a:pt x="158" y="116"/>
                  </a:lnTo>
                  <a:lnTo>
                    <a:pt x="162" y="121"/>
                  </a:lnTo>
                  <a:lnTo>
                    <a:pt x="164" y="126"/>
                  </a:lnTo>
                  <a:lnTo>
                    <a:pt x="166" y="131"/>
                  </a:lnTo>
                  <a:lnTo>
                    <a:pt x="167" y="136"/>
                  </a:lnTo>
                  <a:lnTo>
                    <a:pt x="166" y="143"/>
                  </a:lnTo>
                  <a:lnTo>
                    <a:pt x="164" y="148"/>
                  </a:lnTo>
                  <a:lnTo>
                    <a:pt x="162" y="153"/>
                  </a:lnTo>
                  <a:lnTo>
                    <a:pt x="158" y="158"/>
                  </a:lnTo>
                  <a:lnTo>
                    <a:pt x="153" y="162"/>
                  </a:lnTo>
                  <a:lnTo>
                    <a:pt x="148" y="165"/>
                  </a:lnTo>
                  <a:lnTo>
                    <a:pt x="142" y="167"/>
                  </a:lnTo>
                  <a:lnTo>
                    <a:pt x="136" y="167"/>
                  </a:lnTo>
                  <a:lnTo>
                    <a:pt x="131" y="166"/>
                  </a:lnTo>
                  <a:lnTo>
                    <a:pt x="124" y="165"/>
                  </a:lnTo>
                  <a:lnTo>
                    <a:pt x="119" y="162"/>
                  </a:lnTo>
                  <a:lnTo>
                    <a:pt x="115" y="158"/>
                  </a:lnTo>
                  <a:lnTo>
                    <a:pt x="82" y="125"/>
                  </a:lnTo>
                  <a:lnTo>
                    <a:pt x="63" y="148"/>
                  </a:lnTo>
                  <a:lnTo>
                    <a:pt x="47" y="174"/>
                  </a:lnTo>
                  <a:lnTo>
                    <a:pt x="40" y="187"/>
                  </a:lnTo>
                  <a:lnTo>
                    <a:pt x="33" y="201"/>
                  </a:lnTo>
                  <a:lnTo>
                    <a:pt x="27" y="214"/>
                  </a:lnTo>
                  <a:lnTo>
                    <a:pt x="22" y="228"/>
                  </a:lnTo>
                  <a:lnTo>
                    <a:pt x="17" y="242"/>
                  </a:lnTo>
                  <a:lnTo>
                    <a:pt x="13" y="257"/>
                  </a:lnTo>
                  <a:lnTo>
                    <a:pt x="9" y="271"/>
                  </a:lnTo>
                  <a:lnTo>
                    <a:pt x="5" y="287"/>
                  </a:lnTo>
                  <a:lnTo>
                    <a:pt x="2" y="302"/>
                  </a:lnTo>
                  <a:lnTo>
                    <a:pt x="1" y="318"/>
                  </a:lnTo>
                  <a:lnTo>
                    <a:pt x="0" y="333"/>
                  </a:lnTo>
                  <a:lnTo>
                    <a:pt x="0" y="350"/>
                  </a:lnTo>
                  <a:lnTo>
                    <a:pt x="0" y="365"/>
                  </a:lnTo>
                  <a:lnTo>
                    <a:pt x="1" y="380"/>
                  </a:lnTo>
                  <a:lnTo>
                    <a:pt x="2" y="396"/>
                  </a:lnTo>
                  <a:lnTo>
                    <a:pt x="5" y="411"/>
                  </a:lnTo>
                  <a:lnTo>
                    <a:pt x="9" y="427"/>
                  </a:lnTo>
                  <a:lnTo>
                    <a:pt x="13" y="442"/>
                  </a:lnTo>
                  <a:lnTo>
                    <a:pt x="17" y="456"/>
                  </a:lnTo>
                  <a:lnTo>
                    <a:pt x="22" y="470"/>
                  </a:lnTo>
                  <a:lnTo>
                    <a:pt x="27" y="484"/>
                  </a:lnTo>
                  <a:lnTo>
                    <a:pt x="33" y="499"/>
                  </a:lnTo>
                  <a:lnTo>
                    <a:pt x="40" y="511"/>
                  </a:lnTo>
                  <a:lnTo>
                    <a:pt x="47" y="524"/>
                  </a:lnTo>
                  <a:lnTo>
                    <a:pt x="63" y="550"/>
                  </a:lnTo>
                  <a:lnTo>
                    <a:pt x="82" y="573"/>
                  </a:lnTo>
                  <a:lnTo>
                    <a:pt x="115" y="540"/>
                  </a:lnTo>
                  <a:lnTo>
                    <a:pt x="119" y="536"/>
                  </a:lnTo>
                  <a:lnTo>
                    <a:pt x="124" y="533"/>
                  </a:lnTo>
                  <a:lnTo>
                    <a:pt x="131" y="532"/>
                  </a:lnTo>
                  <a:lnTo>
                    <a:pt x="136" y="532"/>
                  </a:lnTo>
                  <a:lnTo>
                    <a:pt x="142" y="532"/>
                  </a:lnTo>
                  <a:lnTo>
                    <a:pt x="148" y="533"/>
                  </a:lnTo>
                  <a:lnTo>
                    <a:pt x="153" y="536"/>
                  </a:lnTo>
                  <a:lnTo>
                    <a:pt x="158" y="540"/>
                  </a:lnTo>
                  <a:lnTo>
                    <a:pt x="162" y="545"/>
                  </a:lnTo>
                  <a:lnTo>
                    <a:pt x="164" y="550"/>
                  </a:lnTo>
                  <a:lnTo>
                    <a:pt x="166" y="555"/>
                  </a:lnTo>
                  <a:lnTo>
                    <a:pt x="167" y="562"/>
                  </a:lnTo>
                  <a:lnTo>
                    <a:pt x="166" y="567"/>
                  </a:lnTo>
                  <a:lnTo>
                    <a:pt x="164" y="573"/>
                  </a:lnTo>
                  <a:lnTo>
                    <a:pt x="162" y="578"/>
                  </a:lnTo>
                  <a:lnTo>
                    <a:pt x="158" y="582"/>
                  </a:lnTo>
                  <a:lnTo>
                    <a:pt x="124" y="615"/>
                  </a:lnTo>
                  <a:lnTo>
                    <a:pt x="148" y="635"/>
                  </a:lnTo>
                  <a:lnTo>
                    <a:pt x="173" y="650"/>
                  </a:lnTo>
                  <a:lnTo>
                    <a:pt x="186" y="658"/>
                  </a:lnTo>
                  <a:lnTo>
                    <a:pt x="199" y="664"/>
                  </a:lnTo>
                  <a:lnTo>
                    <a:pt x="213" y="671"/>
                  </a:lnTo>
                  <a:lnTo>
                    <a:pt x="227" y="676"/>
                  </a:lnTo>
                  <a:lnTo>
                    <a:pt x="241" y="681"/>
                  </a:lnTo>
                  <a:lnTo>
                    <a:pt x="255" y="685"/>
                  </a:lnTo>
                  <a:lnTo>
                    <a:pt x="271" y="689"/>
                  </a:lnTo>
                  <a:lnTo>
                    <a:pt x="286" y="693"/>
                  </a:lnTo>
                  <a:lnTo>
                    <a:pt x="302" y="695"/>
                  </a:lnTo>
                  <a:lnTo>
                    <a:pt x="317" y="696"/>
                  </a:lnTo>
                  <a:lnTo>
                    <a:pt x="333" y="698"/>
                  </a:lnTo>
                  <a:lnTo>
                    <a:pt x="348" y="698"/>
                  </a:lnTo>
                  <a:lnTo>
                    <a:pt x="365" y="698"/>
                  </a:lnTo>
                  <a:lnTo>
                    <a:pt x="380" y="696"/>
                  </a:lnTo>
                  <a:lnTo>
                    <a:pt x="395" y="695"/>
                  </a:lnTo>
                  <a:lnTo>
                    <a:pt x="411" y="693"/>
                  </a:lnTo>
                  <a:lnTo>
                    <a:pt x="426" y="689"/>
                  </a:lnTo>
                  <a:lnTo>
                    <a:pt x="440" y="685"/>
                  </a:lnTo>
                  <a:lnTo>
                    <a:pt x="456" y="681"/>
                  </a:lnTo>
                  <a:lnTo>
                    <a:pt x="470" y="676"/>
                  </a:lnTo>
                  <a:lnTo>
                    <a:pt x="484" y="671"/>
                  </a:lnTo>
                  <a:lnTo>
                    <a:pt x="497" y="664"/>
                  </a:lnTo>
                  <a:lnTo>
                    <a:pt x="511" y="658"/>
                  </a:lnTo>
                  <a:lnTo>
                    <a:pt x="524" y="650"/>
                  </a:lnTo>
                  <a:lnTo>
                    <a:pt x="550" y="635"/>
                  </a:lnTo>
                  <a:lnTo>
                    <a:pt x="573" y="615"/>
                  </a:lnTo>
                  <a:lnTo>
                    <a:pt x="539" y="582"/>
                  </a:lnTo>
                  <a:lnTo>
                    <a:pt x="535" y="578"/>
                  </a:lnTo>
                  <a:lnTo>
                    <a:pt x="533" y="573"/>
                  </a:lnTo>
                  <a:lnTo>
                    <a:pt x="532" y="567"/>
                  </a:lnTo>
                  <a:lnTo>
                    <a:pt x="530" y="562"/>
                  </a:lnTo>
                  <a:lnTo>
                    <a:pt x="532" y="555"/>
                  </a:lnTo>
                  <a:lnTo>
                    <a:pt x="533" y="550"/>
                  </a:lnTo>
                  <a:lnTo>
                    <a:pt x="535" y="545"/>
                  </a:lnTo>
                  <a:lnTo>
                    <a:pt x="539" y="54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49" name="Google Shape;949;p20"/>
            <p:cNvSpPr/>
            <p:nvPr/>
          </p:nvSpPr>
          <p:spPr>
            <a:xfrm>
              <a:off x="11109325" y="885825"/>
              <a:ext cx="123825" cy="71438"/>
            </a:xfrm>
            <a:custGeom>
              <a:avLst/>
              <a:gdLst/>
              <a:ahLst/>
              <a:cxnLst/>
              <a:rect l="l" t="t" r="r" b="b"/>
              <a:pathLst>
                <a:path w="312" h="180" extrusionOk="0">
                  <a:moveTo>
                    <a:pt x="220" y="82"/>
                  </a:moveTo>
                  <a:lnTo>
                    <a:pt x="295" y="20"/>
                  </a:lnTo>
                  <a:lnTo>
                    <a:pt x="299" y="16"/>
                  </a:lnTo>
                  <a:lnTo>
                    <a:pt x="300" y="13"/>
                  </a:lnTo>
                  <a:lnTo>
                    <a:pt x="299" y="7"/>
                  </a:lnTo>
                  <a:lnTo>
                    <a:pt x="296" y="4"/>
                  </a:lnTo>
                  <a:lnTo>
                    <a:pt x="294" y="1"/>
                  </a:lnTo>
                  <a:lnTo>
                    <a:pt x="288" y="0"/>
                  </a:lnTo>
                  <a:lnTo>
                    <a:pt x="285" y="0"/>
                  </a:lnTo>
                  <a:lnTo>
                    <a:pt x="279" y="2"/>
                  </a:lnTo>
                  <a:lnTo>
                    <a:pt x="155" y="104"/>
                  </a:lnTo>
                  <a:lnTo>
                    <a:pt x="30" y="2"/>
                  </a:lnTo>
                  <a:lnTo>
                    <a:pt x="26" y="0"/>
                  </a:lnTo>
                  <a:lnTo>
                    <a:pt x="21" y="0"/>
                  </a:lnTo>
                  <a:lnTo>
                    <a:pt x="18" y="1"/>
                  </a:lnTo>
                  <a:lnTo>
                    <a:pt x="14" y="4"/>
                  </a:lnTo>
                  <a:lnTo>
                    <a:pt x="11" y="7"/>
                  </a:lnTo>
                  <a:lnTo>
                    <a:pt x="11" y="13"/>
                  </a:lnTo>
                  <a:lnTo>
                    <a:pt x="12" y="16"/>
                  </a:lnTo>
                  <a:lnTo>
                    <a:pt x="15" y="20"/>
                  </a:lnTo>
                  <a:lnTo>
                    <a:pt x="91" y="82"/>
                  </a:lnTo>
                  <a:lnTo>
                    <a:pt x="3" y="159"/>
                  </a:lnTo>
                  <a:lnTo>
                    <a:pt x="1" y="162"/>
                  </a:lnTo>
                  <a:lnTo>
                    <a:pt x="0" y="167"/>
                  </a:lnTo>
                  <a:lnTo>
                    <a:pt x="0" y="172"/>
                  </a:lnTo>
                  <a:lnTo>
                    <a:pt x="2" y="176"/>
                  </a:lnTo>
                  <a:lnTo>
                    <a:pt x="6" y="178"/>
                  </a:lnTo>
                  <a:lnTo>
                    <a:pt x="11" y="180"/>
                  </a:lnTo>
                  <a:lnTo>
                    <a:pt x="15" y="178"/>
                  </a:lnTo>
                  <a:lnTo>
                    <a:pt x="19" y="177"/>
                  </a:lnTo>
                  <a:lnTo>
                    <a:pt x="110" y="97"/>
                  </a:lnTo>
                  <a:lnTo>
                    <a:pt x="147" y="128"/>
                  </a:lnTo>
                  <a:lnTo>
                    <a:pt x="151" y="131"/>
                  </a:lnTo>
                  <a:lnTo>
                    <a:pt x="155" y="132"/>
                  </a:lnTo>
                  <a:lnTo>
                    <a:pt x="159" y="131"/>
                  </a:lnTo>
                  <a:lnTo>
                    <a:pt x="163" y="128"/>
                  </a:lnTo>
                  <a:lnTo>
                    <a:pt x="201" y="97"/>
                  </a:lnTo>
                  <a:lnTo>
                    <a:pt x="291" y="177"/>
                  </a:lnTo>
                  <a:lnTo>
                    <a:pt x="295" y="178"/>
                  </a:lnTo>
                  <a:lnTo>
                    <a:pt x="300" y="180"/>
                  </a:lnTo>
                  <a:lnTo>
                    <a:pt x="304" y="178"/>
                  </a:lnTo>
                  <a:lnTo>
                    <a:pt x="309" y="176"/>
                  </a:lnTo>
                  <a:lnTo>
                    <a:pt x="310" y="172"/>
                  </a:lnTo>
                  <a:lnTo>
                    <a:pt x="312" y="167"/>
                  </a:lnTo>
                  <a:lnTo>
                    <a:pt x="310" y="162"/>
                  </a:lnTo>
                  <a:lnTo>
                    <a:pt x="308" y="159"/>
                  </a:lnTo>
                  <a:lnTo>
                    <a:pt x="220" y="8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0" name="Google Shape;950;p20"/>
            <p:cNvSpPr/>
            <p:nvPr/>
          </p:nvSpPr>
          <p:spPr>
            <a:xfrm>
              <a:off x="11250613" y="993775"/>
              <a:ext cx="63500" cy="63500"/>
            </a:xfrm>
            <a:custGeom>
              <a:avLst/>
              <a:gdLst/>
              <a:ahLst/>
              <a:cxnLst/>
              <a:rect l="l" t="t" r="r" b="b"/>
              <a:pathLst>
                <a:path w="161" h="159" extrusionOk="0">
                  <a:moveTo>
                    <a:pt x="21" y="3"/>
                  </a:moveTo>
                  <a:lnTo>
                    <a:pt x="17" y="0"/>
                  </a:lnTo>
                  <a:lnTo>
                    <a:pt x="13" y="0"/>
                  </a:lnTo>
                  <a:lnTo>
                    <a:pt x="8" y="0"/>
                  </a:lnTo>
                  <a:lnTo>
                    <a:pt x="4" y="3"/>
                  </a:lnTo>
                  <a:lnTo>
                    <a:pt x="2" y="6"/>
                  </a:lnTo>
                  <a:lnTo>
                    <a:pt x="0" y="12"/>
                  </a:lnTo>
                  <a:lnTo>
                    <a:pt x="2" y="15"/>
                  </a:lnTo>
                  <a:lnTo>
                    <a:pt x="4" y="21"/>
                  </a:lnTo>
                  <a:lnTo>
                    <a:pt x="140" y="157"/>
                  </a:lnTo>
                  <a:lnTo>
                    <a:pt x="144" y="159"/>
                  </a:lnTo>
                  <a:lnTo>
                    <a:pt x="149" y="159"/>
                  </a:lnTo>
                  <a:lnTo>
                    <a:pt x="153" y="159"/>
                  </a:lnTo>
                  <a:lnTo>
                    <a:pt x="157" y="157"/>
                  </a:lnTo>
                  <a:lnTo>
                    <a:pt x="160" y="153"/>
                  </a:lnTo>
                  <a:lnTo>
                    <a:pt x="161" y="148"/>
                  </a:lnTo>
                  <a:lnTo>
                    <a:pt x="160" y="144"/>
                  </a:lnTo>
                  <a:lnTo>
                    <a:pt x="157" y="139"/>
                  </a:lnTo>
                  <a:lnTo>
                    <a:pt x="21" y="3"/>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1" name="Google Shape;951;p20"/>
            <p:cNvSpPr/>
            <p:nvPr/>
          </p:nvSpPr>
          <p:spPr>
            <a:xfrm>
              <a:off x="11028363" y="993775"/>
              <a:ext cx="63500" cy="63500"/>
            </a:xfrm>
            <a:custGeom>
              <a:avLst/>
              <a:gdLst/>
              <a:ahLst/>
              <a:cxnLst/>
              <a:rect l="l" t="t" r="r" b="b"/>
              <a:pathLst>
                <a:path w="160" h="159" extrusionOk="0">
                  <a:moveTo>
                    <a:pt x="157" y="3"/>
                  </a:moveTo>
                  <a:lnTo>
                    <a:pt x="153" y="0"/>
                  </a:lnTo>
                  <a:lnTo>
                    <a:pt x="148" y="0"/>
                  </a:lnTo>
                  <a:lnTo>
                    <a:pt x="144" y="0"/>
                  </a:lnTo>
                  <a:lnTo>
                    <a:pt x="139" y="3"/>
                  </a:lnTo>
                  <a:lnTo>
                    <a:pt x="3" y="139"/>
                  </a:lnTo>
                  <a:lnTo>
                    <a:pt x="0" y="144"/>
                  </a:lnTo>
                  <a:lnTo>
                    <a:pt x="0" y="148"/>
                  </a:lnTo>
                  <a:lnTo>
                    <a:pt x="0" y="153"/>
                  </a:lnTo>
                  <a:lnTo>
                    <a:pt x="3" y="157"/>
                  </a:lnTo>
                  <a:lnTo>
                    <a:pt x="7" y="159"/>
                  </a:lnTo>
                  <a:lnTo>
                    <a:pt x="12" y="159"/>
                  </a:lnTo>
                  <a:lnTo>
                    <a:pt x="16" y="159"/>
                  </a:lnTo>
                  <a:lnTo>
                    <a:pt x="21" y="157"/>
                  </a:lnTo>
                  <a:lnTo>
                    <a:pt x="157" y="21"/>
                  </a:lnTo>
                  <a:lnTo>
                    <a:pt x="160" y="15"/>
                  </a:lnTo>
                  <a:lnTo>
                    <a:pt x="160" y="12"/>
                  </a:lnTo>
                  <a:lnTo>
                    <a:pt x="160" y="6"/>
                  </a:lnTo>
                  <a:lnTo>
                    <a:pt x="157" y="3"/>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2" name="Google Shape;952;p20"/>
            <p:cNvSpPr/>
            <p:nvPr/>
          </p:nvSpPr>
          <p:spPr>
            <a:xfrm>
              <a:off x="11250613" y="771525"/>
              <a:ext cx="63500" cy="63500"/>
            </a:xfrm>
            <a:custGeom>
              <a:avLst/>
              <a:gdLst/>
              <a:ahLst/>
              <a:cxnLst/>
              <a:rect l="l" t="t" r="r" b="b"/>
              <a:pathLst>
                <a:path w="161" h="160" extrusionOk="0">
                  <a:moveTo>
                    <a:pt x="4" y="156"/>
                  </a:moveTo>
                  <a:lnTo>
                    <a:pt x="8" y="159"/>
                  </a:lnTo>
                  <a:lnTo>
                    <a:pt x="12" y="160"/>
                  </a:lnTo>
                  <a:lnTo>
                    <a:pt x="17" y="159"/>
                  </a:lnTo>
                  <a:lnTo>
                    <a:pt x="21" y="156"/>
                  </a:lnTo>
                  <a:lnTo>
                    <a:pt x="157" y="20"/>
                  </a:lnTo>
                  <a:lnTo>
                    <a:pt x="160" y="16"/>
                  </a:lnTo>
                  <a:lnTo>
                    <a:pt x="161" y="11"/>
                  </a:lnTo>
                  <a:lnTo>
                    <a:pt x="160" y="7"/>
                  </a:lnTo>
                  <a:lnTo>
                    <a:pt x="157" y="4"/>
                  </a:lnTo>
                  <a:lnTo>
                    <a:pt x="153" y="1"/>
                  </a:lnTo>
                  <a:lnTo>
                    <a:pt x="149" y="0"/>
                  </a:lnTo>
                  <a:lnTo>
                    <a:pt x="144" y="1"/>
                  </a:lnTo>
                  <a:lnTo>
                    <a:pt x="140" y="4"/>
                  </a:lnTo>
                  <a:lnTo>
                    <a:pt x="4" y="140"/>
                  </a:lnTo>
                  <a:lnTo>
                    <a:pt x="2" y="144"/>
                  </a:lnTo>
                  <a:lnTo>
                    <a:pt x="0" y="147"/>
                  </a:lnTo>
                  <a:lnTo>
                    <a:pt x="2" y="153"/>
                  </a:lnTo>
                  <a:lnTo>
                    <a:pt x="4" y="156"/>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3" name="Google Shape;953;p20"/>
            <p:cNvSpPr/>
            <p:nvPr/>
          </p:nvSpPr>
          <p:spPr>
            <a:xfrm>
              <a:off x="11028363" y="771525"/>
              <a:ext cx="63500" cy="63500"/>
            </a:xfrm>
            <a:custGeom>
              <a:avLst/>
              <a:gdLst/>
              <a:ahLst/>
              <a:cxnLst/>
              <a:rect l="l" t="t" r="r" b="b"/>
              <a:pathLst>
                <a:path w="160" h="160" extrusionOk="0">
                  <a:moveTo>
                    <a:pt x="139" y="156"/>
                  </a:moveTo>
                  <a:lnTo>
                    <a:pt x="144" y="159"/>
                  </a:lnTo>
                  <a:lnTo>
                    <a:pt x="148" y="160"/>
                  </a:lnTo>
                  <a:lnTo>
                    <a:pt x="153" y="159"/>
                  </a:lnTo>
                  <a:lnTo>
                    <a:pt x="157" y="156"/>
                  </a:lnTo>
                  <a:lnTo>
                    <a:pt x="160" y="153"/>
                  </a:lnTo>
                  <a:lnTo>
                    <a:pt x="160" y="149"/>
                  </a:lnTo>
                  <a:lnTo>
                    <a:pt x="160" y="144"/>
                  </a:lnTo>
                  <a:lnTo>
                    <a:pt x="157" y="140"/>
                  </a:lnTo>
                  <a:lnTo>
                    <a:pt x="21" y="4"/>
                  </a:lnTo>
                  <a:lnTo>
                    <a:pt x="16" y="1"/>
                  </a:lnTo>
                  <a:lnTo>
                    <a:pt x="12" y="0"/>
                  </a:lnTo>
                  <a:lnTo>
                    <a:pt x="7" y="1"/>
                  </a:lnTo>
                  <a:lnTo>
                    <a:pt x="3" y="4"/>
                  </a:lnTo>
                  <a:lnTo>
                    <a:pt x="0" y="7"/>
                  </a:lnTo>
                  <a:lnTo>
                    <a:pt x="0" y="11"/>
                  </a:lnTo>
                  <a:lnTo>
                    <a:pt x="0" y="16"/>
                  </a:lnTo>
                  <a:lnTo>
                    <a:pt x="3" y="20"/>
                  </a:lnTo>
                  <a:lnTo>
                    <a:pt x="139" y="156"/>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954" name="Google Shape;954;p20"/>
          <p:cNvGrpSpPr/>
          <p:nvPr/>
        </p:nvGrpSpPr>
        <p:grpSpPr>
          <a:xfrm>
            <a:off x="11058919" y="2238682"/>
            <a:ext cx="287337" cy="285750"/>
            <a:chOff x="5465763" y="3068638"/>
            <a:chExt cx="287337" cy="285750"/>
          </a:xfrm>
        </p:grpSpPr>
        <p:sp>
          <p:nvSpPr>
            <p:cNvPr id="955" name="Google Shape;955;p20"/>
            <p:cNvSpPr/>
            <p:nvPr/>
          </p:nvSpPr>
          <p:spPr>
            <a:xfrm>
              <a:off x="5564188" y="3068638"/>
              <a:ext cx="119063" cy="38100"/>
            </a:xfrm>
            <a:custGeom>
              <a:avLst/>
              <a:gdLst/>
              <a:ahLst/>
              <a:cxnLst/>
              <a:rect l="l" t="t" r="r" b="b"/>
              <a:pathLst>
                <a:path w="375" h="120" extrusionOk="0">
                  <a:moveTo>
                    <a:pt x="375" y="62"/>
                  </a:moveTo>
                  <a:lnTo>
                    <a:pt x="374" y="62"/>
                  </a:lnTo>
                  <a:lnTo>
                    <a:pt x="373" y="61"/>
                  </a:lnTo>
                  <a:lnTo>
                    <a:pt x="193" y="1"/>
                  </a:lnTo>
                  <a:lnTo>
                    <a:pt x="188" y="0"/>
                  </a:lnTo>
                  <a:lnTo>
                    <a:pt x="183" y="1"/>
                  </a:lnTo>
                  <a:lnTo>
                    <a:pt x="2" y="61"/>
                  </a:lnTo>
                  <a:lnTo>
                    <a:pt x="1" y="62"/>
                  </a:lnTo>
                  <a:lnTo>
                    <a:pt x="0" y="62"/>
                  </a:lnTo>
                  <a:lnTo>
                    <a:pt x="188" y="120"/>
                  </a:lnTo>
                  <a:lnTo>
                    <a:pt x="375" y="6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6" name="Google Shape;956;p20"/>
            <p:cNvSpPr/>
            <p:nvPr/>
          </p:nvSpPr>
          <p:spPr>
            <a:xfrm>
              <a:off x="5629275" y="3097213"/>
              <a:ext cx="57150" cy="93663"/>
            </a:xfrm>
            <a:custGeom>
              <a:avLst/>
              <a:gdLst/>
              <a:ahLst/>
              <a:cxnLst/>
              <a:rect l="l" t="t" r="r" b="b"/>
              <a:pathLst>
                <a:path w="181" h="295" extrusionOk="0">
                  <a:moveTo>
                    <a:pt x="181" y="210"/>
                  </a:moveTo>
                  <a:lnTo>
                    <a:pt x="181" y="0"/>
                  </a:lnTo>
                  <a:lnTo>
                    <a:pt x="0" y="56"/>
                  </a:lnTo>
                  <a:lnTo>
                    <a:pt x="0" y="295"/>
                  </a:lnTo>
                  <a:lnTo>
                    <a:pt x="171" y="224"/>
                  </a:lnTo>
                  <a:lnTo>
                    <a:pt x="174" y="222"/>
                  </a:lnTo>
                  <a:lnTo>
                    <a:pt x="178" y="219"/>
                  </a:lnTo>
                  <a:lnTo>
                    <a:pt x="180" y="215"/>
                  </a:lnTo>
                  <a:lnTo>
                    <a:pt x="181" y="21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7" name="Google Shape;957;p20"/>
            <p:cNvSpPr/>
            <p:nvPr/>
          </p:nvSpPr>
          <p:spPr>
            <a:xfrm>
              <a:off x="5562600" y="3097213"/>
              <a:ext cx="57150" cy="93663"/>
            </a:xfrm>
            <a:custGeom>
              <a:avLst/>
              <a:gdLst/>
              <a:ahLst/>
              <a:cxnLst/>
              <a:rect l="l" t="t" r="r" b="b"/>
              <a:pathLst>
                <a:path w="181" h="295" extrusionOk="0">
                  <a:moveTo>
                    <a:pt x="9" y="224"/>
                  </a:moveTo>
                  <a:lnTo>
                    <a:pt x="181" y="295"/>
                  </a:lnTo>
                  <a:lnTo>
                    <a:pt x="181" y="56"/>
                  </a:lnTo>
                  <a:lnTo>
                    <a:pt x="0" y="0"/>
                  </a:lnTo>
                  <a:lnTo>
                    <a:pt x="0" y="210"/>
                  </a:lnTo>
                  <a:lnTo>
                    <a:pt x="0" y="215"/>
                  </a:lnTo>
                  <a:lnTo>
                    <a:pt x="2" y="219"/>
                  </a:lnTo>
                  <a:lnTo>
                    <a:pt x="6" y="222"/>
                  </a:lnTo>
                  <a:lnTo>
                    <a:pt x="9" y="224"/>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8" name="Google Shape;958;p20"/>
            <p:cNvSpPr/>
            <p:nvPr/>
          </p:nvSpPr>
          <p:spPr>
            <a:xfrm>
              <a:off x="5705475" y="3217863"/>
              <a:ext cx="47625" cy="77788"/>
            </a:xfrm>
            <a:custGeom>
              <a:avLst/>
              <a:gdLst/>
              <a:ahLst/>
              <a:cxnLst/>
              <a:rect l="l" t="t" r="r" b="b"/>
              <a:pathLst>
                <a:path w="150" h="249" extrusionOk="0">
                  <a:moveTo>
                    <a:pt x="0" y="67"/>
                  </a:moveTo>
                  <a:lnTo>
                    <a:pt x="0" y="249"/>
                  </a:lnTo>
                  <a:lnTo>
                    <a:pt x="141" y="177"/>
                  </a:lnTo>
                  <a:lnTo>
                    <a:pt x="146" y="175"/>
                  </a:lnTo>
                  <a:lnTo>
                    <a:pt x="148" y="171"/>
                  </a:lnTo>
                  <a:lnTo>
                    <a:pt x="149" y="168"/>
                  </a:lnTo>
                  <a:lnTo>
                    <a:pt x="150" y="164"/>
                  </a:lnTo>
                  <a:lnTo>
                    <a:pt x="150" y="0"/>
                  </a:lnTo>
                  <a:lnTo>
                    <a:pt x="0" y="67"/>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9" name="Google Shape;959;p20"/>
            <p:cNvSpPr/>
            <p:nvPr/>
          </p:nvSpPr>
          <p:spPr>
            <a:xfrm>
              <a:off x="5656263" y="3192463"/>
              <a:ext cx="88900" cy="38100"/>
            </a:xfrm>
            <a:custGeom>
              <a:avLst/>
              <a:gdLst/>
              <a:ahLst/>
              <a:cxnLst/>
              <a:rect l="l" t="t" r="r" b="b"/>
              <a:pathLst>
                <a:path w="281" h="120" extrusionOk="0">
                  <a:moveTo>
                    <a:pt x="146" y="2"/>
                  </a:moveTo>
                  <a:lnTo>
                    <a:pt x="143" y="0"/>
                  </a:lnTo>
                  <a:lnTo>
                    <a:pt x="141" y="0"/>
                  </a:lnTo>
                  <a:lnTo>
                    <a:pt x="138" y="0"/>
                  </a:lnTo>
                  <a:lnTo>
                    <a:pt x="134" y="2"/>
                  </a:lnTo>
                  <a:lnTo>
                    <a:pt x="0" y="55"/>
                  </a:lnTo>
                  <a:lnTo>
                    <a:pt x="141" y="120"/>
                  </a:lnTo>
                  <a:lnTo>
                    <a:pt x="281" y="55"/>
                  </a:lnTo>
                  <a:lnTo>
                    <a:pt x="146" y="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60" name="Google Shape;960;p20"/>
            <p:cNvSpPr/>
            <p:nvPr/>
          </p:nvSpPr>
          <p:spPr>
            <a:xfrm>
              <a:off x="5648325" y="3217863"/>
              <a:ext cx="47625" cy="77788"/>
            </a:xfrm>
            <a:custGeom>
              <a:avLst/>
              <a:gdLst/>
              <a:ahLst/>
              <a:cxnLst/>
              <a:rect l="l" t="t" r="r" b="b"/>
              <a:pathLst>
                <a:path w="151" h="249" extrusionOk="0">
                  <a:moveTo>
                    <a:pt x="0" y="164"/>
                  </a:moveTo>
                  <a:lnTo>
                    <a:pt x="1" y="167"/>
                  </a:lnTo>
                  <a:lnTo>
                    <a:pt x="2" y="171"/>
                  </a:lnTo>
                  <a:lnTo>
                    <a:pt x="5" y="175"/>
                  </a:lnTo>
                  <a:lnTo>
                    <a:pt x="8" y="177"/>
                  </a:lnTo>
                  <a:lnTo>
                    <a:pt x="151" y="249"/>
                  </a:lnTo>
                  <a:lnTo>
                    <a:pt x="151" y="67"/>
                  </a:lnTo>
                  <a:lnTo>
                    <a:pt x="0" y="0"/>
                  </a:lnTo>
                  <a:lnTo>
                    <a:pt x="0" y="164"/>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61" name="Google Shape;961;p20"/>
            <p:cNvSpPr/>
            <p:nvPr/>
          </p:nvSpPr>
          <p:spPr>
            <a:xfrm>
              <a:off x="5475288" y="3201988"/>
              <a:ext cx="144463" cy="47625"/>
            </a:xfrm>
            <a:custGeom>
              <a:avLst/>
              <a:gdLst/>
              <a:ahLst/>
              <a:cxnLst/>
              <a:rect l="l" t="t" r="r" b="b"/>
              <a:pathLst>
                <a:path w="452" h="151" extrusionOk="0">
                  <a:moveTo>
                    <a:pt x="231" y="2"/>
                  </a:moveTo>
                  <a:lnTo>
                    <a:pt x="225" y="0"/>
                  </a:lnTo>
                  <a:lnTo>
                    <a:pt x="221" y="2"/>
                  </a:lnTo>
                  <a:lnTo>
                    <a:pt x="0" y="70"/>
                  </a:lnTo>
                  <a:lnTo>
                    <a:pt x="225" y="151"/>
                  </a:lnTo>
                  <a:lnTo>
                    <a:pt x="452" y="70"/>
                  </a:lnTo>
                  <a:lnTo>
                    <a:pt x="231" y="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62" name="Google Shape;962;p20"/>
            <p:cNvSpPr/>
            <p:nvPr/>
          </p:nvSpPr>
          <p:spPr>
            <a:xfrm>
              <a:off x="5465763" y="3230563"/>
              <a:ext cx="76200" cy="123825"/>
            </a:xfrm>
            <a:custGeom>
              <a:avLst/>
              <a:gdLst/>
              <a:ahLst/>
              <a:cxnLst/>
              <a:rect l="l" t="t" r="r" b="b"/>
              <a:pathLst>
                <a:path w="240" h="386" extrusionOk="0">
                  <a:moveTo>
                    <a:pt x="0" y="285"/>
                  </a:moveTo>
                  <a:lnTo>
                    <a:pt x="1" y="289"/>
                  </a:lnTo>
                  <a:lnTo>
                    <a:pt x="2" y="294"/>
                  </a:lnTo>
                  <a:lnTo>
                    <a:pt x="5" y="297"/>
                  </a:lnTo>
                  <a:lnTo>
                    <a:pt x="10" y="299"/>
                  </a:lnTo>
                  <a:lnTo>
                    <a:pt x="240" y="386"/>
                  </a:lnTo>
                  <a:lnTo>
                    <a:pt x="240" y="84"/>
                  </a:lnTo>
                  <a:lnTo>
                    <a:pt x="0" y="0"/>
                  </a:lnTo>
                  <a:lnTo>
                    <a:pt x="0" y="285"/>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63" name="Google Shape;963;p20"/>
            <p:cNvSpPr/>
            <p:nvPr/>
          </p:nvSpPr>
          <p:spPr>
            <a:xfrm>
              <a:off x="5553075" y="3230563"/>
              <a:ext cx="76200" cy="123825"/>
            </a:xfrm>
            <a:custGeom>
              <a:avLst/>
              <a:gdLst/>
              <a:ahLst/>
              <a:cxnLst/>
              <a:rect l="l" t="t" r="r" b="b"/>
              <a:pathLst>
                <a:path w="241" h="386" extrusionOk="0">
                  <a:moveTo>
                    <a:pt x="0" y="386"/>
                  </a:moveTo>
                  <a:lnTo>
                    <a:pt x="231" y="299"/>
                  </a:lnTo>
                  <a:lnTo>
                    <a:pt x="235" y="297"/>
                  </a:lnTo>
                  <a:lnTo>
                    <a:pt x="238" y="294"/>
                  </a:lnTo>
                  <a:lnTo>
                    <a:pt x="239" y="289"/>
                  </a:lnTo>
                  <a:lnTo>
                    <a:pt x="241" y="285"/>
                  </a:lnTo>
                  <a:lnTo>
                    <a:pt x="241" y="0"/>
                  </a:lnTo>
                  <a:lnTo>
                    <a:pt x="0" y="84"/>
                  </a:lnTo>
                  <a:lnTo>
                    <a:pt x="0" y="386"/>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964" name="Google Shape;964;p20"/>
          <p:cNvGrpSpPr/>
          <p:nvPr/>
        </p:nvGrpSpPr>
        <p:grpSpPr>
          <a:xfrm>
            <a:off x="9918300" y="2238682"/>
            <a:ext cx="284163" cy="285751"/>
            <a:chOff x="3171788" y="779462"/>
            <a:chExt cx="284163" cy="285751"/>
          </a:xfrm>
        </p:grpSpPr>
        <p:sp>
          <p:nvSpPr>
            <p:cNvPr id="965" name="Google Shape;965;p20"/>
            <p:cNvSpPr/>
            <p:nvPr/>
          </p:nvSpPr>
          <p:spPr>
            <a:xfrm>
              <a:off x="3290851" y="779462"/>
              <a:ext cx="165100" cy="196850"/>
            </a:xfrm>
            <a:custGeom>
              <a:avLst/>
              <a:gdLst/>
              <a:ahLst/>
              <a:cxnLst/>
              <a:rect l="l" t="t" r="r" b="b"/>
              <a:pathLst>
                <a:path w="416" h="493" extrusionOk="0">
                  <a:moveTo>
                    <a:pt x="339" y="221"/>
                  </a:moveTo>
                  <a:lnTo>
                    <a:pt x="291" y="221"/>
                  </a:lnTo>
                  <a:lnTo>
                    <a:pt x="291" y="173"/>
                  </a:lnTo>
                  <a:lnTo>
                    <a:pt x="339" y="173"/>
                  </a:lnTo>
                  <a:lnTo>
                    <a:pt x="339" y="221"/>
                  </a:lnTo>
                  <a:close/>
                  <a:moveTo>
                    <a:pt x="242" y="221"/>
                  </a:moveTo>
                  <a:lnTo>
                    <a:pt x="195" y="221"/>
                  </a:lnTo>
                  <a:lnTo>
                    <a:pt x="195" y="173"/>
                  </a:lnTo>
                  <a:lnTo>
                    <a:pt x="242" y="173"/>
                  </a:lnTo>
                  <a:lnTo>
                    <a:pt x="242" y="221"/>
                  </a:lnTo>
                  <a:close/>
                  <a:moveTo>
                    <a:pt x="147" y="221"/>
                  </a:moveTo>
                  <a:lnTo>
                    <a:pt x="99" y="221"/>
                  </a:lnTo>
                  <a:lnTo>
                    <a:pt x="99" y="173"/>
                  </a:lnTo>
                  <a:lnTo>
                    <a:pt x="147" y="173"/>
                  </a:lnTo>
                  <a:lnTo>
                    <a:pt x="147" y="221"/>
                  </a:lnTo>
                  <a:close/>
                  <a:moveTo>
                    <a:pt x="208" y="0"/>
                  </a:moveTo>
                  <a:lnTo>
                    <a:pt x="186" y="1"/>
                  </a:lnTo>
                  <a:lnTo>
                    <a:pt x="166" y="3"/>
                  </a:lnTo>
                  <a:lnTo>
                    <a:pt x="146" y="8"/>
                  </a:lnTo>
                  <a:lnTo>
                    <a:pt x="127" y="15"/>
                  </a:lnTo>
                  <a:lnTo>
                    <a:pt x="109" y="23"/>
                  </a:lnTo>
                  <a:lnTo>
                    <a:pt x="92" y="33"/>
                  </a:lnTo>
                  <a:lnTo>
                    <a:pt x="76" y="44"/>
                  </a:lnTo>
                  <a:lnTo>
                    <a:pt x="61" y="57"/>
                  </a:lnTo>
                  <a:lnTo>
                    <a:pt x="47" y="70"/>
                  </a:lnTo>
                  <a:lnTo>
                    <a:pt x="35" y="85"/>
                  </a:lnTo>
                  <a:lnTo>
                    <a:pt x="25" y="101"/>
                  </a:lnTo>
                  <a:lnTo>
                    <a:pt x="16" y="117"/>
                  </a:lnTo>
                  <a:lnTo>
                    <a:pt x="9" y="135"/>
                  </a:lnTo>
                  <a:lnTo>
                    <a:pt x="4" y="153"/>
                  </a:lnTo>
                  <a:lnTo>
                    <a:pt x="1" y="173"/>
                  </a:lnTo>
                  <a:lnTo>
                    <a:pt x="0" y="192"/>
                  </a:lnTo>
                  <a:lnTo>
                    <a:pt x="0" y="192"/>
                  </a:lnTo>
                  <a:lnTo>
                    <a:pt x="0" y="194"/>
                  </a:lnTo>
                  <a:lnTo>
                    <a:pt x="14" y="198"/>
                  </a:lnTo>
                  <a:lnTo>
                    <a:pt x="26" y="204"/>
                  </a:lnTo>
                  <a:lnTo>
                    <a:pt x="38" y="211"/>
                  </a:lnTo>
                  <a:lnTo>
                    <a:pt x="47" y="220"/>
                  </a:lnTo>
                  <a:lnTo>
                    <a:pt x="57" y="228"/>
                  </a:lnTo>
                  <a:lnTo>
                    <a:pt x="64" y="238"/>
                  </a:lnTo>
                  <a:lnTo>
                    <a:pt x="69" y="248"/>
                  </a:lnTo>
                  <a:lnTo>
                    <a:pt x="72" y="260"/>
                  </a:lnTo>
                  <a:lnTo>
                    <a:pt x="74" y="268"/>
                  </a:lnTo>
                  <a:lnTo>
                    <a:pt x="76" y="277"/>
                  </a:lnTo>
                  <a:lnTo>
                    <a:pt x="76" y="285"/>
                  </a:lnTo>
                  <a:lnTo>
                    <a:pt x="76" y="293"/>
                  </a:lnTo>
                  <a:lnTo>
                    <a:pt x="74" y="303"/>
                  </a:lnTo>
                  <a:lnTo>
                    <a:pt x="73" y="311"/>
                  </a:lnTo>
                  <a:lnTo>
                    <a:pt x="71" y="321"/>
                  </a:lnTo>
                  <a:lnTo>
                    <a:pt x="67" y="330"/>
                  </a:lnTo>
                  <a:lnTo>
                    <a:pt x="69" y="332"/>
                  </a:lnTo>
                  <a:lnTo>
                    <a:pt x="70" y="333"/>
                  </a:lnTo>
                  <a:lnTo>
                    <a:pt x="73" y="341"/>
                  </a:lnTo>
                  <a:lnTo>
                    <a:pt x="77" y="349"/>
                  </a:lnTo>
                  <a:lnTo>
                    <a:pt x="85" y="355"/>
                  </a:lnTo>
                  <a:lnTo>
                    <a:pt x="94" y="361"/>
                  </a:lnTo>
                  <a:lnTo>
                    <a:pt x="104" y="366"/>
                  </a:lnTo>
                  <a:lnTo>
                    <a:pt x="114" y="371"/>
                  </a:lnTo>
                  <a:lnTo>
                    <a:pt x="123" y="374"/>
                  </a:lnTo>
                  <a:lnTo>
                    <a:pt x="132" y="378"/>
                  </a:lnTo>
                  <a:lnTo>
                    <a:pt x="142" y="380"/>
                  </a:lnTo>
                  <a:lnTo>
                    <a:pt x="153" y="383"/>
                  </a:lnTo>
                  <a:lnTo>
                    <a:pt x="153" y="403"/>
                  </a:lnTo>
                  <a:lnTo>
                    <a:pt x="153" y="428"/>
                  </a:lnTo>
                  <a:lnTo>
                    <a:pt x="153" y="449"/>
                  </a:lnTo>
                  <a:lnTo>
                    <a:pt x="153" y="465"/>
                  </a:lnTo>
                  <a:lnTo>
                    <a:pt x="153" y="493"/>
                  </a:lnTo>
                  <a:lnTo>
                    <a:pt x="173" y="473"/>
                  </a:lnTo>
                  <a:lnTo>
                    <a:pt x="185" y="462"/>
                  </a:lnTo>
                  <a:lnTo>
                    <a:pt x="203" y="446"/>
                  </a:lnTo>
                  <a:lnTo>
                    <a:pt x="227" y="427"/>
                  </a:lnTo>
                  <a:lnTo>
                    <a:pt x="249" y="406"/>
                  </a:lnTo>
                  <a:lnTo>
                    <a:pt x="262" y="395"/>
                  </a:lnTo>
                  <a:lnTo>
                    <a:pt x="274" y="385"/>
                  </a:lnTo>
                  <a:lnTo>
                    <a:pt x="284" y="377"/>
                  </a:lnTo>
                  <a:lnTo>
                    <a:pt x="290" y="371"/>
                  </a:lnTo>
                  <a:lnTo>
                    <a:pt x="304" y="365"/>
                  </a:lnTo>
                  <a:lnTo>
                    <a:pt x="317" y="358"/>
                  </a:lnTo>
                  <a:lnTo>
                    <a:pt x="330" y="349"/>
                  </a:lnTo>
                  <a:lnTo>
                    <a:pt x="342" y="341"/>
                  </a:lnTo>
                  <a:lnTo>
                    <a:pt x="353" y="332"/>
                  </a:lnTo>
                  <a:lnTo>
                    <a:pt x="364" y="321"/>
                  </a:lnTo>
                  <a:lnTo>
                    <a:pt x="373" y="310"/>
                  </a:lnTo>
                  <a:lnTo>
                    <a:pt x="383" y="299"/>
                  </a:lnTo>
                  <a:lnTo>
                    <a:pt x="390" y="288"/>
                  </a:lnTo>
                  <a:lnTo>
                    <a:pt x="397" y="276"/>
                  </a:lnTo>
                  <a:lnTo>
                    <a:pt x="403" y="263"/>
                  </a:lnTo>
                  <a:lnTo>
                    <a:pt x="408" y="249"/>
                  </a:lnTo>
                  <a:lnTo>
                    <a:pt x="411" y="235"/>
                  </a:lnTo>
                  <a:lnTo>
                    <a:pt x="415" y="222"/>
                  </a:lnTo>
                  <a:lnTo>
                    <a:pt x="416" y="208"/>
                  </a:lnTo>
                  <a:lnTo>
                    <a:pt x="416" y="192"/>
                  </a:lnTo>
                  <a:lnTo>
                    <a:pt x="416" y="173"/>
                  </a:lnTo>
                  <a:lnTo>
                    <a:pt x="412" y="154"/>
                  </a:lnTo>
                  <a:lnTo>
                    <a:pt x="408" y="135"/>
                  </a:lnTo>
                  <a:lnTo>
                    <a:pt x="400" y="117"/>
                  </a:lnTo>
                  <a:lnTo>
                    <a:pt x="391" y="101"/>
                  </a:lnTo>
                  <a:lnTo>
                    <a:pt x="381" y="85"/>
                  </a:lnTo>
                  <a:lnTo>
                    <a:pt x="368" y="70"/>
                  </a:lnTo>
                  <a:lnTo>
                    <a:pt x="355" y="57"/>
                  </a:lnTo>
                  <a:lnTo>
                    <a:pt x="341" y="44"/>
                  </a:lnTo>
                  <a:lnTo>
                    <a:pt x="324" y="33"/>
                  </a:lnTo>
                  <a:lnTo>
                    <a:pt x="308" y="23"/>
                  </a:lnTo>
                  <a:lnTo>
                    <a:pt x="289" y="15"/>
                  </a:lnTo>
                  <a:lnTo>
                    <a:pt x="270" y="8"/>
                  </a:lnTo>
                  <a:lnTo>
                    <a:pt x="251" y="3"/>
                  </a:lnTo>
                  <a:lnTo>
                    <a:pt x="229" y="1"/>
                  </a:lnTo>
                  <a:lnTo>
                    <a:pt x="208" y="0"/>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66" name="Google Shape;966;p20"/>
            <p:cNvSpPr/>
            <p:nvPr/>
          </p:nvSpPr>
          <p:spPr>
            <a:xfrm>
              <a:off x="3171788" y="863600"/>
              <a:ext cx="190500" cy="201613"/>
            </a:xfrm>
            <a:custGeom>
              <a:avLst/>
              <a:gdLst/>
              <a:ahLst/>
              <a:cxnLst/>
              <a:rect l="l" t="t" r="r" b="b"/>
              <a:pathLst>
                <a:path w="480" h="507" extrusionOk="0">
                  <a:moveTo>
                    <a:pt x="446" y="388"/>
                  </a:moveTo>
                  <a:lnTo>
                    <a:pt x="435" y="380"/>
                  </a:lnTo>
                  <a:lnTo>
                    <a:pt x="418" y="370"/>
                  </a:lnTo>
                  <a:lnTo>
                    <a:pt x="393" y="357"/>
                  </a:lnTo>
                  <a:lnTo>
                    <a:pt x="367" y="344"/>
                  </a:lnTo>
                  <a:lnTo>
                    <a:pt x="339" y="331"/>
                  </a:lnTo>
                  <a:lnTo>
                    <a:pt x="312" y="319"/>
                  </a:lnTo>
                  <a:lnTo>
                    <a:pt x="312" y="312"/>
                  </a:lnTo>
                  <a:lnTo>
                    <a:pt x="312" y="280"/>
                  </a:lnTo>
                  <a:lnTo>
                    <a:pt x="312" y="274"/>
                  </a:lnTo>
                  <a:lnTo>
                    <a:pt x="316" y="272"/>
                  </a:lnTo>
                  <a:lnTo>
                    <a:pt x="320" y="267"/>
                  </a:lnTo>
                  <a:lnTo>
                    <a:pt x="320" y="266"/>
                  </a:lnTo>
                  <a:lnTo>
                    <a:pt x="320" y="266"/>
                  </a:lnTo>
                  <a:lnTo>
                    <a:pt x="323" y="263"/>
                  </a:lnTo>
                  <a:lnTo>
                    <a:pt x="324" y="261"/>
                  </a:lnTo>
                  <a:lnTo>
                    <a:pt x="325" y="260"/>
                  </a:lnTo>
                  <a:lnTo>
                    <a:pt x="325" y="260"/>
                  </a:lnTo>
                  <a:lnTo>
                    <a:pt x="326" y="256"/>
                  </a:lnTo>
                  <a:lnTo>
                    <a:pt x="329" y="254"/>
                  </a:lnTo>
                  <a:lnTo>
                    <a:pt x="329" y="253"/>
                  </a:lnTo>
                  <a:lnTo>
                    <a:pt x="329" y="251"/>
                  </a:lnTo>
                  <a:lnTo>
                    <a:pt x="331" y="248"/>
                  </a:lnTo>
                  <a:lnTo>
                    <a:pt x="332" y="244"/>
                  </a:lnTo>
                  <a:lnTo>
                    <a:pt x="332" y="243"/>
                  </a:lnTo>
                  <a:lnTo>
                    <a:pt x="332" y="243"/>
                  </a:lnTo>
                  <a:lnTo>
                    <a:pt x="335" y="237"/>
                  </a:lnTo>
                  <a:lnTo>
                    <a:pt x="336" y="231"/>
                  </a:lnTo>
                  <a:lnTo>
                    <a:pt x="336" y="231"/>
                  </a:lnTo>
                  <a:lnTo>
                    <a:pt x="336" y="231"/>
                  </a:lnTo>
                  <a:lnTo>
                    <a:pt x="337" y="225"/>
                  </a:lnTo>
                  <a:lnTo>
                    <a:pt x="338" y="219"/>
                  </a:lnTo>
                  <a:lnTo>
                    <a:pt x="338" y="217"/>
                  </a:lnTo>
                  <a:lnTo>
                    <a:pt x="338" y="215"/>
                  </a:lnTo>
                  <a:lnTo>
                    <a:pt x="339" y="209"/>
                  </a:lnTo>
                  <a:lnTo>
                    <a:pt x="339" y="203"/>
                  </a:lnTo>
                  <a:lnTo>
                    <a:pt x="345" y="197"/>
                  </a:lnTo>
                  <a:lnTo>
                    <a:pt x="350" y="191"/>
                  </a:lnTo>
                  <a:lnTo>
                    <a:pt x="350" y="190"/>
                  </a:lnTo>
                  <a:lnTo>
                    <a:pt x="350" y="190"/>
                  </a:lnTo>
                  <a:lnTo>
                    <a:pt x="353" y="187"/>
                  </a:lnTo>
                  <a:lnTo>
                    <a:pt x="354" y="185"/>
                  </a:lnTo>
                  <a:lnTo>
                    <a:pt x="354" y="185"/>
                  </a:lnTo>
                  <a:lnTo>
                    <a:pt x="354" y="185"/>
                  </a:lnTo>
                  <a:lnTo>
                    <a:pt x="355" y="182"/>
                  </a:lnTo>
                  <a:lnTo>
                    <a:pt x="355" y="180"/>
                  </a:lnTo>
                  <a:lnTo>
                    <a:pt x="355" y="179"/>
                  </a:lnTo>
                  <a:lnTo>
                    <a:pt x="356" y="179"/>
                  </a:lnTo>
                  <a:lnTo>
                    <a:pt x="356" y="176"/>
                  </a:lnTo>
                  <a:lnTo>
                    <a:pt x="357" y="174"/>
                  </a:lnTo>
                  <a:lnTo>
                    <a:pt x="357" y="173"/>
                  </a:lnTo>
                  <a:lnTo>
                    <a:pt x="357" y="173"/>
                  </a:lnTo>
                  <a:lnTo>
                    <a:pt x="357" y="169"/>
                  </a:lnTo>
                  <a:lnTo>
                    <a:pt x="357" y="167"/>
                  </a:lnTo>
                  <a:lnTo>
                    <a:pt x="358" y="167"/>
                  </a:lnTo>
                  <a:lnTo>
                    <a:pt x="358" y="166"/>
                  </a:lnTo>
                  <a:lnTo>
                    <a:pt x="358" y="163"/>
                  </a:lnTo>
                  <a:lnTo>
                    <a:pt x="358" y="160"/>
                  </a:lnTo>
                  <a:lnTo>
                    <a:pt x="358" y="155"/>
                  </a:lnTo>
                  <a:lnTo>
                    <a:pt x="357" y="149"/>
                  </a:lnTo>
                  <a:lnTo>
                    <a:pt x="357" y="149"/>
                  </a:lnTo>
                  <a:lnTo>
                    <a:pt x="357" y="148"/>
                  </a:lnTo>
                  <a:lnTo>
                    <a:pt x="356" y="143"/>
                  </a:lnTo>
                  <a:lnTo>
                    <a:pt x="354" y="140"/>
                  </a:lnTo>
                  <a:lnTo>
                    <a:pt x="354" y="138"/>
                  </a:lnTo>
                  <a:lnTo>
                    <a:pt x="354" y="138"/>
                  </a:lnTo>
                  <a:lnTo>
                    <a:pt x="353" y="135"/>
                  </a:lnTo>
                  <a:lnTo>
                    <a:pt x="350" y="131"/>
                  </a:lnTo>
                  <a:lnTo>
                    <a:pt x="349" y="131"/>
                  </a:lnTo>
                  <a:lnTo>
                    <a:pt x="349" y="131"/>
                  </a:lnTo>
                  <a:lnTo>
                    <a:pt x="347" y="128"/>
                  </a:lnTo>
                  <a:lnTo>
                    <a:pt x="343" y="125"/>
                  </a:lnTo>
                  <a:lnTo>
                    <a:pt x="344" y="122"/>
                  </a:lnTo>
                  <a:lnTo>
                    <a:pt x="347" y="117"/>
                  </a:lnTo>
                  <a:lnTo>
                    <a:pt x="351" y="100"/>
                  </a:lnTo>
                  <a:lnTo>
                    <a:pt x="355" y="84"/>
                  </a:lnTo>
                  <a:lnTo>
                    <a:pt x="355" y="77"/>
                  </a:lnTo>
                  <a:lnTo>
                    <a:pt x="355" y="69"/>
                  </a:lnTo>
                  <a:lnTo>
                    <a:pt x="354" y="61"/>
                  </a:lnTo>
                  <a:lnTo>
                    <a:pt x="353" y="54"/>
                  </a:lnTo>
                  <a:lnTo>
                    <a:pt x="350" y="47"/>
                  </a:lnTo>
                  <a:lnTo>
                    <a:pt x="347" y="40"/>
                  </a:lnTo>
                  <a:lnTo>
                    <a:pt x="342" y="34"/>
                  </a:lnTo>
                  <a:lnTo>
                    <a:pt x="336" y="28"/>
                  </a:lnTo>
                  <a:lnTo>
                    <a:pt x="330" y="22"/>
                  </a:lnTo>
                  <a:lnTo>
                    <a:pt x="323" y="17"/>
                  </a:lnTo>
                  <a:lnTo>
                    <a:pt x="314" y="12"/>
                  </a:lnTo>
                  <a:lnTo>
                    <a:pt x="305" y="9"/>
                  </a:lnTo>
                  <a:lnTo>
                    <a:pt x="305" y="9"/>
                  </a:lnTo>
                  <a:lnTo>
                    <a:pt x="305" y="9"/>
                  </a:lnTo>
                  <a:lnTo>
                    <a:pt x="295" y="6"/>
                  </a:lnTo>
                  <a:lnTo>
                    <a:pt x="286" y="4"/>
                  </a:lnTo>
                  <a:lnTo>
                    <a:pt x="276" y="2"/>
                  </a:lnTo>
                  <a:lnTo>
                    <a:pt x="267" y="0"/>
                  </a:lnTo>
                  <a:lnTo>
                    <a:pt x="267" y="0"/>
                  </a:lnTo>
                  <a:lnTo>
                    <a:pt x="267" y="0"/>
                  </a:lnTo>
                  <a:lnTo>
                    <a:pt x="263" y="0"/>
                  </a:lnTo>
                  <a:lnTo>
                    <a:pt x="260" y="0"/>
                  </a:lnTo>
                  <a:lnTo>
                    <a:pt x="255" y="0"/>
                  </a:lnTo>
                  <a:lnTo>
                    <a:pt x="251" y="0"/>
                  </a:lnTo>
                  <a:lnTo>
                    <a:pt x="244" y="0"/>
                  </a:lnTo>
                  <a:lnTo>
                    <a:pt x="237" y="0"/>
                  </a:lnTo>
                  <a:lnTo>
                    <a:pt x="235" y="0"/>
                  </a:lnTo>
                  <a:lnTo>
                    <a:pt x="232" y="2"/>
                  </a:lnTo>
                  <a:lnTo>
                    <a:pt x="229" y="2"/>
                  </a:lnTo>
                  <a:lnTo>
                    <a:pt x="224" y="3"/>
                  </a:lnTo>
                  <a:lnTo>
                    <a:pt x="220" y="3"/>
                  </a:lnTo>
                  <a:lnTo>
                    <a:pt x="217" y="4"/>
                  </a:lnTo>
                  <a:lnTo>
                    <a:pt x="215" y="4"/>
                  </a:lnTo>
                  <a:lnTo>
                    <a:pt x="212" y="5"/>
                  </a:lnTo>
                  <a:lnTo>
                    <a:pt x="207" y="6"/>
                  </a:lnTo>
                  <a:lnTo>
                    <a:pt x="203" y="8"/>
                  </a:lnTo>
                  <a:lnTo>
                    <a:pt x="199" y="9"/>
                  </a:lnTo>
                  <a:lnTo>
                    <a:pt x="195" y="10"/>
                  </a:lnTo>
                  <a:lnTo>
                    <a:pt x="193" y="10"/>
                  </a:lnTo>
                  <a:lnTo>
                    <a:pt x="192" y="11"/>
                  </a:lnTo>
                  <a:lnTo>
                    <a:pt x="181" y="16"/>
                  </a:lnTo>
                  <a:lnTo>
                    <a:pt x="172" y="23"/>
                  </a:lnTo>
                  <a:lnTo>
                    <a:pt x="163" y="30"/>
                  </a:lnTo>
                  <a:lnTo>
                    <a:pt x="157" y="38"/>
                  </a:lnTo>
                  <a:lnTo>
                    <a:pt x="157" y="38"/>
                  </a:lnTo>
                  <a:lnTo>
                    <a:pt x="156" y="38"/>
                  </a:lnTo>
                  <a:lnTo>
                    <a:pt x="155" y="42"/>
                  </a:lnTo>
                  <a:lnTo>
                    <a:pt x="154" y="44"/>
                  </a:lnTo>
                  <a:lnTo>
                    <a:pt x="150" y="44"/>
                  </a:lnTo>
                  <a:lnTo>
                    <a:pt x="148" y="44"/>
                  </a:lnTo>
                  <a:lnTo>
                    <a:pt x="143" y="44"/>
                  </a:lnTo>
                  <a:lnTo>
                    <a:pt x="140" y="46"/>
                  </a:lnTo>
                  <a:lnTo>
                    <a:pt x="138" y="46"/>
                  </a:lnTo>
                  <a:lnTo>
                    <a:pt x="137" y="46"/>
                  </a:lnTo>
                  <a:lnTo>
                    <a:pt x="135" y="47"/>
                  </a:lnTo>
                  <a:lnTo>
                    <a:pt x="131" y="48"/>
                  </a:lnTo>
                  <a:lnTo>
                    <a:pt x="131" y="48"/>
                  </a:lnTo>
                  <a:lnTo>
                    <a:pt x="130" y="49"/>
                  </a:lnTo>
                  <a:lnTo>
                    <a:pt x="128" y="50"/>
                  </a:lnTo>
                  <a:lnTo>
                    <a:pt x="126" y="53"/>
                  </a:lnTo>
                  <a:lnTo>
                    <a:pt x="125" y="53"/>
                  </a:lnTo>
                  <a:lnTo>
                    <a:pt x="125" y="53"/>
                  </a:lnTo>
                  <a:lnTo>
                    <a:pt x="124" y="55"/>
                  </a:lnTo>
                  <a:lnTo>
                    <a:pt x="123" y="56"/>
                  </a:lnTo>
                  <a:lnTo>
                    <a:pt x="121" y="60"/>
                  </a:lnTo>
                  <a:lnTo>
                    <a:pt x="119" y="63"/>
                  </a:lnTo>
                  <a:lnTo>
                    <a:pt x="119" y="65"/>
                  </a:lnTo>
                  <a:lnTo>
                    <a:pt x="118" y="66"/>
                  </a:lnTo>
                  <a:lnTo>
                    <a:pt x="118" y="68"/>
                  </a:lnTo>
                  <a:lnTo>
                    <a:pt x="118" y="71"/>
                  </a:lnTo>
                  <a:lnTo>
                    <a:pt x="118" y="73"/>
                  </a:lnTo>
                  <a:lnTo>
                    <a:pt x="118" y="75"/>
                  </a:lnTo>
                  <a:lnTo>
                    <a:pt x="118" y="77"/>
                  </a:lnTo>
                  <a:lnTo>
                    <a:pt x="118" y="79"/>
                  </a:lnTo>
                  <a:lnTo>
                    <a:pt x="118" y="81"/>
                  </a:lnTo>
                  <a:lnTo>
                    <a:pt x="118" y="84"/>
                  </a:lnTo>
                  <a:lnTo>
                    <a:pt x="119" y="85"/>
                  </a:lnTo>
                  <a:lnTo>
                    <a:pt x="119" y="87"/>
                  </a:lnTo>
                  <a:lnTo>
                    <a:pt x="119" y="90"/>
                  </a:lnTo>
                  <a:lnTo>
                    <a:pt x="121" y="92"/>
                  </a:lnTo>
                  <a:lnTo>
                    <a:pt x="121" y="94"/>
                  </a:lnTo>
                  <a:lnTo>
                    <a:pt x="122" y="96"/>
                  </a:lnTo>
                  <a:lnTo>
                    <a:pt x="122" y="98"/>
                  </a:lnTo>
                  <a:lnTo>
                    <a:pt x="123" y="100"/>
                  </a:lnTo>
                  <a:lnTo>
                    <a:pt x="124" y="103"/>
                  </a:lnTo>
                  <a:lnTo>
                    <a:pt x="125" y="106"/>
                  </a:lnTo>
                  <a:lnTo>
                    <a:pt x="125" y="107"/>
                  </a:lnTo>
                  <a:lnTo>
                    <a:pt x="125" y="109"/>
                  </a:lnTo>
                  <a:lnTo>
                    <a:pt x="129" y="117"/>
                  </a:lnTo>
                  <a:lnTo>
                    <a:pt x="132" y="125"/>
                  </a:lnTo>
                  <a:lnTo>
                    <a:pt x="132" y="125"/>
                  </a:lnTo>
                  <a:lnTo>
                    <a:pt x="132" y="125"/>
                  </a:lnTo>
                  <a:lnTo>
                    <a:pt x="126" y="130"/>
                  </a:lnTo>
                  <a:lnTo>
                    <a:pt x="122" y="136"/>
                  </a:lnTo>
                  <a:lnTo>
                    <a:pt x="118" y="142"/>
                  </a:lnTo>
                  <a:lnTo>
                    <a:pt x="116" y="148"/>
                  </a:lnTo>
                  <a:lnTo>
                    <a:pt x="115" y="155"/>
                  </a:lnTo>
                  <a:lnTo>
                    <a:pt x="115" y="163"/>
                  </a:lnTo>
                  <a:lnTo>
                    <a:pt x="115" y="168"/>
                  </a:lnTo>
                  <a:lnTo>
                    <a:pt x="115" y="174"/>
                  </a:lnTo>
                  <a:lnTo>
                    <a:pt x="116" y="175"/>
                  </a:lnTo>
                  <a:lnTo>
                    <a:pt x="116" y="175"/>
                  </a:lnTo>
                  <a:lnTo>
                    <a:pt x="117" y="180"/>
                  </a:lnTo>
                  <a:lnTo>
                    <a:pt x="118" y="185"/>
                  </a:lnTo>
                  <a:lnTo>
                    <a:pt x="119" y="186"/>
                  </a:lnTo>
                  <a:lnTo>
                    <a:pt x="119" y="187"/>
                  </a:lnTo>
                  <a:lnTo>
                    <a:pt x="122" y="190"/>
                  </a:lnTo>
                  <a:lnTo>
                    <a:pt x="124" y="193"/>
                  </a:lnTo>
                  <a:lnTo>
                    <a:pt x="125" y="194"/>
                  </a:lnTo>
                  <a:lnTo>
                    <a:pt x="125" y="195"/>
                  </a:lnTo>
                  <a:lnTo>
                    <a:pt x="128" y="198"/>
                  </a:lnTo>
                  <a:lnTo>
                    <a:pt x="130" y="199"/>
                  </a:lnTo>
                  <a:lnTo>
                    <a:pt x="134" y="201"/>
                  </a:lnTo>
                  <a:lnTo>
                    <a:pt x="137" y="203"/>
                  </a:lnTo>
                  <a:lnTo>
                    <a:pt x="137" y="210"/>
                  </a:lnTo>
                  <a:lnTo>
                    <a:pt x="138" y="216"/>
                  </a:lnTo>
                  <a:lnTo>
                    <a:pt x="138" y="218"/>
                  </a:lnTo>
                  <a:lnTo>
                    <a:pt x="138" y="220"/>
                  </a:lnTo>
                  <a:lnTo>
                    <a:pt x="141" y="231"/>
                  </a:lnTo>
                  <a:lnTo>
                    <a:pt x="144" y="242"/>
                  </a:lnTo>
                  <a:lnTo>
                    <a:pt x="148" y="250"/>
                  </a:lnTo>
                  <a:lnTo>
                    <a:pt x="151" y="257"/>
                  </a:lnTo>
                  <a:lnTo>
                    <a:pt x="156" y="263"/>
                  </a:lnTo>
                  <a:lnTo>
                    <a:pt x="161" y="268"/>
                  </a:lnTo>
                  <a:lnTo>
                    <a:pt x="165" y="272"/>
                  </a:lnTo>
                  <a:lnTo>
                    <a:pt x="168" y="275"/>
                  </a:lnTo>
                  <a:lnTo>
                    <a:pt x="168" y="281"/>
                  </a:lnTo>
                  <a:lnTo>
                    <a:pt x="168" y="312"/>
                  </a:lnTo>
                  <a:lnTo>
                    <a:pt x="168" y="319"/>
                  </a:lnTo>
                  <a:lnTo>
                    <a:pt x="142" y="331"/>
                  </a:lnTo>
                  <a:lnTo>
                    <a:pt x="115" y="344"/>
                  </a:lnTo>
                  <a:lnTo>
                    <a:pt x="87" y="357"/>
                  </a:lnTo>
                  <a:lnTo>
                    <a:pt x="62" y="370"/>
                  </a:lnTo>
                  <a:lnTo>
                    <a:pt x="47" y="380"/>
                  </a:lnTo>
                  <a:lnTo>
                    <a:pt x="34" y="388"/>
                  </a:lnTo>
                  <a:lnTo>
                    <a:pt x="19" y="399"/>
                  </a:lnTo>
                  <a:lnTo>
                    <a:pt x="9" y="408"/>
                  </a:lnTo>
                  <a:lnTo>
                    <a:pt x="5" y="413"/>
                  </a:lnTo>
                  <a:lnTo>
                    <a:pt x="3" y="417"/>
                  </a:lnTo>
                  <a:lnTo>
                    <a:pt x="2" y="420"/>
                  </a:lnTo>
                  <a:lnTo>
                    <a:pt x="0" y="424"/>
                  </a:lnTo>
                  <a:lnTo>
                    <a:pt x="0" y="495"/>
                  </a:lnTo>
                  <a:lnTo>
                    <a:pt x="2" y="500"/>
                  </a:lnTo>
                  <a:lnTo>
                    <a:pt x="4" y="504"/>
                  </a:lnTo>
                  <a:lnTo>
                    <a:pt x="8" y="506"/>
                  </a:lnTo>
                  <a:lnTo>
                    <a:pt x="12" y="507"/>
                  </a:lnTo>
                  <a:lnTo>
                    <a:pt x="468" y="507"/>
                  </a:lnTo>
                  <a:lnTo>
                    <a:pt x="473" y="506"/>
                  </a:lnTo>
                  <a:lnTo>
                    <a:pt x="476" y="504"/>
                  </a:lnTo>
                  <a:lnTo>
                    <a:pt x="479" y="500"/>
                  </a:lnTo>
                  <a:lnTo>
                    <a:pt x="480" y="495"/>
                  </a:lnTo>
                  <a:lnTo>
                    <a:pt x="480" y="424"/>
                  </a:lnTo>
                  <a:lnTo>
                    <a:pt x="480" y="420"/>
                  </a:lnTo>
                  <a:lnTo>
                    <a:pt x="477" y="417"/>
                  </a:lnTo>
                  <a:lnTo>
                    <a:pt x="475" y="413"/>
                  </a:lnTo>
                  <a:lnTo>
                    <a:pt x="471" y="408"/>
                  </a:lnTo>
                  <a:lnTo>
                    <a:pt x="462" y="399"/>
                  </a:lnTo>
                  <a:lnTo>
                    <a:pt x="446" y="388"/>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967" name="Google Shape;967;p20"/>
          <p:cNvSpPr/>
          <p:nvPr/>
        </p:nvSpPr>
        <p:spPr>
          <a:xfrm>
            <a:off x="845745" y="2746686"/>
            <a:ext cx="274638" cy="276225"/>
          </a:xfrm>
          <a:custGeom>
            <a:avLst/>
            <a:gdLst/>
            <a:ahLst/>
            <a:cxnLst/>
            <a:rect l="l" t="t" r="r" b="b"/>
            <a:pathLst>
              <a:path w="695" h="695" extrusionOk="0">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68" name="Google Shape;968;p20"/>
          <p:cNvSpPr/>
          <p:nvPr/>
        </p:nvSpPr>
        <p:spPr>
          <a:xfrm>
            <a:off x="1989538" y="3254922"/>
            <a:ext cx="276225" cy="276225"/>
          </a:xfrm>
          <a:custGeom>
            <a:avLst/>
            <a:gdLst/>
            <a:ahLst/>
            <a:cxnLst/>
            <a:rect l="l" t="t" r="r" b="b"/>
            <a:pathLst>
              <a:path w="695" h="695" extrusionOk="0">
                <a:moveTo>
                  <a:pt x="526" y="362"/>
                </a:moveTo>
                <a:lnTo>
                  <a:pt x="162" y="362"/>
                </a:lnTo>
                <a:lnTo>
                  <a:pt x="158" y="361"/>
                </a:lnTo>
                <a:lnTo>
                  <a:pt x="155" y="359"/>
                </a:lnTo>
                <a:lnTo>
                  <a:pt x="151" y="356"/>
                </a:lnTo>
                <a:lnTo>
                  <a:pt x="151" y="350"/>
                </a:lnTo>
                <a:lnTo>
                  <a:pt x="151" y="346"/>
                </a:lnTo>
                <a:lnTo>
                  <a:pt x="155" y="342"/>
                </a:lnTo>
                <a:lnTo>
                  <a:pt x="158" y="339"/>
                </a:lnTo>
                <a:lnTo>
                  <a:pt x="162" y="339"/>
                </a:lnTo>
                <a:lnTo>
                  <a:pt x="526" y="339"/>
                </a:lnTo>
                <a:lnTo>
                  <a:pt x="530" y="339"/>
                </a:lnTo>
                <a:lnTo>
                  <a:pt x="533" y="342"/>
                </a:lnTo>
                <a:lnTo>
                  <a:pt x="537" y="346"/>
                </a:lnTo>
                <a:lnTo>
                  <a:pt x="537" y="350"/>
                </a:lnTo>
                <a:lnTo>
                  <a:pt x="537" y="356"/>
                </a:lnTo>
                <a:lnTo>
                  <a:pt x="533" y="359"/>
                </a:lnTo>
                <a:lnTo>
                  <a:pt x="530" y="361"/>
                </a:lnTo>
                <a:lnTo>
                  <a:pt x="526" y="362"/>
                </a:lnTo>
                <a:close/>
                <a:moveTo>
                  <a:pt x="682" y="0"/>
                </a:moveTo>
                <a:lnTo>
                  <a:pt x="12" y="0"/>
                </a:lnTo>
                <a:lnTo>
                  <a:pt x="7" y="1"/>
                </a:lnTo>
                <a:lnTo>
                  <a:pt x="3" y="3"/>
                </a:lnTo>
                <a:lnTo>
                  <a:pt x="1" y="7"/>
                </a:lnTo>
                <a:lnTo>
                  <a:pt x="0" y="11"/>
                </a:lnTo>
                <a:lnTo>
                  <a:pt x="0" y="683"/>
                </a:lnTo>
                <a:lnTo>
                  <a:pt x="1" y="687"/>
                </a:lnTo>
                <a:lnTo>
                  <a:pt x="3" y="691"/>
                </a:lnTo>
                <a:lnTo>
                  <a:pt x="7" y="694"/>
                </a:lnTo>
                <a:lnTo>
                  <a:pt x="12" y="695"/>
                </a:lnTo>
                <a:lnTo>
                  <a:pt x="682" y="695"/>
                </a:lnTo>
                <a:lnTo>
                  <a:pt x="687" y="694"/>
                </a:lnTo>
                <a:lnTo>
                  <a:pt x="691" y="691"/>
                </a:lnTo>
                <a:lnTo>
                  <a:pt x="694" y="687"/>
                </a:lnTo>
                <a:lnTo>
                  <a:pt x="695" y="683"/>
                </a:lnTo>
                <a:lnTo>
                  <a:pt x="695" y="11"/>
                </a:lnTo>
                <a:lnTo>
                  <a:pt x="694" y="7"/>
                </a:lnTo>
                <a:lnTo>
                  <a:pt x="691" y="3"/>
                </a:lnTo>
                <a:lnTo>
                  <a:pt x="687" y="1"/>
                </a:lnTo>
                <a:lnTo>
                  <a:pt x="682"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69" name="Google Shape;969;p20"/>
          <p:cNvSpPr/>
          <p:nvPr/>
        </p:nvSpPr>
        <p:spPr>
          <a:xfrm>
            <a:off x="1978823" y="4255063"/>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0" name="Google Shape;970;p20"/>
          <p:cNvSpPr/>
          <p:nvPr/>
        </p:nvSpPr>
        <p:spPr>
          <a:xfrm>
            <a:off x="1978823" y="5251729"/>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1" name="Google Shape;971;p20"/>
          <p:cNvSpPr/>
          <p:nvPr/>
        </p:nvSpPr>
        <p:spPr>
          <a:xfrm>
            <a:off x="3139680" y="4255063"/>
            <a:ext cx="274638" cy="276225"/>
          </a:xfrm>
          <a:custGeom>
            <a:avLst/>
            <a:gdLst/>
            <a:ahLst/>
            <a:cxnLst/>
            <a:rect l="l" t="t" r="r" b="b"/>
            <a:pathLst>
              <a:path w="695" h="695" extrusionOk="0">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2" name="Google Shape;972;p20"/>
          <p:cNvSpPr/>
          <p:nvPr/>
        </p:nvSpPr>
        <p:spPr>
          <a:xfrm>
            <a:off x="4302523" y="3762408"/>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3" name="Google Shape;973;p20"/>
          <p:cNvSpPr/>
          <p:nvPr/>
        </p:nvSpPr>
        <p:spPr>
          <a:xfrm>
            <a:off x="5427446" y="4750362"/>
            <a:ext cx="276225" cy="276225"/>
          </a:xfrm>
          <a:custGeom>
            <a:avLst/>
            <a:gdLst/>
            <a:ahLst/>
            <a:cxnLst/>
            <a:rect l="l" t="t" r="r" b="b"/>
            <a:pathLst>
              <a:path w="695" h="695" extrusionOk="0">
                <a:moveTo>
                  <a:pt x="526" y="362"/>
                </a:moveTo>
                <a:lnTo>
                  <a:pt x="162" y="362"/>
                </a:lnTo>
                <a:lnTo>
                  <a:pt x="158" y="361"/>
                </a:lnTo>
                <a:lnTo>
                  <a:pt x="155" y="359"/>
                </a:lnTo>
                <a:lnTo>
                  <a:pt x="151" y="356"/>
                </a:lnTo>
                <a:lnTo>
                  <a:pt x="151" y="350"/>
                </a:lnTo>
                <a:lnTo>
                  <a:pt x="151" y="346"/>
                </a:lnTo>
                <a:lnTo>
                  <a:pt x="155" y="342"/>
                </a:lnTo>
                <a:lnTo>
                  <a:pt x="158" y="339"/>
                </a:lnTo>
                <a:lnTo>
                  <a:pt x="162" y="339"/>
                </a:lnTo>
                <a:lnTo>
                  <a:pt x="526" y="339"/>
                </a:lnTo>
                <a:lnTo>
                  <a:pt x="530" y="339"/>
                </a:lnTo>
                <a:lnTo>
                  <a:pt x="533" y="342"/>
                </a:lnTo>
                <a:lnTo>
                  <a:pt x="537" y="346"/>
                </a:lnTo>
                <a:lnTo>
                  <a:pt x="537" y="350"/>
                </a:lnTo>
                <a:lnTo>
                  <a:pt x="537" y="356"/>
                </a:lnTo>
                <a:lnTo>
                  <a:pt x="533" y="359"/>
                </a:lnTo>
                <a:lnTo>
                  <a:pt x="530" y="361"/>
                </a:lnTo>
                <a:lnTo>
                  <a:pt x="526" y="362"/>
                </a:lnTo>
                <a:close/>
                <a:moveTo>
                  <a:pt x="682" y="0"/>
                </a:moveTo>
                <a:lnTo>
                  <a:pt x="12" y="0"/>
                </a:lnTo>
                <a:lnTo>
                  <a:pt x="7" y="1"/>
                </a:lnTo>
                <a:lnTo>
                  <a:pt x="3" y="3"/>
                </a:lnTo>
                <a:lnTo>
                  <a:pt x="1" y="7"/>
                </a:lnTo>
                <a:lnTo>
                  <a:pt x="0" y="11"/>
                </a:lnTo>
                <a:lnTo>
                  <a:pt x="0" y="683"/>
                </a:lnTo>
                <a:lnTo>
                  <a:pt x="1" y="687"/>
                </a:lnTo>
                <a:lnTo>
                  <a:pt x="3" y="691"/>
                </a:lnTo>
                <a:lnTo>
                  <a:pt x="7" y="694"/>
                </a:lnTo>
                <a:lnTo>
                  <a:pt x="12" y="695"/>
                </a:lnTo>
                <a:lnTo>
                  <a:pt x="682" y="695"/>
                </a:lnTo>
                <a:lnTo>
                  <a:pt x="687" y="694"/>
                </a:lnTo>
                <a:lnTo>
                  <a:pt x="691" y="691"/>
                </a:lnTo>
                <a:lnTo>
                  <a:pt x="694" y="687"/>
                </a:lnTo>
                <a:lnTo>
                  <a:pt x="695" y="683"/>
                </a:lnTo>
                <a:lnTo>
                  <a:pt x="695" y="11"/>
                </a:lnTo>
                <a:lnTo>
                  <a:pt x="694" y="7"/>
                </a:lnTo>
                <a:lnTo>
                  <a:pt x="691" y="3"/>
                </a:lnTo>
                <a:lnTo>
                  <a:pt x="687" y="1"/>
                </a:lnTo>
                <a:lnTo>
                  <a:pt x="682"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4" name="Google Shape;974;p20"/>
          <p:cNvSpPr/>
          <p:nvPr/>
        </p:nvSpPr>
        <p:spPr>
          <a:xfrm>
            <a:off x="3139680" y="5735010"/>
            <a:ext cx="274638" cy="276225"/>
          </a:xfrm>
          <a:custGeom>
            <a:avLst/>
            <a:gdLst/>
            <a:ahLst/>
            <a:cxnLst/>
            <a:rect l="l" t="t" r="r" b="b"/>
            <a:pathLst>
              <a:path w="695" h="695" extrusionOk="0">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5" name="Google Shape;975;p20"/>
          <p:cNvSpPr/>
          <p:nvPr/>
        </p:nvSpPr>
        <p:spPr>
          <a:xfrm>
            <a:off x="4306097" y="2746210"/>
            <a:ext cx="274638" cy="276225"/>
          </a:xfrm>
          <a:custGeom>
            <a:avLst/>
            <a:gdLst/>
            <a:ahLst/>
            <a:cxnLst/>
            <a:rect l="l" t="t" r="r" b="b"/>
            <a:pathLst>
              <a:path w="695" h="695" extrusionOk="0">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6" name="Google Shape;976;p20"/>
          <p:cNvSpPr/>
          <p:nvPr/>
        </p:nvSpPr>
        <p:spPr>
          <a:xfrm>
            <a:off x="845745" y="4750362"/>
            <a:ext cx="276225" cy="276225"/>
          </a:xfrm>
          <a:custGeom>
            <a:avLst/>
            <a:gdLst/>
            <a:ahLst/>
            <a:cxnLst/>
            <a:rect l="l" t="t" r="r" b="b"/>
            <a:pathLst>
              <a:path w="695" h="695" extrusionOk="0">
                <a:moveTo>
                  <a:pt x="526" y="362"/>
                </a:moveTo>
                <a:lnTo>
                  <a:pt x="162" y="362"/>
                </a:lnTo>
                <a:lnTo>
                  <a:pt x="158" y="361"/>
                </a:lnTo>
                <a:lnTo>
                  <a:pt x="155" y="359"/>
                </a:lnTo>
                <a:lnTo>
                  <a:pt x="151" y="356"/>
                </a:lnTo>
                <a:lnTo>
                  <a:pt x="151" y="350"/>
                </a:lnTo>
                <a:lnTo>
                  <a:pt x="151" y="346"/>
                </a:lnTo>
                <a:lnTo>
                  <a:pt x="155" y="342"/>
                </a:lnTo>
                <a:lnTo>
                  <a:pt x="158" y="339"/>
                </a:lnTo>
                <a:lnTo>
                  <a:pt x="162" y="339"/>
                </a:lnTo>
                <a:lnTo>
                  <a:pt x="526" y="339"/>
                </a:lnTo>
                <a:lnTo>
                  <a:pt x="530" y="339"/>
                </a:lnTo>
                <a:lnTo>
                  <a:pt x="533" y="342"/>
                </a:lnTo>
                <a:lnTo>
                  <a:pt x="537" y="346"/>
                </a:lnTo>
                <a:lnTo>
                  <a:pt x="537" y="350"/>
                </a:lnTo>
                <a:lnTo>
                  <a:pt x="537" y="356"/>
                </a:lnTo>
                <a:lnTo>
                  <a:pt x="533" y="359"/>
                </a:lnTo>
                <a:lnTo>
                  <a:pt x="530" y="361"/>
                </a:lnTo>
                <a:lnTo>
                  <a:pt x="526" y="362"/>
                </a:lnTo>
                <a:close/>
                <a:moveTo>
                  <a:pt x="682" y="0"/>
                </a:moveTo>
                <a:lnTo>
                  <a:pt x="12" y="0"/>
                </a:lnTo>
                <a:lnTo>
                  <a:pt x="7" y="1"/>
                </a:lnTo>
                <a:lnTo>
                  <a:pt x="3" y="3"/>
                </a:lnTo>
                <a:lnTo>
                  <a:pt x="1" y="7"/>
                </a:lnTo>
                <a:lnTo>
                  <a:pt x="0" y="11"/>
                </a:lnTo>
                <a:lnTo>
                  <a:pt x="0" y="683"/>
                </a:lnTo>
                <a:lnTo>
                  <a:pt x="1" y="687"/>
                </a:lnTo>
                <a:lnTo>
                  <a:pt x="3" y="691"/>
                </a:lnTo>
                <a:lnTo>
                  <a:pt x="7" y="694"/>
                </a:lnTo>
                <a:lnTo>
                  <a:pt x="12" y="695"/>
                </a:lnTo>
                <a:lnTo>
                  <a:pt x="682" y="695"/>
                </a:lnTo>
                <a:lnTo>
                  <a:pt x="687" y="694"/>
                </a:lnTo>
                <a:lnTo>
                  <a:pt x="691" y="691"/>
                </a:lnTo>
                <a:lnTo>
                  <a:pt x="694" y="687"/>
                </a:lnTo>
                <a:lnTo>
                  <a:pt x="695" y="683"/>
                </a:lnTo>
                <a:lnTo>
                  <a:pt x="695" y="11"/>
                </a:lnTo>
                <a:lnTo>
                  <a:pt x="694" y="7"/>
                </a:lnTo>
                <a:lnTo>
                  <a:pt x="691" y="3"/>
                </a:lnTo>
                <a:lnTo>
                  <a:pt x="687" y="1"/>
                </a:lnTo>
                <a:lnTo>
                  <a:pt x="682"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7" name="Google Shape;977;p20"/>
          <p:cNvSpPr/>
          <p:nvPr/>
        </p:nvSpPr>
        <p:spPr>
          <a:xfrm>
            <a:off x="6498033" y="3254922"/>
            <a:ext cx="276225" cy="276225"/>
          </a:xfrm>
          <a:custGeom>
            <a:avLst/>
            <a:gdLst/>
            <a:ahLst/>
            <a:cxnLst/>
            <a:rect l="l" t="t" r="r" b="b"/>
            <a:pathLst>
              <a:path w="695" h="695" extrusionOk="0">
                <a:moveTo>
                  <a:pt x="526" y="362"/>
                </a:moveTo>
                <a:lnTo>
                  <a:pt x="162" y="362"/>
                </a:lnTo>
                <a:lnTo>
                  <a:pt x="158" y="361"/>
                </a:lnTo>
                <a:lnTo>
                  <a:pt x="155" y="359"/>
                </a:lnTo>
                <a:lnTo>
                  <a:pt x="151" y="356"/>
                </a:lnTo>
                <a:lnTo>
                  <a:pt x="151" y="350"/>
                </a:lnTo>
                <a:lnTo>
                  <a:pt x="151" y="346"/>
                </a:lnTo>
                <a:lnTo>
                  <a:pt x="155" y="342"/>
                </a:lnTo>
                <a:lnTo>
                  <a:pt x="158" y="339"/>
                </a:lnTo>
                <a:lnTo>
                  <a:pt x="162" y="339"/>
                </a:lnTo>
                <a:lnTo>
                  <a:pt x="526" y="339"/>
                </a:lnTo>
                <a:lnTo>
                  <a:pt x="530" y="339"/>
                </a:lnTo>
                <a:lnTo>
                  <a:pt x="533" y="342"/>
                </a:lnTo>
                <a:lnTo>
                  <a:pt x="537" y="346"/>
                </a:lnTo>
                <a:lnTo>
                  <a:pt x="537" y="350"/>
                </a:lnTo>
                <a:lnTo>
                  <a:pt x="537" y="356"/>
                </a:lnTo>
                <a:lnTo>
                  <a:pt x="533" y="359"/>
                </a:lnTo>
                <a:lnTo>
                  <a:pt x="530" y="361"/>
                </a:lnTo>
                <a:lnTo>
                  <a:pt x="526" y="362"/>
                </a:lnTo>
                <a:close/>
                <a:moveTo>
                  <a:pt x="682" y="0"/>
                </a:moveTo>
                <a:lnTo>
                  <a:pt x="12" y="0"/>
                </a:lnTo>
                <a:lnTo>
                  <a:pt x="7" y="1"/>
                </a:lnTo>
                <a:lnTo>
                  <a:pt x="3" y="3"/>
                </a:lnTo>
                <a:lnTo>
                  <a:pt x="1" y="7"/>
                </a:lnTo>
                <a:lnTo>
                  <a:pt x="0" y="11"/>
                </a:lnTo>
                <a:lnTo>
                  <a:pt x="0" y="683"/>
                </a:lnTo>
                <a:lnTo>
                  <a:pt x="1" y="687"/>
                </a:lnTo>
                <a:lnTo>
                  <a:pt x="3" y="691"/>
                </a:lnTo>
                <a:lnTo>
                  <a:pt x="7" y="694"/>
                </a:lnTo>
                <a:lnTo>
                  <a:pt x="12" y="695"/>
                </a:lnTo>
                <a:lnTo>
                  <a:pt x="682" y="695"/>
                </a:lnTo>
                <a:lnTo>
                  <a:pt x="687" y="694"/>
                </a:lnTo>
                <a:lnTo>
                  <a:pt x="691" y="691"/>
                </a:lnTo>
                <a:lnTo>
                  <a:pt x="694" y="687"/>
                </a:lnTo>
                <a:lnTo>
                  <a:pt x="695" y="683"/>
                </a:lnTo>
                <a:lnTo>
                  <a:pt x="695" y="11"/>
                </a:lnTo>
                <a:lnTo>
                  <a:pt x="694" y="7"/>
                </a:lnTo>
                <a:lnTo>
                  <a:pt x="691" y="3"/>
                </a:lnTo>
                <a:lnTo>
                  <a:pt x="687" y="1"/>
                </a:lnTo>
                <a:lnTo>
                  <a:pt x="682"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8" name="Google Shape;978;p20"/>
          <p:cNvSpPr/>
          <p:nvPr/>
        </p:nvSpPr>
        <p:spPr>
          <a:xfrm>
            <a:off x="6494464" y="4255063"/>
            <a:ext cx="274638" cy="276225"/>
          </a:xfrm>
          <a:custGeom>
            <a:avLst/>
            <a:gdLst/>
            <a:ahLst/>
            <a:cxnLst/>
            <a:rect l="l" t="t" r="r" b="b"/>
            <a:pathLst>
              <a:path w="695" h="695" extrusionOk="0">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79" name="Google Shape;979;p20"/>
          <p:cNvSpPr/>
          <p:nvPr/>
        </p:nvSpPr>
        <p:spPr>
          <a:xfrm>
            <a:off x="7703738" y="3762408"/>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80" name="Google Shape;980;p20"/>
          <p:cNvSpPr/>
          <p:nvPr/>
        </p:nvSpPr>
        <p:spPr>
          <a:xfrm>
            <a:off x="7704531" y="5251728"/>
            <a:ext cx="274638" cy="276225"/>
          </a:xfrm>
          <a:custGeom>
            <a:avLst/>
            <a:gdLst/>
            <a:ahLst/>
            <a:cxnLst/>
            <a:rect l="l" t="t" r="r" b="b"/>
            <a:pathLst>
              <a:path w="695" h="695" extrusionOk="0">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81" name="Google Shape;981;p20"/>
          <p:cNvSpPr/>
          <p:nvPr/>
        </p:nvSpPr>
        <p:spPr>
          <a:xfrm>
            <a:off x="8787207" y="4255063"/>
            <a:ext cx="274638" cy="276225"/>
          </a:xfrm>
          <a:custGeom>
            <a:avLst/>
            <a:gdLst/>
            <a:ahLst/>
            <a:cxnLst/>
            <a:rect l="l" t="t" r="r" b="b"/>
            <a:pathLst>
              <a:path w="695" h="695" extrusionOk="0">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82" name="Google Shape;982;p20"/>
          <p:cNvSpPr/>
          <p:nvPr/>
        </p:nvSpPr>
        <p:spPr>
          <a:xfrm>
            <a:off x="9900044" y="5735010"/>
            <a:ext cx="274638" cy="276225"/>
          </a:xfrm>
          <a:custGeom>
            <a:avLst/>
            <a:gdLst/>
            <a:ahLst/>
            <a:cxnLst/>
            <a:rect l="l" t="t" r="r" b="b"/>
            <a:pathLst>
              <a:path w="695" h="695" extrusionOk="0">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83" name="Google Shape;983;p20"/>
          <p:cNvSpPr/>
          <p:nvPr/>
        </p:nvSpPr>
        <p:spPr>
          <a:xfrm>
            <a:off x="11058919" y="5251729"/>
            <a:ext cx="276225" cy="276225"/>
          </a:xfrm>
          <a:custGeom>
            <a:avLst/>
            <a:gdLst/>
            <a:ahLst/>
            <a:cxnLst/>
            <a:rect l="l" t="t" r="r" b="b"/>
            <a:pathLst>
              <a:path w="695" h="695" extrusionOk="0">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rgbClr val="6261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grpSp>
        <p:nvGrpSpPr>
          <p:cNvPr id="59" name="Google Shape;59;p3"/>
          <p:cNvGrpSpPr/>
          <p:nvPr/>
        </p:nvGrpSpPr>
        <p:grpSpPr>
          <a:xfrm>
            <a:off x="1335656" y="145361"/>
            <a:ext cx="9520688" cy="6567279"/>
            <a:chOff x="192656" y="147681"/>
            <a:chExt cx="9520688" cy="6567279"/>
          </a:xfrm>
        </p:grpSpPr>
        <p:grpSp>
          <p:nvGrpSpPr>
            <p:cNvPr id="60" name="Google Shape;60;p3"/>
            <p:cNvGrpSpPr/>
            <p:nvPr/>
          </p:nvGrpSpPr>
          <p:grpSpPr>
            <a:xfrm>
              <a:off x="192656" y="152322"/>
              <a:ext cx="140381" cy="6562638"/>
              <a:chOff x="192656" y="152322"/>
              <a:chExt cx="140381" cy="6562638"/>
            </a:xfrm>
          </p:grpSpPr>
          <p:sp>
            <p:nvSpPr>
              <p:cNvPr id="61" name="Google Shape;61;p3"/>
              <p:cNvSpPr/>
              <p:nvPr/>
            </p:nvSpPr>
            <p:spPr>
              <a:xfrm rot="10800000" flipH="1">
                <a:off x="192656" y="6574579"/>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62" name="Google Shape;62;p3"/>
              <p:cNvSpPr/>
              <p:nvPr/>
            </p:nvSpPr>
            <p:spPr>
              <a:xfrm rot="10800000" flipH="1">
                <a:off x="192656" y="6306984"/>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63" name="Google Shape;63;p3"/>
              <p:cNvSpPr/>
              <p:nvPr/>
            </p:nvSpPr>
            <p:spPr>
              <a:xfrm rot="10800000" flipH="1">
                <a:off x="192656" y="6039390"/>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64" name="Google Shape;64;p3"/>
              <p:cNvSpPr/>
              <p:nvPr/>
            </p:nvSpPr>
            <p:spPr>
              <a:xfrm rot="10800000" flipH="1">
                <a:off x="192656" y="5771796"/>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65" name="Google Shape;65;p3"/>
              <p:cNvSpPr/>
              <p:nvPr/>
            </p:nvSpPr>
            <p:spPr>
              <a:xfrm rot="10800000" flipH="1">
                <a:off x="192656" y="5504202"/>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66" name="Google Shape;66;p3"/>
              <p:cNvSpPr/>
              <p:nvPr/>
            </p:nvSpPr>
            <p:spPr>
              <a:xfrm rot="10800000" flipH="1">
                <a:off x="192656" y="5236608"/>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67" name="Google Shape;67;p3"/>
              <p:cNvSpPr/>
              <p:nvPr/>
            </p:nvSpPr>
            <p:spPr>
              <a:xfrm rot="10800000" flipH="1">
                <a:off x="192656" y="4969014"/>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68" name="Google Shape;68;p3"/>
              <p:cNvSpPr/>
              <p:nvPr/>
            </p:nvSpPr>
            <p:spPr>
              <a:xfrm rot="10800000" flipH="1">
                <a:off x="192656" y="4701420"/>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8"/>
                    </a:lnTo>
                    <a:cubicBezTo>
                      <a:pt x="5715" y="58103"/>
                      <a:pt x="5715" y="67628"/>
                      <a:pt x="11430" y="72390"/>
                    </a:cubicBezTo>
                    <a:cubicBezTo>
                      <a:pt x="17145" y="78105"/>
                      <a:pt x="26670" y="78105"/>
                      <a:pt x="31433" y="72390"/>
                    </a:cubicBezTo>
                    <a:lnTo>
                      <a:pt x="41910" y="61913"/>
                    </a:lnTo>
                    <a:lnTo>
                      <a:pt x="52388" y="72390"/>
                    </a:lnTo>
                    <a:cubicBezTo>
                      <a:pt x="58103" y="78105"/>
                      <a:pt x="67628" y="78105"/>
                      <a:pt x="72390" y="72390"/>
                    </a:cubicBezTo>
                    <a:cubicBezTo>
                      <a:pt x="78105" y="66675"/>
                      <a:pt x="78105" y="57150"/>
                      <a:pt x="72390" y="52388"/>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69" name="Google Shape;69;p3"/>
              <p:cNvSpPr/>
              <p:nvPr/>
            </p:nvSpPr>
            <p:spPr>
              <a:xfrm rot="10800000" flipH="1">
                <a:off x="192656" y="4433826"/>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70" name="Google Shape;70;p3"/>
              <p:cNvSpPr/>
              <p:nvPr/>
            </p:nvSpPr>
            <p:spPr>
              <a:xfrm rot="10800000" flipH="1">
                <a:off x="192656" y="4166232"/>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71" name="Google Shape;71;p3"/>
              <p:cNvSpPr/>
              <p:nvPr/>
            </p:nvSpPr>
            <p:spPr>
              <a:xfrm rot="10800000" flipH="1">
                <a:off x="192656" y="3898638"/>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72" name="Google Shape;72;p3"/>
              <p:cNvSpPr/>
              <p:nvPr/>
            </p:nvSpPr>
            <p:spPr>
              <a:xfrm rot="10800000" flipH="1">
                <a:off x="192656" y="3631044"/>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73" name="Google Shape;73;p3"/>
              <p:cNvSpPr/>
              <p:nvPr/>
            </p:nvSpPr>
            <p:spPr>
              <a:xfrm rot="10800000" flipH="1">
                <a:off x="192656" y="3363450"/>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74" name="Google Shape;74;p3"/>
              <p:cNvSpPr/>
              <p:nvPr/>
            </p:nvSpPr>
            <p:spPr>
              <a:xfrm rot="10800000" flipH="1">
                <a:off x="192656" y="3095856"/>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75" name="Google Shape;75;p3"/>
              <p:cNvSpPr/>
              <p:nvPr/>
            </p:nvSpPr>
            <p:spPr>
              <a:xfrm rot="10800000" flipH="1">
                <a:off x="192656" y="2828262"/>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76" name="Google Shape;76;p3"/>
              <p:cNvSpPr/>
              <p:nvPr/>
            </p:nvSpPr>
            <p:spPr>
              <a:xfrm rot="10800000" flipH="1">
                <a:off x="192656" y="2560668"/>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77" name="Google Shape;77;p3"/>
              <p:cNvSpPr/>
              <p:nvPr/>
            </p:nvSpPr>
            <p:spPr>
              <a:xfrm rot="10800000" flipH="1">
                <a:off x="192656" y="2293074"/>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8"/>
                    </a:lnTo>
                    <a:cubicBezTo>
                      <a:pt x="5715" y="58103"/>
                      <a:pt x="5715" y="67628"/>
                      <a:pt x="11430" y="72390"/>
                    </a:cubicBezTo>
                    <a:cubicBezTo>
                      <a:pt x="17145" y="78105"/>
                      <a:pt x="26670" y="78105"/>
                      <a:pt x="31433" y="72390"/>
                    </a:cubicBezTo>
                    <a:lnTo>
                      <a:pt x="41910" y="61913"/>
                    </a:lnTo>
                    <a:lnTo>
                      <a:pt x="52388" y="72390"/>
                    </a:lnTo>
                    <a:cubicBezTo>
                      <a:pt x="58103" y="78105"/>
                      <a:pt x="67628" y="78105"/>
                      <a:pt x="72390" y="72390"/>
                    </a:cubicBezTo>
                    <a:cubicBezTo>
                      <a:pt x="78105" y="66675"/>
                      <a:pt x="78105" y="57150"/>
                      <a:pt x="72390" y="52388"/>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78" name="Google Shape;78;p3"/>
              <p:cNvSpPr/>
              <p:nvPr/>
            </p:nvSpPr>
            <p:spPr>
              <a:xfrm rot="10800000" flipH="1">
                <a:off x="192656" y="2025480"/>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79" name="Google Shape;79;p3"/>
              <p:cNvSpPr/>
              <p:nvPr/>
            </p:nvSpPr>
            <p:spPr>
              <a:xfrm rot="10800000" flipH="1">
                <a:off x="192656" y="1757886"/>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80" name="Google Shape;80;p3"/>
              <p:cNvSpPr/>
              <p:nvPr/>
            </p:nvSpPr>
            <p:spPr>
              <a:xfrm rot="10800000" flipH="1">
                <a:off x="192656" y="1490292"/>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81" name="Google Shape;81;p3"/>
              <p:cNvSpPr/>
              <p:nvPr/>
            </p:nvSpPr>
            <p:spPr>
              <a:xfrm rot="10800000" flipH="1">
                <a:off x="192656" y="1222698"/>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82" name="Google Shape;82;p3"/>
              <p:cNvSpPr/>
              <p:nvPr/>
            </p:nvSpPr>
            <p:spPr>
              <a:xfrm rot="10800000" flipH="1">
                <a:off x="192656" y="955104"/>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83" name="Google Shape;83;p3"/>
              <p:cNvSpPr/>
              <p:nvPr/>
            </p:nvSpPr>
            <p:spPr>
              <a:xfrm rot="10800000" flipH="1">
                <a:off x="192656" y="687510"/>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84" name="Google Shape;84;p3"/>
              <p:cNvSpPr/>
              <p:nvPr/>
            </p:nvSpPr>
            <p:spPr>
              <a:xfrm rot="10800000" flipH="1">
                <a:off x="192656" y="419916"/>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85" name="Google Shape;85;p3"/>
              <p:cNvSpPr/>
              <p:nvPr/>
            </p:nvSpPr>
            <p:spPr>
              <a:xfrm rot="10800000" flipH="1">
                <a:off x="192656" y="152322"/>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grpSp>
        <p:grpSp>
          <p:nvGrpSpPr>
            <p:cNvPr id="86" name="Google Shape;86;p3"/>
            <p:cNvGrpSpPr/>
            <p:nvPr/>
          </p:nvGrpSpPr>
          <p:grpSpPr>
            <a:xfrm>
              <a:off x="9572963" y="152322"/>
              <a:ext cx="140381" cy="6562638"/>
              <a:chOff x="192656" y="152322"/>
              <a:chExt cx="140381" cy="6562638"/>
            </a:xfrm>
          </p:grpSpPr>
          <p:sp>
            <p:nvSpPr>
              <p:cNvPr id="87" name="Google Shape;87;p3"/>
              <p:cNvSpPr/>
              <p:nvPr/>
            </p:nvSpPr>
            <p:spPr>
              <a:xfrm rot="10800000" flipH="1">
                <a:off x="192656" y="6574579"/>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88" name="Google Shape;88;p3"/>
              <p:cNvSpPr/>
              <p:nvPr/>
            </p:nvSpPr>
            <p:spPr>
              <a:xfrm rot="10800000" flipH="1">
                <a:off x="192656" y="6306984"/>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89" name="Google Shape;89;p3"/>
              <p:cNvSpPr/>
              <p:nvPr/>
            </p:nvSpPr>
            <p:spPr>
              <a:xfrm rot="10800000" flipH="1">
                <a:off x="192656" y="6039390"/>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90" name="Google Shape;90;p3"/>
              <p:cNvSpPr/>
              <p:nvPr/>
            </p:nvSpPr>
            <p:spPr>
              <a:xfrm rot="10800000" flipH="1">
                <a:off x="192656" y="5771796"/>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91" name="Google Shape;91;p3"/>
              <p:cNvSpPr/>
              <p:nvPr/>
            </p:nvSpPr>
            <p:spPr>
              <a:xfrm rot="10800000" flipH="1">
                <a:off x="192656" y="5504202"/>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92" name="Google Shape;92;p3"/>
              <p:cNvSpPr/>
              <p:nvPr/>
            </p:nvSpPr>
            <p:spPr>
              <a:xfrm rot="10800000" flipH="1">
                <a:off x="192656" y="5236608"/>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93" name="Google Shape;93;p3"/>
              <p:cNvSpPr/>
              <p:nvPr/>
            </p:nvSpPr>
            <p:spPr>
              <a:xfrm rot="10800000" flipH="1">
                <a:off x="192656" y="4969014"/>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94" name="Google Shape;94;p3"/>
              <p:cNvSpPr/>
              <p:nvPr/>
            </p:nvSpPr>
            <p:spPr>
              <a:xfrm rot="10800000" flipH="1">
                <a:off x="192656" y="4701420"/>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8"/>
                    </a:lnTo>
                    <a:cubicBezTo>
                      <a:pt x="5715" y="58103"/>
                      <a:pt x="5715" y="67628"/>
                      <a:pt x="11430" y="72390"/>
                    </a:cubicBezTo>
                    <a:cubicBezTo>
                      <a:pt x="17145" y="78105"/>
                      <a:pt x="26670" y="78105"/>
                      <a:pt x="31433" y="72390"/>
                    </a:cubicBezTo>
                    <a:lnTo>
                      <a:pt x="41910" y="61913"/>
                    </a:lnTo>
                    <a:lnTo>
                      <a:pt x="52388" y="72390"/>
                    </a:lnTo>
                    <a:cubicBezTo>
                      <a:pt x="58103" y="78105"/>
                      <a:pt x="67628" y="78105"/>
                      <a:pt x="72390" y="72390"/>
                    </a:cubicBezTo>
                    <a:cubicBezTo>
                      <a:pt x="78105" y="66675"/>
                      <a:pt x="78105" y="57150"/>
                      <a:pt x="72390" y="52388"/>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95" name="Google Shape;95;p3"/>
              <p:cNvSpPr/>
              <p:nvPr/>
            </p:nvSpPr>
            <p:spPr>
              <a:xfrm rot="10800000" flipH="1">
                <a:off x="192656" y="4433826"/>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96" name="Google Shape;96;p3"/>
              <p:cNvSpPr/>
              <p:nvPr/>
            </p:nvSpPr>
            <p:spPr>
              <a:xfrm rot="10800000" flipH="1">
                <a:off x="192656" y="4166232"/>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97" name="Google Shape;97;p3"/>
              <p:cNvSpPr/>
              <p:nvPr/>
            </p:nvSpPr>
            <p:spPr>
              <a:xfrm rot="10800000" flipH="1">
                <a:off x="192656" y="3898638"/>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98" name="Google Shape;98;p3"/>
              <p:cNvSpPr/>
              <p:nvPr/>
            </p:nvSpPr>
            <p:spPr>
              <a:xfrm rot="10800000" flipH="1">
                <a:off x="192656" y="3631044"/>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99" name="Google Shape;99;p3"/>
              <p:cNvSpPr/>
              <p:nvPr/>
            </p:nvSpPr>
            <p:spPr>
              <a:xfrm rot="10800000" flipH="1">
                <a:off x="192656" y="3363450"/>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00" name="Google Shape;100;p3"/>
              <p:cNvSpPr/>
              <p:nvPr/>
            </p:nvSpPr>
            <p:spPr>
              <a:xfrm rot="10800000" flipH="1">
                <a:off x="192656" y="3095856"/>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01" name="Google Shape;101;p3"/>
              <p:cNvSpPr/>
              <p:nvPr/>
            </p:nvSpPr>
            <p:spPr>
              <a:xfrm rot="10800000" flipH="1">
                <a:off x="192656" y="2828262"/>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02" name="Google Shape;102;p3"/>
              <p:cNvSpPr/>
              <p:nvPr/>
            </p:nvSpPr>
            <p:spPr>
              <a:xfrm rot="10800000" flipH="1">
                <a:off x="192656" y="2560668"/>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03" name="Google Shape;103;p3"/>
              <p:cNvSpPr/>
              <p:nvPr/>
            </p:nvSpPr>
            <p:spPr>
              <a:xfrm rot="10800000" flipH="1">
                <a:off x="192656" y="2293074"/>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8"/>
                    </a:lnTo>
                    <a:cubicBezTo>
                      <a:pt x="5715" y="58103"/>
                      <a:pt x="5715" y="67628"/>
                      <a:pt x="11430" y="72390"/>
                    </a:cubicBezTo>
                    <a:cubicBezTo>
                      <a:pt x="17145" y="78105"/>
                      <a:pt x="26670" y="78105"/>
                      <a:pt x="31433" y="72390"/>
                    </a:cubicBezTo>
                    <a:lnTo>
                      <a:pt x="41910" y="61913"/>
                    </a:lnTo>
                    <a:lnTo>
                      <a:pt x="52388" y="72390"/>
                    </a:lnTo>
                    <a:cubicBezTo>
                      <a:pt x="58103" y="78105"/>
                      <a:pt x="67628" y="78105"/>
                      <a:pt x="72390" y="72390"/>
                    </a:cubicBezTo>
                    <a:cubicBezTo>
                      <a:pt x="78105" y="66675"/>
                      <a:pt x="78105" y="57150"/>
                      <a:pt x="72390" y="52388"/>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04" name="Google Shape;104;p3"/>
              <p:cNvSpPr/>
              <p:nvPr/>
            </p:nvSpPr>
            <p:spPr>
              <a:xfrm rot="10800000" flipH="1">
                <a:off x="192656" y="2025480"/>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05" name="Google Shape;105;p3"/>
              <p:cNvSpPr/>
              <p:nvPr/>
            </p:nvSpPr>
            <p:spPr>
              <a:xfrm rot="10800000" flipH="1">
                <a:off x="192656" y="1757886"/>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06" name="Google Shape;106;p3"/>
              <p:cNvSpPr/>
              <p:nvPr/>
            </p:nvSpPr>
            <p:spPr>
              <a:xfrm rot="10800000" flipH="1">
                <a:off x="192656" y="1490292"/>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07" name="Google Shape;107;p3"/>
              <p:cNvSpPr/>
              <p:nvPr/>
            </p:nvSpPr>
            <p:spPr>
              <a:xfrm rot="10800000" flipH="1">
                <a:off x="192656" y="1222698"/>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08" name="Google Shape;108;p3"/>
              <p:cNvSpPr/>
              <p:nvPr/>
            </p:nvSpPr>
            <p:spPr>
              <a:xfrm rot="10800000" flipH="1">
                <a:off x="192656" y="955104"/>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09" name="Google Shape;109;p3"/>
              <p:cNvSpPr/>
              <p:nvPr/>
            </p:nvSpPr>
            <p:spPr>
              <a:xfrm rot="10800000" flipH="1">
                <a:off x="192656" y="687510"/>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10" name="Google Shape;110;p3"/>
              <p:cNvSpPr/>
              <p:nvPr/>
            </p:nvSpPr>
            <p:spPr>
              <a:xfrm rot="10800000" flipH="1">
                <a:off x="192656" y="419916"/>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11" name="Google Shape;111;p3"/>
              <p:cNvSpPr/>
              <p:nvPr/>
            </p:nvSpPr>
            <p:spPr>
              <a:xfrm rot="10800000" flipH="1">
                <a:off x="192656" y="152322"/>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grpSp>
        <p:grpSp>
          <p:nvGrpSpPr>
            <p:cNvPr id="112" name="Google Shape;112;p3"/>
            <p:cNvGrpSpPr/>
            <p:nvPr/>
          </p:nvGrpSpPr>
          <p:grpSpPr>
            <a:xfrm>
              <a:off x="460665" y="147681"/>
              <a:ext cx="8984678" cy="140381"/>
              <a:chOff x="460665" y="147681"/>
              <a:chExt cx="8984678" cy="140381"/>
            </a:xfrm>
          </p:grpSpPr>
          <p:sp>
            <p:nvSpPr>
              <p:cNvPr id="113" name="Google Shape;113;p3"/>
              <p:cNvSpPr/>
              <p:nvPr/>
            </p:nvSpPr>
            <p:spPr>
              <a:xfrm rot="5400000" flipH="1">
                <a:off x="6892881" y="147681"/>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14" name="Google Shape;114;p3"/>
              <p:cNvSpPr/>
              <p:nvPr/>
            </p:nvSpPr>
            <p:spPr>
              <a:xfrm rot="5400000" flipH="1">
                <a:off x="6624872"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15" name="Google Shape;115;p3"/>
              <p:cNvSpPr/>
              <p:nvPr/>
            </p:nvSpPr>
            <p:spPr>
              <a:xfrm rot="5400000" flipH="1">
                <a:off x="6356863"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16" name="Google Shape;116;p3"/>
              <p:cNvSpPr/>
              <p:nvPr/>
            </p:nvSpPr>
            <p:spPr>
              <a:xfrm rot="5400000" flipH="1">
                <a:off x="6088854"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17" name="Google Shape;117;p3"/>
              <p:cNvSpPr/>
              <p:nvPr/>
            </p:nvSpPr>
            <p:spPr>
              <a:xfrm rot="5400000" flipH="1">
                <a:off x="5820845"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18" name="Google Shape;118;p3"/>
              <p:cNvSpPr/>
              <p:nvPr/>
            </p:nvSpPr>
            <p:spPr>
              <a:xfrm rot="5400000" flipH="1">
                <a:off x="5552836" y="147681"/>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19" name="Google Shape;119;p3"/>
              <p:cNvSpPr/>
              <p:nvPr/>
            </p:nvSpPr>
            <p:spPr>
              <a:xfrm rot="5400000" flipH="1">
                <a:off x="5284827"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20" name="Google Shape;120;p3"/>
              <p:cNvSpPr/>
              <p:nvPr/>
            </p:nvSpPr>
            <p:spPr>
              <a:xfrm rot="5400000" flipH="1">
                <a:off x="5016818"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8"/>
                    </a:lnTo>
                    <a:cubicBezTo>
                      <a:pt x="5715" y="58103"/>
                      <a:pt x="5715" y="67628"/>
                      <a:pt x="11430" y="72390"/>
                    </a:cubicBezTo>
                    <a:cubicBezTo>
                      <a:pt x="17145" y="78105"/>
                      <a:pt x="26670" y="78105"/>
                      <a:pt x="31433" y="72390"/>
                    </a:cubicBezTo>
                    <a:lnTo>
                      <a:pt x="41910" y="61913"/>
                    </a:lnTo>
                    <a:lnTo>
                      <a:pt x="52388" y="72390"/>
                    </a:lnTo>
                    <a:cubicBezTo>
                      <a:pt x="58103" y="78105"/>
                      <a:pt x="67628" y="78105"/>
                      <a:pt x="72390" y="72390"/>
                    </a:cubicBezTo>
                    <a:cubicBezTo>
                      <a:pt x="78105" y="66675"/>
                      <a:pt x="78105" y="57150"/>
                      <a:pt x="72390" y="52388"/>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21" name="Google Shape;121;p3"/>
              <p:cNvSpPr/>
              <p:nvPr/>
            </p:nvSpPr>
            <p:spPr>
              <a:xfrm rot="5400000" flipH="1">
                <a:off x="4748809"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22" name="Google Shape;122;p3"/>
              <p:cNvSpPr/>
              <p:nvPr/>
            </p:nvSpPr>
            <p:spPr>
              <a:xfrm rot="5400000" flipH="1">
                <a:off x="4480800" y="147681"/>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23" name="Google Shape;123;p3"/>
              <p:cNvSpPr/>
              <p:nvPr/>
            </p:nvSpPr>
            <p:spPr>
              <a:xfrm rot="5400000" flipH="1">
                <a:off x="4212791"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24" name="Google Shape;124;p3"/>
              <p:cNvSpPr/>
              <p:nvPr/>
            </p:nvSpPr>
            <p:spPr>
              <a:xfrm rot="5400000" flipH="1">
                <a:off x="3944782"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25" name="Google Shape;125;p3"/>
              <p:cNvSpPr/>
              <p:nvPr/>
            </p:nvSpPr>
            <p:spPr>
              <a:xfrm rot="5400000" flipH="1">
                <a:off x="3676773"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26" name="Google Shape;126;p3"/>
              <p:cNvSpPr/>
              <p:nvPr/>
            </p:nvSpPr>
            <p:spPr>
              <a:xfrm rot="5400000" flipH="1">
                <a:off x="3408764"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27" name="Google Shape;127;p3"/>
              <p:cNvSpPr/>
              <p:nvPr/>
            </p:nvSpPr>
            <p:spPr>
              <a:xfrm rot="5400000" flipH="1">
                <a:off x="3140755" y="147681"/>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28" name="Google Shape;128;p3"/>
              <p:cNvSpPr/>
              <p:nvPr/>
            </p:nvSpPr>
            <p:spPr>
              <a:xfrm rot="5400000" flipH="1">
                <a:off x="2872746"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29" name="Google Shape;129;p3"/>
              <p:cNvSpPr/>
              <p:nvPr/>
            </p:nvSpPr>
            <p:spPr>
              <a:xfrm rot="5400000" flipH="1">
                <a:off x="2604737"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8"/>
                    </a:lnTo>
                    <a:cubicBezTo>
                      <a:pt x="5715" y="58103"/>
                      <a:pt x="5715" y="67628"/>
                      <a:pt x="11430" y="72390"/>
                    </a:cubicBezTo>
                    <a:cubicBezTo>
                      <a:pt x="17145" y="78105"/>
                      <a:pt x="26670" y="78105"/>
                      <a:pt x="31433" y="72390"/>
                    </a:cubicBezTo>
                    <a:lnTo>
                      <a:pt x="41910" y="61913"/>
                    </a:lnTo>
                    <a:lnTo>
                      <a:pt x="52388" y="72390"/>
                    </a:lnTo>
                    <a:cubicBezTo>
                      <a:pt x="58103" y="78105"/>
                      <a:pt x="67628" y="78105"/>
                      <a:pt x="72390" y="72390"/>
                    </a:cubicBezTo>
                    <a:cubicBezTo>
                      <a:pt x="78105" y="66675"/>
                      <a:pt x="78105" y="57150"/>
                      <a:pt x="72390" y="52388"/>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30" name="Google Shape;130;p3"/>
              <p:cNvSpPr/>
              <p:nvPr/>
            </p:nvSpPr>
            <p:spPr>
              <a:xfrm rot="5400000" flipH="1">
                <a:off x="2336728"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31" name="Google Shape;131;p3"/>
              <p:cNvSpPr/>
              <p:nvPr/>
            </p:nvSpPr>
            <p:spPr>
              <a:xfrm rot="5400000" flipH="1">
                <a:off x="2068719" y="147681"/>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32" name="Google Shape;132;p3"/>
              <p:cNvSpPr/>
              <p:nvPr/>
            </p:nvSpPr>
            <p:spPr>
              <a:xfrm rot="5400000" flipH="1">
                <a:off x="1800710"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33" name="Google Shape;133;p3"/>
              <p:cNvSpPr/>
              <p:nvPr/>
            </p:nvSpPr>
            <p:spPr>
              <a:xfrm rot="5400000" flipH="1">
                <a:off x="1532701"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34" name="Google Shape;134;p3"/>
              <p:cNvSpPr/>
              <p:nvPr/>
            </p:nvSpPr>
            <p:spPr>
              <a:xfrm rot="5400000" flipH="1">
                <a:off x="1264692"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35" name="Google Shape;135;p3"/>
              <p:cNvSpPr/>
              <p:nvPr/>
            </p:nvSpPr>
            <p:spPr>
              <a:xfrm rot="5400000" flipH="1">
                <a:off x="996683"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36" name="Google Shape;136;p3"/>
              <p:cNvSpPr/>
              <p:nvPr/>
            </p:nvSpPr>
            <p:spPr>
              <a:xfrm rot="5400000" flipH="1">
                <a:off x="728674" y="147681"/>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37" name="Google Shape;137;p3"/>
              <p:cNvSpPr/>
              <p:nvPr/>
            </p:nvSpPr>
            <p:spPr>
              <a:xfrm rot="5400000" flipH="1">
                <a:off x="460665"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38" name="Google Shape;138;p3"/>
              <p:cNvSpPr/>
              <p:nvPr/>
            </p:nvSpPr>
            <p:spPr>
              <a:xfrm rot="5400000" flipH="1">
                <a:off x="9304962"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8"/>
                    </a:lnTo>
                    <a:cubicBezTo>
                      <a:pt x="5715" y="58103"/>
                      <a:pt x="5715" y="67628"/>
                      <a:pt x="11430" y="72390"/>
                    </a:cubicBezTo>
                    <a:cubicBezTo>
                      <a:pt x="17145" y="78105"/>
                      <a:pt x="26670" y="78105"/>
                      <a:pt x="31433" y="72390"/>
                    </a:cubicBezTo>
                    <a:lnTo>
                      <a:pt x="41910" y="61913"/>
                    </a:lnTo>
                    <a:lnTo>
                      <a:pt x="52388" y="72390"/>
                    </a:lnTo>
                    <a:cubicBezTo>
                      <a:pt x="58103" y="78105"/>
                      <a:pt x="67628" y="78105"/>
                      <a:pt x="72390" y="72390"/>
                    </a:cubicBezTo>
                    <a:cubicBezTo>
                      <a:pt x="78105" y="66675"/>
                      <a:pt x="78105" y="57150"/>
                      <a:pt x="72390" y="52388"/>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39" name="Google Shape;139;p3"/>
              <p:cNvSpPr/>
              <p:nvPr/>
            </p:nvSpPr>
            <p:spPr>
              <a:xfrm rot="5400000" flipH="1">
                <a:off x="9036953"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40" name="Google Shape;140;p3"/>
              <p:cNvSpPr/>
              <p:nvPr/>
            </p:nvSpPr>
            <p:spPr>
              <a:xfrm rot="5400000" flipH="1">
                <a:off x="8768944" y="147681"/>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41" name="Google Shape;141;p3"/>
              <p:cNvSpPr/>
              <p:nvPr/>
            </p:nvSpPr>
            <p:spPr>
              <a:xfrm rot="5400000" flipH="1">
                <a:off x="8500935"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42" name="Google Shape;142;p3"/>
              <p:cNvSpPr/>
              <p:nvPr/>
            </p:nvSpPr>
            <p:spPr>
              <a:xfrm rot="5400000" flipH="1">
                <a:off x="8232926"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43" name="Google Shape;143;p3"/>
              <p:cNvSpPr/>
              <p:nvPr/>
            </p:nvSpPr>
            <p:spPr>
              <a:xfrm rot="5400000" flipH="1">
                <a:off x="7964917"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44" name="Google Shape;144;p3"/>
              <p:cNvSpPr/>
              <p:nvPr/>
            </p:nvSpPr>
            <p:spPr>
              <a:xfrm rot="5400000" flipH="1">
                <a:off x="7696908"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45" name="Google Shape;145;p3"/>
              <p:cNvSpPr/>
              <p:nvPr/>
            </p:nvSpPr>
            <p:spPr>
              <a:xfrm rot="5400000" flipH="1">
                <a:off x="7428899" y="147681"/>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46" name="Google Shape;146;p3"/>
              <p:cNvSpPr/>
              <p:nvPr/>
            </p:nvSpPr>
            <p:spPr>
              <a:xfrm rot="5400000" flipH="1">
                <a:off x="7160890"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grpSp>
        <p:grpSp>
          <p:nvGrpSpPr>
            <p:cNvPr id="147" name="Google Shape;147;p3"/>
            <p:cNvGrpSpPr/>
            <p:nvPr/>
          </p:nvGrpSpPr>
          <p:grpSpPr>
            <a:xfrm>
              <a:off x="460665" y="6574579"/>
              <a:ext cx="8984678" cy="140381"/>
              <a:chOff x="460665" y="147681"/>
              <a:chExt cx="8984678" cy="140381"/>
            </a:xfrm>
          </p:grpSpPr>
          <p:sp>
            <p:nvSpPr>
              <p:cNvPr id="148" name="Google Shape;148;p3"/>
              <p:cNvSpPr/>
              <p:nvPr/>
            </p:nvSpPr>
            <p:spPr>
              <a:xfrm rot="5400000" flipH="1">
                <a:off x="6892881" y="147681"/>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49" name="Google Shape;149;p3"/>
              <p:cNvSpPr/>
              <p:nvPr/>
            </p:nvSpPr>
            <p:spPr>
              <a:xfrm rot="5400000" flipH="1">
                <a:off x="6624872"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50" name="Google Shape;150;p3"/>
              <p:cNvSpPr/>
              <p:nvPr/>
            </p:nvSpPr>
            <p:spPr>
              <a:xfrm rot="5400000" flipH="1">
                <a:off x="6356863"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51" name="Google Shape;151;p3"/>
              <p:cNvSpPr/>
              <p:nvPr/>
            </p:nvSpPr>
            <p:spPr>
              <a:xfrm rot="5400000" flipH="1">
                <a:off x="6088854"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52" name="Google Shape;152;p3"/>
              <p:cNvSpPr/>
              <p:nvPr/>
            </p:nvSpPr>
            <p:spPr>
              <a:xfrm rot="5400000" flipH="1">
                <a:off x="5820845"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53" name="Google Shape;153;p3"/>
              <p:cNvSpPr/>
              <p:nvPr/>
            </p:nvSpPr>
            <p:spPr>
              <a:xfrm rot="5400000" flipH="1">
                <a:off x="5552836" y="147681"/>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54" name="Google Shape;154;p3"/>
              <p:cNvSpPr/>
              <p:nvPr/>
            </p:nvSpPr>
            <p:spPr>
              <a:xfrm rot="5400000" flipH="1">
                <a:off x="5284827"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55" name="Google Shape;155;p3"/>
              <p:cNvSpPr/>
              <p:nvPr/>
            </p:nvSpPr>
            <p:spPr>
              <a:xfrm rot="5400000" flipH="1">
                <a:off x="5016818"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8"/>
                    </a:lnTo>
                    <a:cubicBezTo>
                      <a:pt x="5715" y="58103"/>
                      <a:pt x="5715" y="67628"/>
                      <a:pt x="11430" y="72390"/>
                    </a:cubicBezTo>
                    <a:cubicBezTo>
                      <a:pt x="17145" y="78105"/>
                      <a:pt x="26670" y="78105"/>
                      <a:pt x="31433" y="72390"/>
                    </a:cubicBezTo>
                    <a:lnTo>
                      <a:pt x="41910" y="61913"/>
                    </a:lnTo>
                    <a:lnTo>
                      <a:pt x="52388" y="72390"/>
                    </a:lnTo>
                    <a:cubicBezTo>
                      <a:pt x="58103" y="78105"/>
                      <a:pt x="67628" y="78105"/>
                      <a:pt x="72390" y="72390"/>
                    </a:cubicBezTo>
                    <a:cubicBezTo>
                      <a:pt x="78105" y="66675"/>
                      <a:pt x="78105" y="57150"/>
                      <a:pt x="72390" y="52388"/>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56" name="Google Shape;156;p3"/>
              <p:cNvSpPr/>
              <p:nvPr/>
            </p:nvSpPr>
            <p:spPr>
              <a:xfrm rot="5400000" flipH="1">
                <a:off x="4748809"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57" name="Google Shape;157;p3"/>
              <p:cNvSpPr/>
              <p:nvPr/>
            </p:nvSpPr>
            <p:spPr>
              <a:xfrm rot="5400000" flipH="1">
                <a:off x="4480800" y="147681"/>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58" name="Google Shape;158;p3"/>
              <p:cNvSpPr/>
              <p:nvPr/>
            </p:nvSpPr>
            <p:spPr>
              <a:xfrm rot="5400000" flipH="1">
                <a:off x="4212791"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59" name="Google Shape;159;p3"/>
              <p:cNvSpPr/>
              <p:nvPr/>
            </p:nvSpPr>
            <p:spPr>
              <a:xfrm rot="5400000" flipH="1">
                <a:off x="3944782"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60" name="Google Shape;160;p3"/>
              <p:cNvSpPr/>
              <p:nvPr/>
            </p:nvSpPr>
            <p:spPr>
              <a:xfrm rot="5400000" flipH="1">
                <a:off x="3676773"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61" name="Google Shape;161;p3"/>
              <p:cNvSpPr/>
              <p:nvPr/>
            </p:nvSpPr>
            <p:spPr>
              <a:xfrm rot="5400000" flipH="1">
                <a:off x="3408764"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62" name="Google Shape;162;p3"/>
              <p:cNvSpPr/>
              <p:nvPr/>
            </p:nvSpPr>
            <p:spPr>
              <a:xfrm rot="5400000" flipH="1">
                <a:off x="3140755" y="147681"/>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63" name="Google Shape;163;p3"/>
              <p:cNvSpPr/>
              <p:nvPr/>
            </p:nvSpPr>
            <p:spPr>
              <a:xfrm rot="5400000" flipH="1">
                <a:off x="2872746"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64" name="Google Shape;164;p3"/>
              <p:cNvSpPr/>
              <p:nvPr/>
            </p:nvSpPr>
            <p:spPr>
              <a:xfrm rot="5400000" flipH="1">
                <a:off x="2604737"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8"/>
                    </a:lnTo>
                    <a:cubicBezTo>
                      <a:pt x="5715" y="58103"/>
                      <a:pt x="5715" y="67628"/>
                      <a:pt x="11430" y="72390"/>
                    </a:cubicBezTo>
                    <a:cubicBezTo>
                      <a:pt x="17145" y="78105"/>
                      <a:pt x="26670" y="78105"/>
                      <a:pt x="31433" y="72390"/>
                    </a:cubicBezTo>
                    <a:lnTo>
                      <a:pt x="41910" y="61913"/>
                    </a:lnTo>
                    <a:lnTo>
                      <a:pt x="52388" y="72390"/>
                    </a:lnTo>
                    <a:cubicBezTo>
                      <a:pt x="58103" y="78105"/>
                      <a:pt x="67628" y="78105"/>
                      <a:pt x="72390" y="72390"/>
                    </a:cubicBezTo>
                    <a:cubicBezTo>
                      <a:pt x="78105" y="66675"/>
                      <a:pt x="78105" y="57150"/>
                      <a:pt x="72390" y="52388"/>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65" name="Google Shape;165;p3"/>
              <p:cNvSpPr/>
              <p:nvPr/>
            </p:nvSpPr>
            <p:spPr>
              <a:xfrm rot="5400000" flipH="1">
                <a:off x="2336728"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66" name="Google Shape;166;p3"/>
              <p:cNvSpPr/>
              <p:nvPr/>
            </p:nvSpPr>
            <p:spPr>
              <a:xfrm rot="5400000" flipH="1">
                <a:off x="2068719" y="147681"/>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67" name="Google Shape;167;p3"/>
              <p:cNvSpPr/>
              <p:nvPr/>
            </p:nvSpPr>
            <p:spPr>
              <a:xfrm rot="5400000" flipH="1">
                <a:off x="1800710"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68" name="Google Shape;168;p3"/>
              <p:cNvSpPr/>
              <p:nvPr/>
            </p:nvSpPr>
            <p:spPr>
              <a:xfrm rot="5400000" flipH="1">
                <a:off x="1532701"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69" name="Google Shape;169;p3"/>
              <p:cNvSpPr/>
              <p:nvPr/>
            </p:nvSpPr>
            <p:spPr>
              <a:xfrm rot="5400000" flipH="1">
                <a:off x="1264692"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70" name="Google Shape;170;p3"/>
              <p:cNvSpPr/>
              <p:nvPr/>
            </p:nvSpPr>
            <p:spPr>
              <a:xfrm rot="5400000" flipH="1">
                <a:off x="996683"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71" name="Google Shape;171;p3"/>
              <p:cNvSpPr/>
              <p:nvPr/>
            </p:nvSpPr>
            <p:spPr>
              <a:xfrm rot="5400000" flipH="1">
                <a:off x="728674" y="147681"/>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72" name="Google Shape;172;p3"/>
              <p:cNvSpPr/>
              <p:nvPr/>
            </p:nvSpPr>
            <p:spPr>
              <a:xfrm rot="5400000" flipH="1">
                <a:off x="460665"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73" name="Google Shape;173;p3"/>
              <p:cNvSpPr/>
              <p:nvPr/>
            </p:nvSpPr>
            <p:spPr>
              <a:xfrm rot="5400000" flipH="1">
                <a:off x="9304962"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8"/>
                    </a:lnTo>
                    <a:cubicBezTo>
                      <a:pt x="5715" y="58103"/>
                      <a:pt x="5715" y="67628"/>
                      <a:pt x="11430" y="72390"/>
                    </a:cubicBezTo>
                    <a:cubicBezTo>
                      <a:pt x="17145" y="78105"/>
                      <a:pt x="26670" y="78105"/>
                      <a:pt x="31433" y="72390"/>
                    </a:cubicBezTo>
                    <a:lnTo>
                      <a:pt x="41910" y="61913"/>
                    </a:lnTo>
                    <a:lnTo>
                      <a:pt x="52388" y="72390"/>
                    </a:lnTo>
                    <a:cubicBezTo>
                      <a:pt x="58103" y="78105"/>
                      <a:pt x="67628" y="78105"/>
                      <a:pt x="72390" y="72390"/>
                    </a:cubicBezTo>
                    <a:cubicBezTo>
                      <a:pt x="78105" y="66675"/>
                      <a:pt x="78105" y="57150"/>
                      <a:pt x="72390" y="52388"/>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74" name="Google Shape;174;p3"/>
              <p:cNvSpPr/>
              <p:nvPr/>
            </p:nvSpPr>
            <p:spPr>
              <a:xfrm rot="5400000" flipH="1">
                <a:off x="9036953"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2390" y="31432"/>
                    </a:lnTo>
                    <a:cubicBezTo>
                      <a:pt x="78105" y="25717"/>
                      <a:pt x="78105" y="16192"/>
                      <a:pt x="72390" y="11430"/>
                    </a:cubicBezTo>
                    <a:cubicBezTo>
                      <a:pt x="66675"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75" name="Google Shape;175;p3"/>
              <p:cNvSpPr/>
              <p:nvPr/>
            </p:nvSpPr>
            <p:spPr>
              <a:xfrm rot="5400000" flipH="1">
                <a:off x="8768944" y="147681"/>
                <a:ext cx="140381" cy="140381"/>
              </a:xfrm>
              <a:custGeom>
                <a:avLst/>
                <a:gdLst/>
                <a:ahLst/>
                <a:cxnLst/>
                <a:rect l="l" t="t" r="r" b="b"/>
                <a:pathLst>
                  <a:path w="76200" h="76200" extrusionOk="0">
                    <a:moveTo>
                      <a:pt x="53340" y="11081"/>
                    </a:moveTo>
                    <a:lnTo>
                      <a:pt x="42863" y="22511"/>
                    </a:lnTo>
                    <a:lnTo>
                      <a:pt x="32385" y="11081"/>
                    </a:lnTo>
                    <a:cubicBezTo>
                      <a:pt x="26670" y="6318"/>
                      <a:pt x="17145" y="6318"/>
                      <a:pt x="11430" y="11081"/>
                    </a:cubicBezTo>
                    <a:cubicBezTo>
                      <a:pt x="5715" y="15843"/>
                      <a:pt x="5715" y="26321"/>
                      <a:pt x="11430" y="31083"/>
                    </a:cubicBezTo>
                    <a:lnTo>
                      <a:pt x="21908" y="41561"/>
                    </a:lnTo>
                    <a:lnTo>
                      <a:pt x="11430" y="52991"/>
                    </a:lnTo>
                    <a:cubicBezTo>
                      <a:pt x="5715" y="58706"/>
                      <a:pt x="5715" y="68231"/>
                      <a:pt x="11430" y="72993"/>
                    </a:cubicBezTo>
                    <a:cubicBezTo>
                      <a:pt x="17145" y="77756"/>
                      <a:pt x="26670" y="79661"/>
                      <a:pt x="32385" y="73946"/>
                    </a:cubicBezTo>
                    <a:lnTo>
                      <a:pt x="42863" y="63468"/>
                    </a:lnTo>
                    <a:lnTo>
                      <a:pt x="53340" y="73946"/>
                    </a:lnTo>
                    <a:cubicBezTo>
                      <a:pt x="59055" y="79661"/>
                      <a:pt x="68580" y="79661"/>
                      <a:pt x="74295" y="73946"/>
                    </a:cubicBezTo>
                    <a:cubicBezTo>
                      <a:pt x="80010" y="68231"/>
                      <a:pt x="80010" y="58706"/>
                      <a:pt x="74295" y="53943"/>
                    </a:cubicBezTo>
                    <a:lnTo>
                      <a:pt x="63818" y="42513"/>
                    </a:lnTo>
                    <a:lnTo>
                      <a:pt x="74295" y="32036"/>
                    </a:lnTo>
                    <a:cubicBezTo>
                      <a:pt x="80010" y="26321"/>
                      <a:pt x="80010" y="16796"/>
                      <a:pt x="74295" y="11081"/>
                    </a:cubicBezTo>
                    <a:cubicBezTo>
                      <a:pt x="68580" y="5366"/>
                      <a:pt x="59055" y="6318"/>
                      <a:pt x="53340" y="11081"/>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76" name="Google Shape;176;p3"/>
              <p:cNvSpPr/>
              <p:nvPr/>
            </p:nvSpPr>
            <p:spPr>
              <a:xfrm rot="5400000" flipH="1">
                <a:off x="8500935"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7145" y="77153"/>
                      <a:pt x="26670" y="78105"/>
                      <a:pt x="31433" y="72390"/>
                    </a:cubicBezTo>
                    <a:lnTo>
                      <a:pt x="41910" y="61912"/>
                    </a:lnTo>
                    <a:lnTo>
                      <a:pt x="52388" y="72390"/>
                    </a:lnTo>
                    <a:cubicBezTo>
                      <a:pt x="58103" y="78105"/>
                      <a:pt x="67628" y="78105"/>
                      <a:pt x="72390" y="72390"/>
                    </a:cubicBezTo>
                    <a:cubicBezTo>
                      <a:pt x="77153" y="66675"/>
                      <a:pt x="78105" y="57150"/>
                      <a:pt x="72390" y="52387"/>
                    </a:cubicBezTo>
                    <a:lnTo>
                      <a:pt x="61913" y="41910"/>
                    </a:lnTo>
                    <a:lnTo>
                      <a:pt x="73343" y="31432"/>
                    </a:lnTo>
                    <a:cubicBezTo>
                      <a:pt x="79058" y="25718"/>
                      <a:pt x="79058" y="16193"/>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77" name="Google Shape;177;p3"/>
              <p:cNvSpPr/>
              <p:nvPr/>
            </p:nvSpPr>
            <p:spPr>
              <a:xfrm rot="5400000" flipH="1">
                <a:off x="8232926"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3"/>
                      <a:pt x="5715" y="67628"/>
                      <a:pt x="11430" y="72390"/>
                    </a:cubicBezTo>
                    <a:cubicBezTo>
                      <a:pt x="17145" y="77153"/>
                      <a:pt x="26670" y="78105"/>
                      <a:pt x="31433" y="72390"/>
                    </a:cubicBezTo>
                    <a:lnTo>
                      <a:pt x="41910" y="61913"/>
                    </a:lnTo>
                    <a:lnTo>
                      <a:pt x="52388" y="72390"/>
                    </a:lnTo>
                    <a:cubicBezTo>
                      <a:pt x="58103" y="79058"/>
                      <a:pt x="67628" y="79058"/>
                      <a:pt x="73343" y="74295"/>
                    </a:cubicBezTo>
                    <a:cubicBezTo>
                      <a:pt x="79058" y="69533"/>
                      <a:pt x="79058" y="59055"/>
                      <a:pt x="73343" y="54293"/>
                    </a:cubicBezTo>
                    <a:lnTo>
                      <a:pt x="62865" y="43815"/>
                    </a:lnTo>
                    <a:lnTo>
                      <a:pt x="73343" y="32385"/>
                    </a:lnTo>
                    <a:cubicBezTo>
                      <a:pt x="79058" y="26670"/>
                      <a:pt x="79058" y="17145"/>
                      <a:pt x="73343" y="12383"/>
                    </a:cubicBezTo>
                    <a:cubicBezTo>
                      <a:pt x="67628" y="7620"/>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78" name="Google Shape;178;p3"/>
              <p:cNvSpPr/>
              <p:nvPr/>
            </p:nvSpPr>
            <p:spPr>
              <a:xfrm rot="5400000" flipH="1">
                <a:off x="7964917"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8"/>
                    </a:lnTo>
                    <a:cubicBezTo>
                      <a:pt x="5715" y="58102"/>
                      <a:pt x="5715" y="67627"/>
                      <a:pt x="11430" y="72390"/>
                    </a:cubicBezTo>
                    <a:cubicBezTo>
                      <a:pt x="17145" y="77152"/>
                      <a:pt x="26670" y="78105"/>
                      <a:pt x="31433" y="72390"/>
                    </a:cubicBezTo>
                    <a:lnTo>
                      <a:pt x="41910" y="61913"/>
                    </a:lnTo>
                    <a:lnTo>
                      <a:pt x="52388" y="72390"/>
                    </a:lnTo>
                    <a:cubicBezTo>
                      <a:pt x="58103" y="78105"/>
                      <a:pt x="67628" y="78105"/>
                      <a:pt x="72390" y="72390"/>
                    </a:cubicBezTo>
                    <a:cubicBezTo>
                      <a:pt x="77153" y="66675"/>
                      <a:pt x="78105" y="57150"/>
                      <a:pt x="72390" y="52388"/>
                    </a:cubicBezTo>
                    <a:lnTo>
                      <a:pt x="61913" y="41910"/>
                    </a:lnTo>
                    <a:lnTo>
                      <a:pt x="73343" y="31433"/>
                    </a:lnTo>
                    <a:cubicBezTo>
                      <a:pt x="79058" y="25718"/>
                      <a:pt x="79058" y="16193"/>
                      <a:pt x="73343" y="11430"/>
                    </a:cubicBezTo>
                    <a:cubicBezTo>
                      <a:pt x="67628" y="6668"/>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79" name="Google Shape;179;p3"/>
              <p:cNvSpPr/>
              <p:nvPr/>
            </p:nvSpPr>
            <p:spPr>
              <a:xfrm rot="5400000" flipH="1">
                <a:off x="7696908" y="147681"/>
                <a:ext cx="140381" cy="140381"/>
              </a:xfrm>
              <a:custGeom>
                <a:avLst/>
                <a:gdLst/>
                <a:ahLst/>
                <a:cxnLst/>
                <a:rect l="l" t="t" r="r" b="b"/>
                <a:pathLst>
                  <a:path w="76200" h="76200" extrusionOk="0">
                    <a:moveTo>
                      <a:pt x="52388" y="11430"/>
                    </a:moveTo>
                    <a:lnTo>
                      <a:pt x="41910" y="21908"/>
                    </a:lnTo>
                    <a:lnTo>
                      <a:pt x="31433" y="11430"/>
                    </a:lnTo>
                    <a:cubicBezTo>
                      <a:pt x="25718" y="5715"/>
                      <a:pt x="16193" y="5715"/>
                      <a:pt x="11430" y="11430"/>
                    </a:cubicBezTo>
                    <a:cubicBezTo>
                      <a:pt x="6668" y="17145"/>
                      <a:pt x="5715" y="26670"/>
                      <a:pt x="11430" y="31433"/>
                    </a:cubicBezTo>
                    <a:lnTo>
                      <a:pt x="21908" y="41910"/>
                    </a:lnTo>
                    <a:lnTo>
                      <a:pt x="11430" y="52387"/>
                    </a:lnTo>
                    <a:cubicBezTo>
                      <a:pt x="5715" y="58103"/>
                      <a:pt x="5715" y="67628"/>
                      <a:pt x="11430" y="72390"/>
                    </a:cubicBezTo>
                    <a:cubicBezTo>
                      <a:pt x="17145" y="78105"/>
                      <a:pt x="26670" y="78105"/>
                      <a:pt x="31433" y="72390"/>
                    </a:cubicBezTo>
                    <a:lnTo>
                      <a:pt x="41910" y="61912"/>
                    </a:lnTo>
                    <a:lnTo>
                      <a:pt x="52388" y="72390"/>
                    </a:lnTo>
                    <a:cubicBezTo>
                      <a:pt x="58103" y="78105"/>
                      <a:pt x="67628" y="78105"/>
                      <a:pt x="72390" y="72390"/>
                    </a:cubicBezTo>
                    <a:cubicBezTo>
                      <a:pt x="78105" y="66675"/>
                      <a:pt x="78105" y="57150"/>
                      <a:pt x="72390" y="52387"/>
                    </a:cubicBezTo>
                    <a:lnTo>
                      <a:pt x="61913" y="41910"/>
                    </a:lnTo>
                    <a:lnTo>
                      <a:pt x="73343" y="32385"/>
                    </a:lnTo>
                    <a:cubicBezTo>
                      <a:pt x="79058" y="26670"/>
                      <a:pt x="79058" y="17145"/>
                      <a:pt x="73343" y="11430"/>
                    </a:cubicBezTo>
                    <a:cubicBezTo>
                      <a:pt x="67628" y="5715"/>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80" name="Google Shape;180;p3"/>
              <p:cNvSpPr/>
              <p:nvPr/>
            </p:nvSpPr>
            <p:spPr>
              <a:xfrm rot="5400000" flipH="1">
                <a:off x="7428899" y="147681"/>
                <a:ext cx="140381" cy="140381"/>
              </a:xfrm>
              <a:custGeom>
                <a:avLst/>
                <a:gdLst/>
                <a:ahLst/>
                <a:cxnLst/>
                <a:rect l="l" t="t" r="r" b="b"/>
                <a:pathLst>
                  <a:path w="76200" h="76200" extrusionOk="0">
                    <a:moveTo>
                      <a:pt x="53340" y="11430"/>
                    </a:moveTo>
                    <a:lnTo>
                      <a:pt x="42863" y="21907"/>
                    </a:lnTo>
                    <a:lnTo>
                      <a:pt x="32385" y="11430"/>
                    </a:lnTo>
                    <a:cubicBezTo>
                      <a:pt x="26670" y="5715"/>
                      <a:pt x="17145" y="5715"/>
                      <a:pt x="12383" y="11430"/>
                    </a:cubicBezTo>
                    <a:cubicBezTo>
                      <a:pt x="7620" y="17145"/>
                      <a:pt x="6668" y="26670"/>
                      <a:pt x="12383" y="31432"/>
                    </a:cubicBezTo>
                    <a:lnTo>
                      <a:pt x="22860" y="41910"/>
                    </a:lnTo>
                    <a:lnTo>
                      <a:pt x="11430" y="53340"/>
                    </a:lnTo>
                    <a:cubicBezTo>
                      <a:pt x="5715" y="59055"/>
                      <a:pt x="5715" y="68580"/>
                      <a:pt x="11430" y="73342"/>
                    </a:cubicBezTo>
                    <a:cubicBezTo>
                      <a:pt x="17145" y="79057"/>
                      <a:pt x="26670" y="79057"/>
                      <a:pt x="31433" y="73342"/>
                    </a:cubicBezTo>
                    <a:lnTo>
                      <a:pt x="41910" y="62865"/>
                    </a:lnTo>
                    <a:lnTo>
                      <a:pt x="52388" y="73342"/>
                    </a:lnTo>
                    <a:cubicBezTo>
                      <a:pt x="58103" y="79057"/>
                      <a:pt x="67628" y="79057"/>
                      <a:pt x="72390" y="73342"/>
                    </a:cubicBezTo>
                    <a:cubicBezTo>
                      <a:pt x="78105" y="67628"/>
                      <a:pt x="78105" y="58103"/>
                      <a:pt x="72390" y="53340"/>
                    </a:cubicBezTo>
                    <a:lnTo>
                      <a:pt x="61913" y="42863"/>
                    </a:lnTo>
                    <a:lnTo>
                      <a:pt x="74295" y="32385"/>
                    </a:lnTo>
                    <a:cubicBezTo>
                      <a:pt x="80010" y="26670"/>
                      <a:pt x="80010" y="17145"/>
                      <a:pt x="74295" y="12382"/>
                    </a:cubicBezTo>
                    <a:cubicBezTo>
                      <a:pt x="68580" y="7620"/>
                      <a:pt x="59055" y="6667"/>
                      <a:pt x="53340"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sp>
            <p:nvSpPr>
              <p:cNvPr id="181" name="Google Shape;181;p3"/>
              <p:cNvSpPr/>
              <p:nvPr/>
            </p:nvSpPr>
            <p:spPr>
              <a:xfrm rot="5400000" flipH="1">
                <a:off x="7160890" y="147681"/>
                <a:ext cx="140381" cy="140381"/>
              </a:xfrm>
              <a:custGeom>
                <a:avLst/>
                <a:gdLst/>
                <a:ahLst/>
                <a:cxnLst/>
                <a:rect l="l" t="t" r="r" b="b"/>
                <a:pathLst>
                  <a:path w="76200" h="76200" extrusionOk="0">
                    <a:moveTo>
                      <a:pt x="52388" y="11430"/>
                    </a:moveTo>
                    <a:lnTo>
                      <a:pt x="41910" y="21907"/>
                    </a:lnTo>
                    <a:lnTo>
                      <a:pt x="31433" y="11430"/>
                    </a:lnTo>
                    <a:cubicBezTo>
                      <a:pt x="25718" y="5715"/>
                      <a:pt x="16193" y="5715"/>
                      <a:pt x="11430" y="11430"/>
                    </a:cubicBezTo>
                    <a:cubicBezTo>
                      <a:pt x="6668" y="17145"/>
                      <a:pt x="5715" y="26670"/>
                      <a:pt x="11430" y="31432"/>
                    </a:cubicBezTo>
                    <a:lnTo>
                      <a:pt x="21908" y="41910"/>
                    </a:lnTo>
                    <a:lnTo>
                      <a:pt x="11430" y="52387"/>
                    </a:lnTo>
                    <a:cubicBezTo>
                      <a:pt x="5715" y="58103"/>
                      <a:pt x="5715" y="67628"/>
                      <a:pt x="11430" y="72390"/>
                    </a:cubicBezTo>
                    <a:cubicBezTo>
                      <a:pt x="16193" y="79057"/>
                      <a:pt x="25718" y="79057"/>
                      <a:pt x="31433" y="73342"/>
                    </a:cubicBezTo>
                    <a:lnTo>
                      <a:pt x="41910" y="62865"/>
                    </a:lnTo>
                    <a:lnTo>
                      <a:pt x="52388" y="73342"/>
                    </a:lnTo>
                    <a:cubicBezTo>
                      <a:pt x="58103" y="79057"/>
                      <a:pt x="67628" y="79057"/>
                      <a:pt x="73343" y="73342"/>
                    </a:cubicBezTo>
                    <a:cubicBezTo>
                      <a:pt x="79058" y="67628"/>
                      <a:pt x="79058" y="58103"/>
                      <a:pt x="73343" y="53340"/>
                    </a:cubicBezTo>
                    <a:lnTo>
                      <a:pt x="62865" y="42862"/>
                    </a:lnTo>
                    <a:lnTo>
                      <a:pt x="73343" y="31432"/>
                    </a:lnTo>
                    <a:cubicBezTo>
                      <a:pt x="79058" y="25717"/>
                      <a:pt x="79058" y="16192"/>
                      <a:pt x="73343" y="11430"/>
                    </a:cubicBezTo>
                    <a:cubicBezTo>
                      <a:pt x="67628" y="6667"/>
                      <a:pt x="58103" y="5715"/>
                      <a:pt x="52388" y="11430"/>
                    </a:cubicBezTo>
                    <a:close/>
                  </a:path>
                </a:pathLst>
              </a:custGeom>
              <a:solidFill>
                <a:schemeClr val="dk2">
                  <a:alpha val="4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rgbClr val="3C4955"/>
                  </a:solidFill>
                  <a:latin typeface="Arial"/>
                  <a:ea typeface="Arial"/>
                  <a:cs typeface="Arial"/>
                  <a:sym typeface="Arial"/>
                </a:endParaRPr>
              </a:p>
            </p:txBody>
          </p:sp>
        </p:grpSp>
      </p:grpSp>
      <p:pic>
        <p:nvPicPr>
          <p:cNvPr id="182" name="Google Shape;182;p3"/>
          <p:cNvPicPr preferRelativeResize="0"/>
          <p:nvPr/>
        </p:nvPicPr>
        <p:blipFill rotWithShape="1">
          <a:blip r:embed="rId3">
            <a:alphaModFix/>
          </a:blip>
          <a:srcRect/>
          <a:stretch/>
        </p:blipFill>
        <p:spPr>
          <a:xfrm>
            <a:off x="1935480" y="1755566"/>
            <a:ext cx="8321040" cy="4421888"/>
          </a:xfrm>
          <a:prstGeom prst="rect">
            <a:avLst/>
          </a:prstGeom>
          <a:noFill/>
          <a:ln>
            <a:noFill/>
          </a:ln>
        </p:spPr>
      </p:pic>
      <p:sp>
        <p:nvSpPr>
          <p:cNvPr id="183" name="Google Shape;183;p3"/>
          <p:cNvSpPr/>
          <p:nvPr/>
        </p:nvSpPr>
        <p:spPr>
          <a:xfrm>
            <a:off x="1827387" y="1157885"/>
            <a:ext cx="1191352"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i="0" u="none" strike="noStrike" cap="none">
                <a:solidFill>
                  <a:schemeClr val="dk1"/>
                </a:solidFill>
                <a:latin typeface="Arial"/>
                <a:ea typeface="Arial"/>
                <a:cs typeface="Arial"/>
                <a:sym typeface="Arial"/>
              </a:rPr>
              <a:t> Month</a:t>
            </a:r>
            <a:endParaRPr/>
          </a:p>
        </p:txBody>
      </p:sp>
      <p:cxnSp>
        <p:nvCxnSpPr>
          <p:cNvPr id="184" name="Google Shape;184;p3"/>
          <p:cNvCxnSpPr/>
          <p:nvPr/>
        </p:nvCxnSpPr>
        <p:spPr>
          <a:xfrm>
            <a:off x="1934310" y="1628353"/>
            <a:ext cx="1828800" cy="0"/>
          </a:xfrm>
          <a:prstGeom prst="straightConnector1">
            <a:avLst/>
          </a:prstGeom>
          <a:noFill/>
          <a:ln w="19050" cap="flat" cmpd="sng">
            <a:solidFill>
              <a:schemeClr val="dk1"/>
            </a:solidFill>
            <a:prstDash val="solid"/>
            <a:miter lim="800000"/>
            <a:headEnd type="none" w="sm" len="sm"/>
            <a:tailEnd type="none" w="sm" len="sm"/>
          </a:ln>
        </p:spPr>
      </p:cxnSp>
      <p:sp>
        <p:nvSpPr>
          <p:cNvPr id="185" name="Google Shape;185;p3"/>
          <p:cNvSpPr/>
          <p:nvPr/>
        </p:nvSpPr>
        <p:spPr>
          <a:xfrm>
            <a:off x="8412215" y="1157885"/>
            <a:ext cx="836126"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0" u="none" strike="noStrike" cap="none">
                <a:solidFill>
                  <a:schemeClr val="dk1"/>
                </a:solidFill>
                <a:latin typeface="Arial"/>
                <a:ea typeface="Arial"/>
                <a:cs typeface="Arial"/>
                <a:sym typeface="Arial"/>
              </a:rPr>
              <a:t>Year</a:t>
            </a:r>
            <a:endParaRPr/>
          </a:p>
        </p:txBody>
      </p:sp>
      <p:cxnSp>
        <p:nvCxnSpPr>
          <p:cNvPr id="186" name="Google Shape;186;p3"/>
          <p:cNvCxnSpPr/>
          <p:nvPr/>
        </p:nvCxnSpPr>
        <p:spPr>
          <a:xfrm>
            <a:off x="8412215" y="1628353"/>
            <a:ext cx="1828800" cy="0"/>
          </a:xfrm>
          <a:prstGeom prst="straightConnector1">
            <a:avLst/>
          </a:prstGeom>
          <a:noFill/>
          <a:ln w="19050" cap="flat" cmpd="sng">
            <a:solidFill>
              <a:schemeClr val="dk1"/>
            </a:solidFill>
            <a:prstDash val="solid"/>
            <a:miter lim="800000"/>
            <a:headEnd type="none" w="sm" len="sm"/>
            <a:tailEnd type="none" w="sm" len="sm"/>
          </a:ln>
        </p:spPr>
      </p:cxnSp>
      <p:sp>
        <p:nvSpPr>
          <p:cNvPr id="187" name="Google Shape;187;p3"/>
          <p:cNvSpPr txBox="1"/>
          <p:nvPr/>
        </p:nvSpPr>
        <p:spPr>
          <a:xfrm>
            <a:off x="3258472" y="407898"/>
            <a:ext cx="5675057" cy="83099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4800" b="1" i="0" u="none" strike="noStrike" cap="none">
                <a:solidFill>
                  <a:schemeClr val="dk2"/>
                </a:solidFill>
                <a:latin typeface="Arial"/>
                <a:ea typeface="Arial"/>
                <a:cs typeface="Arial"/>
                <a:sym typeface="Arial"/>
              </a:rPr>
              <a:t>School Timetable</a:t>
            </a:r>
            <a:endParaRPr sz="4800" b="1" i="0" u="none" strike="noStrike" cap="none">
              <a:solidFill>
                <a:schemeClr val="dk2"/>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grpSp>
        <p:nvGrpSpPr>
          <p:cNvPr id="192" name="Google Shape;192;p4"/>
          <p:cNvGrpSpPr/>
          <p:nvPr/>
        </p:nvGrpSpPr>
        <p:grpSpPr>
          <a:xfrm>
            <a:off x="1719576" y="1457367"/>
            <a:ext cx="8828308" cy="3909551"/>
            <a:chOff x="1130005" y="2695983"/>
            <a:chExt cx="7273121" cy="3332285"/>
          </a:xfrm>
        </p:grpSpPr>
        <p:sp>
          <p:nvSpPr>
            <p:cNvPr id="193" name="Google Shape;193;p4"/>
            <p:cNvSpPr/>
            <p:nvPr/>
          </p:nvSpPr>
          <p:spPr>
            <a:xfrm>
              <a:off x="1130005" y="2695983"/>
              <a:ext cx="1041694" cy="3332285"/>
            </a:xfrm>
            <a:prstGeom prst="roundRect">
              <a:avLst>
                <a:gd name="adj" fmla="val 0"/>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94" name="Google Shape;194;p4"/>
            <p:cNvSpPr/>
            <p:nvPr/>
          </p:nvSpPr>
          <p:spPr>
            <a:xfrm>
              <a:off x="2168925" y="2695983"/>
              <a:ext cx="1041694" cy="3332285"/>
            </a:xfrm>
            <a:prstGeom prst="roundRect">
              <a:avLst>
                <a:gd name="adj" fmla="val 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95" name="Google Shape;195;p4"/>
            <p:cNvSpPr/>
            <p:nvPr/>
          </p:nvSpPr>
          <p:spPr>
            <a:xfrm>
              <a:off x="3207845" y="2695983"/>
              <a:ext cx="1041694" cy="3332285"/>
            </a:xfrm>
            <a:prstGeom prst="roundRect">
              <a:avLst>
                <a:gd name="adj" fmla="val 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96" name="Google Shape;196;p4"/>
            <p:cNvSpPr/>
            <p:nvPr/>
          </p:nvSpPr>
          <p:spPr>
            <a:xfrm>
              <a:off x="4246765" y="2695983"/>
              <a:ext cx="1041694" cy="3332285"/>
            </a:xfrm>
            <a:prstGeom prst="roundRect">
              <a:avLst>
                <a:gd name="adj" fmla="val 0"/>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97" name="Google Shape;197;p4"/>
            <p:cNvSpPr/>
            <p:nvPr/>
          </p:nvSpPr>
          <p:spPr>
            <a:xfrm>
              <a:off x="5285685" y="2695983"/>
              <a:ext cx="1041694" cy="3332285"/>
            </a:xfrm>
            <a:prstGeom prst="roundRect">
              <a:avLst>
                <a:gd name="adj" fmla="val 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98" name="Google Shape;198;p4"/>
            <p:cNvSpPr/>
            <p:nvPr/>
          </p:nvSpPr>
          <p:spPr>
            <a:xfrm>
              <a:off x="6326152" y="2695983"/>
              <a:ext cx="1041694" cy="3332285"/>
            </a:xfrm>
            <a:prstGeom prst="roundRect">
              <a:avLst>
                <a:gd name="adj"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99" name="Google Shape;199;p4"/>
            <p:cNvSpPr/>
            <p:nvPr/>
          </p:nvSpPr>
          <p:spPr>
            <a:xfrm>
              <a:off x="7361432" y="2695983"/>
              <a:ext cx="1041694" cy="3332285"/>
            </a:xfrm>
            <a:prstGeom prst="roundRect">
              <a:avLst>
                <a:gd name="adj" fmla="val 0"/>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grpSp>
      <p:graphicFrame>
        <p:nvGraphicFramePr>
          <p:cNvPr id="200" name="Google Shape;200;p4"/>
          <p:cNvGraphicFramePr/>
          <p:nvPr/>
        </p:nvGraphicFramePr>
        <p:xfrm>
          <a:off x="1804984" y="1453024"/>
          <a:ext cx="3000000" cy="3000000"/>
        </p:xfrm>
        <a:graphic>
          <a:graphicData uri="http://schemas.openxmlformats.org/drawingml/2006/table">
            <a:tbl>
              <a:tblPr firstRow="1" bandRow="1">
                <a:noFill/>
                <a:tableStyleId>{0149B483-8822-41C6-AE26-3882E23C6FA8}</a:tableStyleId>
              </a:tblPr>
              <a:tblGrid>
                <a:gridCol w="1097275">
                  <a:extLst>
                    <a:ext uri="{9D8B030D-6E8A-4147-A177-3AD203B41FA5}">
                      <a16:colId xmlns:a16="http://schemas.microsoft.com/office/drawing/2014/main" val="20000"/>
                    </a:ext>
                  </a:extLst>
                </a:gridCol>
              </a:tblGrid>
              <a:tr h="455850">
                <a:tc>
                  <a:txBody>
                    <a:bodyPr/>
                    <a:lstStyle/>
                    <a:p>
                      <a:pPr marL="0" marR="0" lvl="0" indent="0" algn="ctr" rtl="0">
                        <a:spcBef>
                          <a:spcPts val="0"/>
                        </a:spcBef>
                        <a:spcAft>
                          <a:spcPts val="0"/>
                        </a:spcAft>
                        <a:buNone/>
                      </a:pPr>
                      <a:r>
                        <a:rPr lang="en-US" sz="2400" b="1">
                          <a:solidFill>
                            <a:schemeClr val="lt1"/>
                          </a:solidFill>
                        </a:rPr>
                        <a:t>TIME</a:t>
                      </a:r>
                      <a:endParaRPr/>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63250">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7"/>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9"/>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4"/>
                  </a:ext>
                </a:extLst>
              </a:tr>
            </a:tbl>
          </a:graphicData>
        </a:graphic>
      </p:graphicFrame>
      <p:graphicFrame>
        <p:nvGraphicFramePr>
          <p:cNvPr id="201" name="Google Shape;201;p4"/>
          <p:cNvGraphicFramePr/>
          <p:nvPr/>
        </p:nvGraphicFramePr>
        <p:xfrm>
          <a:off x="3066489" y="1453024"/>
          <a:ext cx="3000000" cy="3000000"/>
        </p:xfrm>
        <a:graphic>
          <a:graphicData uri="http://schemas.openxmlformats.org/drawingml/2006/table">
            <a:tbl>
              <a:tblPr firstRow="1" bandRow="1">
                <a:noFill/>
                <a:tableStyleId>{0149B483-8822-41C6-AE26-3882E23C6FA8}</a:tableStyleId>
              </a:tblPr>
              <a:tblGrid>
                <a:gridCol w="1097275">
                  <a:extLst>
                    <a:ext uri="{9D8B030D-6E8A-4147-A177-3AD203B41FA5}">
                      <a16:colId xmlns:a16="http://schemas.microsoft.com/office/drawing/2014/main" val="20000"/>
                    </a:ext>
                  </a:extLst>
                </a:gridCol>
              </a:tblGrid>
              <a:tr h="455850">
                <a:tc>
                  <a:txBody>
                    <a:bodyPr/>
                    <a:lstStyle/>
                    <a:p>
                      <a:pPr marL="0" marR="0" lvl="0" indent="0" algn="ctr" rtl="0">
                        <a:spcBef>
                          <a:spcPts val="0"/>
                        </a:spcBef>
                        <a:spcAft>
                          <a:spcPts val="0"/>
                        </a:spcAft>
                        <a:buNone/>
                      </a:pPr>
                      <a:r>
                        <a:rPr lang="en-US" sz="2400" b="1">
                          <a:solidFill>
                            <a:schemeClr val="lt1"/>
                          </a:solidFill>
                        </a:rPr>
                        <a:t>MON</a:t>
                      </a:r>
                      <a:endParaRPr/>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63250">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7"/>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9"/>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4"/>
                  </a:ext>
                </a:extLst>
              </a:tr>
            </a:tbl>
          </a:graphicData>
        </a:graphic>
      </p:graphicFrame>
      <p:graphicFrame>
        <p:nvGraphicFramePr>
          <p:cNvPr id="202" name="Google Shape;202;p4"/>
          <p:cNvGraphicFramePr/>
          <p:nvPr/>
        </p:nvGraphicFramePr>
        <p:xfrm>
          <a:off x="4327994" y="1453024"/>
          <a:ext cx="3000000" cy="3000000"/>
        </p:xfrm>
        <a:graphic>
          <a:graphicData uri="http://schemas.openxmlformats.org/drawingml/2006/table">
            <a:tbl>
              <a:tblPr firstRow="1" bandRow="1">
                <a:noFill/>
                <a:tableStyleId>{0149B483-8822-41C6-AE26-3882E23C6FA8}</a:tableStyleId>
              </a:tblPr>
              <a:tblGrid>
                <a:gridCol w="1097275">
                  <a:extLst>
                    <a:ext uri="{9D8B030D-6E8A-4147-A177-3AD203B41FA5}">
                      <a16:colId xmlns:a16="http://schemas.microsoft.com/office/drawing/2014/main" val="20000"/>
                    </a:ext>
                  </a:extLst>
                </a:gridCol>
              </a:tblGrid>
              <a:tr h="455850">
                <a:tc>
                  <a:txBody>
                    <a:bodyPr/>
                    <a:lstStyle/>
                    <a:p>
                      <a:pPr marL="0" marR="0" lvl="0" indent="0" algn="ctr" rtl="0">
                        <a:spcBef>
                          <a:spcPts val="0"/>
                        </a:spcBef>
                        <a:spcAft>
                          <a:spcPts val="0"/>
                        </a:spcAft>
                        <a:buNone/>
                      </a:pPr>
                      <a:r>
                        <a:rPr lang="en-US" sz="2400" b="1">
                          <a:solidFill>
                            <a:schemeClr val="lt1"/>
                          </a:solidFill>
                        </a:rPr>
                        <a:t>TUE</a:t>
                      </a:r>
                      <a:endParaRPr/>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63250">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7"/>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9"/>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4"/>
                  </a:ext>
                </a:extLst>
              </a:tr>
            </a:tbl>
          </a:graphicData>
        </a:graphic>
      </p:graphicFrame>
      <p:graphicFrame>
        <p:nvGraphicFramePr>
          <p:cNvPr id="203" name="Google Shape;203;p4"/>
          <p:cNvGraphicFramePr/>
          <p:nvPr/>
        </p:nvGraphicFramePr>
        <p:xfrm>
          <a:off x="5589499" y="1453024"/>
          <a:ext cx="3000000" cy="3000000"/>
        </p:xfrm>
        <a:graphic>
          <a:graphicData uri="http://schemas.openxmlformats.org/drawingml/2006/table">
            <a:tbl>
              <a:tblPr firstRow="1" bandRow="1">
                <a:noFill/>
                <a:tableStyleId>{0149B483-8822-41C6-AE26-3882E23C6FA8}</a:tableStyleId>
              </a:tblPr>
              <a:tblGrid>
                <a:gridCol w="1097275">
                  <a:extLst>
                    <a:ext uri="{9D8B030D-6E8A-4147-A177-3AD203B41FA5}">
                      <a16:colId xmlns:a16="http://schemas.microsoft.com/office/drawing/2014/main" val="20000"/>
                    </a:ext>
                  </a:extLst>
                </a:gridCol>
              </a:tblGrid>
              <a:tr h="455850">
                <a:tc>
                  <a:txBody>
                    <a:bodyPr/>
                    <a:lstStyle/>
                    <a:p>
                      <a:pPr marL="0" marR="0" lvl="0" indent="0" algn="ctr" rtl="0">
                        <a:spcBef>
                          <a:spcPts val="0"/>
                        </a:spcBef>
                        <a:spcAft>
                          <a:spcPts val="0"/>
                        </a:spcAft>
                        <a:buNone/>
                      </a:pPr>
                      <a:r>
                        <a:rPr lang="en-US" sz="2400" b="1">
                          <a:solidFill>
                            <a:schemeClr val="lt1"/>
                          </a:solidFill>
                        </a:rPr>
                        <a:t>WED</a:t>
                      </a:r>
                      <a:endParaRPr/>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63250">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7"/>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9"/>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4"/>
                  </a:ext>
                </a:extLst>
              </a:tr>
            </a:tbl>
          </a:graphicData>
        </a:graphic>
      </p:graphicFrame>
      <p:graphicFrame>
        <p:nvGraphicFramePr>
          <p:cNvPr id="204" name="Google Shape;204;p4"/>
          <p:cNvGraphicFramePr/>
          <p:nvPr/>
        </p:nvGraphicFramePr>
        <p:xfrm>
          <a:off x="6851004" y="1453024"/>
          <a:ext cx="3000000" cy="3000000"/>
        </p:xfrm>
        <a:graphic>
          <a:graphicData uri="http://schemas.openxmlformats.org/drawingml/2006/table">
            <a:tbl>
              <a:tblPr firstRow="1" bandRow="1">
                <a:noFill/>
                <a:tableStyleId>{0149B483-8822-41C6-AE26-3882E23C6FA8}</a:tableStyleId>
              </a:tblPr>
              <a:tblGrid>
                <a:gridCol w="1097275">
                  <a:extLst>
                    <a:ext uri="{9D8B030D-6E8A-4147-A177-3AD203B41FA5}">
                      <a16:colId xmlns:a16="http://schemas.microsoft.com/office/drawing/2014/main" val="20000"/>
                    </a:ext>
                  </a:extLst>
                </a:gridCol>
              </a:tblGrid>
              <a:tr h="455850">
                <a:tc>
                  <a:txBody>
                    <a:bodyPr/>
                    <a:lstStyle/>
                    <a:p>
                      <a:pPr marL="0" marR="0" lvl="0" indent="0" algn="ctr" rtl="0">
                        <a:spcBef>
                          <a:spcPts val="0"/>
                        </a:spcBef>
                        <a:spcAft>
                          <a:spcPts val="0"/>
                        </a:spcAft>
                        <a:buNone/>
                      </a:pPr>
                      <a:r>
                        <a:rPr lang="en-US" sz="2400" b="1">
                          <a:solidFill>
                            <a:schemeClr val="lt1"/>
                          </a:solidFill>
                        </a:rPr>
                        <a:t>THU</a:t>
                      </a:r>
                      <a:endParaRPr/>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63250">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7"/>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9"/>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4"/>
                  </a:ext>
                </a:extLst>
              </a:tr>
            </a:tbl>
          </a:graphicData>
        </a:graphic>
      </p:graphicFrame>
      <p:graphicFrame>
        <p:nvGraphicFramePr>
          <p:cNvPr id="205" name="Google Shape;205;p4"/>
          <p:cNvGraphicFramePr/>
          <p:nvPr/>
        </p:nvGraphicFramePr>
        <p:xfrm>
          <a:off x="8112509" y="1453024"/>
          <a:ext cx="3000000" cy="3000000"/>
        </p:xfrm>
        <a:graphic>
          <a:graphicData uri="http://schemas.openxmlformats.org/drawingml/2006/table">
            <a:tbl>
              <a:tblPr firstRow="1" bandRow="1">
                <a:noFill/>
                <a:tableStyleId>{0149B483-8822-41C6-AE26-3882E23C6FA8}</a:tableStyleId>
              </a:tblPr>
              <a:tblGrid>
                <a:gridCol w="1097275">
                  <a:extLst>
                    <a:ext uri="{9D8B030D-6E8A-4147-A177-3AD203B41FA5}">
                      <a16:colId xmlns:a16="http://schemas.microsoft.com/office/drawing/2014/main" val="20000"/>
                    </a:ext>
                  </a:extLst>
                </a:gridCol>
              </a:tblGrid>
              <a:tr h="455850">
                <a:tc>
                  <a:txBody>
                    <a:bodyPr/>
                    <a:lstStyle/>
                    <a:p>
                      <a:pPr marL="0" marR="0" lvl="0" indent="0" algn="ctr" rtl="0">
                        <a:spcBef>
                          <a:spcPts val="0"/>
                        </a:spcBef>
                        <a:spcAft>
                          <a:spcPts val="0"/>
                        </a:spcAft>
                        <a:buNone/>
                      </a:pPr>
                      <a:r>
                        <a:rPr lang="en-US" sz="2400" b="1">
                          <a:solidFill>
                            <a:schemeClr val="lt1"/>
                          </a:solidFill>
                        </a:rPr>
                        <a:t>FRI</a:t>
                      </a:r>
                      <a:endParaRPr/>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63250">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7"/>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9"/>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4"/>
                  </a:ext>
                </a:extLst>
              </a:tr>
            </a:tbl>
          </a:graphicData>
        </a:graphic>
      </p:graphicFrame>
      <p:graphicFrame>
        <p:nvGraphicFramePr>
          <p:cNvPr id="206" name="Google Shape;206;p4"/>
          <p:cNvGraphicFramePr/>
          <p:nvPr/>
        </p:nvGraphicFramePr>
        <p:xfrm>
          <a:off x="9374016" y="1453024"/>
          <a:ext cx="3000000" cy="3000000"/>
        </p:xfrm>
        <a:graphic>
          <a:graphicData uri="http://schemas.openxmlformats.org/drawingml/2006/table">
            <a:tbl>
              <a:tblPr firstRow="1" bandRow="1">
                <a:noFill/>
                <a:tableStyleId>{0149B483-8822-41C6-AE26-3882E23C6FA8}</a:tableStyleId>
              </a:tblPr>
              <a:tblGrid>
                <a:gridCol w="1097275">
                  <a:extLst>
                    <a:ext uri="{9D8B030D-6E8A-4147-A177-3AD203B41FA5}">
                      <a16:colId xmlns:a16="http://schemas.microsoft.com/office/drawing/2014/main" val="20000"/>
                    </a:ext>
                  </a:extLst>
                </a:gridCol>
              </a:tblGrid>
              <a:tr h="455850">
                <a:tc>
                  <a:txBody>
                    <a:bodyPr/>
                    <a:lstStyle/>
                    <a:p>
                      <a:pPr marL="0" marR="0" lvl="0" indent="0" algn="ctr" rtl="0">
                        <a:spcBef>
                          <a:spcPts val="0"/>
                        </a:spcBef>
                        <a:spcAft>
                          <a:spcPts val="0"/>
                        </a:spcAft>
                        <a:buNone/>
                      </a:pPr>
                      <a:r>
                        <a:rPr lang="en-US" sz="2400" b="1">
                          <a:solidFill>
                            <a:schemeClr val="lt1"/>
                          </a:solidFill>
                        </a:rPr>
                        <a:t>SAT</a:t>
                      </a:r>
                      <a:endParaRPr/>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63250">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7"/>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9"/>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1"/>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0">
                <a:tc>
                  <a:txBody>
                    <a:bodyPr/>
                    <a:lstStyle/>
                    <a:p>
                      <a:pPr marL="0" marR="0" lvl="0" indent="0" algn="ctr" rtl="0">
                        <a:spcBef>
                          <a:spcPts val="0"/>
                        </a:spcBef>
                        <a:spcAft>
                          <a:spcPts val="0"/>
                        </a:spcAft>
                        <a:buNone/>
                      </a:pPr>
                      <a:endParaRPr sz="1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3"/>
                  </a:ext>
                </a:extLst>
              </a:tr>
              <a:tr h="364675">
                <a:tc>
                  <a:txBody>
                    <a:bodyPr/>
                    <a:lstStyle/>
                    <a:p>
                      <a:pPr marL="0" marR="0" lvl="0" indent="0" algn="ctr" rtl="0">
                        <a:spcBef>
                          <a:spcPts val="0"/>
                        </a:spcBef>
                        <a:spcAft>
                          <a:spcPts val="0"/>
                        </a:spcAft>
                        <a:buNone/>
                      </a:pPr>
                      <a:endParaRPr sz="1200"/>
                    </a:p>
                  </a:txBody>
                  <a:tcPr marL="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14"/>
                  </a:ext>
                </a:extLst>
              </a:tr>
            </a:tbl>
          </a:graphicData>
        </a:graphic>
      </p:graphicFrame>
      <p:sp>
        <p:nvSpPr>
          <p:cNvPr id="207" name="Google Shape;207;p4"/>
          <p:cNvSpPr txBox="1"/>
          <p:nvPr/>
        </p:nvSpPr>
        <p:spPr>
          <a:xfrm>
            <a:off x="1459153" y="631784"/>
            <a:ext cx="9349154" cy="830997"/>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4800" b="0" i="0" u="none" strike="noStrike" cap="none">
                <a:solidFill>
                  <a:srgbClr val="4AA8BB"/>
                </a:solidFill>
                <a:latin typeface="Arial"/>
                <a:ea typeface="Arial"/>
                <a:cs typeface="Arial"/>
                <a:sym typeface="Arial"/>
              </a:rPr>
              <a:t>School Timetable</a:t>
            </a:r>
            <a:endParaRPr sz="4800" b="0" i="0" u="none" strike="noStrike" cap="none">
              <a:solidFill>
                <a:srgbClr val="4AA8BB"/>
              </a:solidFill>
              <a:latin typeface="Arial"/>
              <a:ea typeface="Arial"/>
              <a:cs typeface="Arial"/>
              <a:sym typeface="Arial"/>
            </a:endParaRPr>
          </a:p>
        </p:txBody>
      </p:sp>
      <p:grpSp>
        <p:nvGrpSpPr>
          <p:cNvPr id="208" name="Google Shape;208;p4"/>
          <p:cNvGrpSpPr/>
          <p:nvPr/>
        </p:nvGrpSpPr>
        <p:grpSpPr>
          <a:xfrm>
            <a:off x="1180730" y="5611462"/>
            <a:ext cx="9905999" cy="1246538"/>
            <a:chOff x="0" y="5694824"/>
            <a:chExt cx="9270100" cy="1166518"/>
          </a:xfrm>
        </p:grpSpPr>
        <p:grpSp>
          <p:nvGrpSpPr>
            <p:cNvPr id="209" name="Google Shape;209;p4"/>
            <p:cNvGrpSpPr/>
            <p:nvPr/>
          </p:nvGrpSpPr>
          <p:grpSpPr>
            <a:xfrm>
              <a:off x="0" y="5694824"/>
              <a:ext cx="5215261" cy="1166518"/>
              <a:chOff x="903000" y="3481966"/>
              <a:chExt cx="10386000" cy="2323077"/>
            </a:xfrm>
          </p:grpSpPr>
          <p:grpSp>
            <p:nvGrpSpPr>
              <p:cNvPr id="210" name="Google Shape;210;p4"/>
              <p:cNvGrpSpPr/>
              <p:nvPr/>
            </p:nvGrpSpPr>
            <p:grpSpPr>
              <a:xfrm>
                <a:off x="7205152" y="3498686"/>
                <a:ext cx="1711631" cy="954597"/>
                <a:chOff x="7205148" y="3645024"/>
                <a:chExt cx="1711631" cy="954597"/>
              </a:xfrm>
            </p:grpSpPr>
            <p:sp>
              <p:nvSpPr>
                <p:cNvPr id="211" name="Google Shape;211;p4"/>
                <p:cNvSpPr/>
                <p:nvPr/>
              </p:nvSpPr>
              <p:spPr>
                <a:xfrm flipH="1">
                  <a:off x="7210998" y="4389320"/>
                  <a:ext cx="1699930"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rgbClr val="F79A8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12" name="Google Shape;212;p4"/>
                <p:cNvSpPr/>
                <p:nvPr/>
              </p:nvSpPr>
              <p:spPr>
                <a:xfrm flipH="1">
                  <a:off x="7205148" y="4121909"/>
                  <a:ext cx="1711631" cy="211748"/>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13" name="Google Shape;213;p4"/>
                <p:cNvSpPr/>
                <p:nvPr/>
              </p:nvSpPr>
              <p:spPr>
                <a:xfrm flipH="1">
                  <a:off x="7338190" y="3887414"/>
                  <a:ext cx="1445547" cy="178831"/>
                </a:xfrm>
                <a:custGeom>
                  <a:avLst/>
                  <a:gdLst/>
                  <a:ahLst/>
                  <a:cxnLst/>
                  <a:rect l="l" t="t" r="r" b="b"/>
                  <a:pathLst>
                    <a:path w="5393520" h="667240" extrusionOk="0">
                      <a:moveTo>
                        <a:pt x="289124" y="0"/>
                      </a:moveTo>
                      <a:lnTo>
                        <a:pt x="0" y="0"/>
                      </a:lnTo>
                      <a:lnTo>
                        <a:pt x="0" y="667240"/>
                      </a:lnTo>
                      <a:lnTo>
                        <a:pt x="289124" y="667240"/>
                      </a:lnTo>
                      <a:close/>
                      <a:moveTo>
                        <a:pt x="629207" y="0"/>
                      </a:moveTo>
                      <a:lnTo>
                        <a:pt x="478456" y="0"/>
                      </a:lnTo>
                      <a:lnTo>
                        <a:pt x="478456" y="667240"/>
                      </a:lnTo>
                      <a:lnTo>
                        <a:pt x="629207" y="667240"/>
                      </a:lnTo>
                      <a:close/>
                      <a:moveTo>
                        <a:pt x="5393520" y="0"/>
                      </a:moveTo>
                      <a:lnTo>
                        <a:pt x="818539" y="0"/>
                      </a:lnTo>
                      <a:lnTo>
                        <a:pt x="818539" y="667240"/>
                      </a:lnTo>
                      <a:lnTo>
                        <a:pt x="539352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14" name="Google Shape;214;p4"/>
                <p:cNvSpPr/>
                <p:nvPr/>
              </p:nvSpPr>
              <p:spPr>
                <a:xfrm flipH="1">
                  <a:off x="7306278" y="3645024"/>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rgbClr val="F79A8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215" name="Google Shape;215;p4"/>
              <p:cNvGrpSpPr/>
              <p:nvPr/>
            </p:nvGrpSpPr>
            <p:grpSpPr>
              <a:xfrm>
                <a:off x="903000" y="4528289"/>
                <a:ext cx="10386000" cy="1276754"/>
                <a:chOff x="865132" y="4710839"/>
                <a:chExt cx="10386000" cy="1276753"/>
              </a:xfrm>
            </p:grpSpPr>
            <p:sp>
              <p:nvSpPr>
                <p:cNvPr id="216" name="Google Shape;216;p4"/>
                <p:cNvSpPr/>
                <p:nvPr/>
              </p:nvSpPr>
              <p:spPr>
                <a:xfrm rot="10800000">
                  <a:off x="865132" y="5879592"/>
                  <a:ext cx="2304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17" name="Google Shape;217;p4"/>
                <p:cNvSpPr/>
                <p:nvPr/>
              </p:nvSpPr>
              <p:spPr>
                <a:xfrm rot="5400000">
                  <a:off x="2557132" y="5375592"/>
                  <a:ext cx="1116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18" name="Google Shape;218;p4"/>
                <p:cNvSpPr/>
                <p:nvPr/>
              </p:nvSpPr>
              <p:spPr>
                <a:xfrm>
                  <a:off x="3115132" y="4871592"/>
                  <a:ext cx="2052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19" name="Google Shape;219;p4"/>
                <p:cNvSpPr/>
                <p:nvPr/>
              </p:nvSpPr>
              <p:spPr>
                <a:xfrm rot="5400000">
                  <a:off x="4735132" y="5195592"/>
                  <a:ext cx="756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20" name="Google Shape;220;p4"/>
                <p:cNvSpPr/>
                <p:nvPr/>
              </p:nvSpPr>
              <p:spPr>
                <a:xfrm>
                  <a:off x="5059132" y="5538839"/>
                  <a:ext cx="2052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21" name="Google Shape;221;p4"/>
                <p:cNvSpPr/>
                <p:nvPr/>
              </p:nvSpPr>
              <p:spPr>
                <a:xfrm rot="5400000">
                  <a:off x="6589132" y="5124839"/>
                  <a:ext cx="936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22" name="Google Shape;222;p4"/>
                <p:cNvSpPr/>
                <p:nvPr/>
              </p:nvSpPr>
              <p:spPr>
                <a:xfrm>
                  <a:off x="7003132" y="4710839"/>
                  <a:ext cx="2052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23" name="Google Shape;223;p4"/>
                <p:cNvSpPr/>
                <p:nvPr/>
              </p:nvSpPr>
              <p:spPr>
                <a:xfrm rot="5400000">
                  <a:off x="8533132" y="5124839"/>
                  <a:ext cx="936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24" name="Google Shape;224;p4"/>
                <p:cNvSpPr/>
                <p:nvPr/>
              </p:nvSpPr>
              <p:spPr>
                <a:xfrm>
                  <a:off x="8947132" y="5538839"/>
                  <a:ext cx="2304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225" name="Google Shape;225;p4"/>
              <p:cNvGrpSpPr/>
              <p:nvPr/>
            </p:nvGrpSpPr>
            <p:grpSpPr>
              <a:xfrm>
                <a:off x="3428702" y="3723894"/>
                <a:ext cx="1489893" cy="881131"/>
                <a:chOff x="3428700" y="3933600"/>
                <a:chExt cx="1489892" cy="881131"/>
              </a:xfrm>
            </p:grpSpPr>
            <p:sp>
              <p:nvSpPr>
                <p:cNvPr id="226" name="Google Shape;226;p4"/>
                <p:cNvSpPr/>
                <p:nvPr/>
              </p:nvSpPr>
              <p:spPr>
                <a:xfrm rot="5400000" flipH="1">
                  <a:off x="4056583" y="3629219"/>
                  <a:ext cx="234126" cy="1489892"/>
                </a:xfrm>
                <a:custGeom>
                  <a:avLst/>
                  <a:gdLst/>
                  <a:ahLst/>
                  <a:cxnLst/>
                  <a:rect l="l" t="t" r="r" b="b"/>
                  <a:pathLst>
                    <a:path w="468002" h="2500353" extrusionOk="0">
                      <a:moveTo>
                        <a:pt x="0" y="2500353"/>
                      </a:moveTo>
                      <a:lnTo>
                        <a:pt x="0" y="234001"/>
                      </a:lnTo>
                      <a:cubicBezTo>
                        <a:pt x="0" y="104766"/>
                        <a:pt x="104766" y="0"/>
                        <a:pt x="234001" y="0"/>
                      </a:cubicBezTo>
                      <a:cubicBezTo>
                        <a:pt x="363236" y="0"/>
                        <a:pt x="468002" y="104766"/>
                        <a:pt x="468002" y="234001"/>
                      </a:cubicBezTo>
                      <a:cubicBezTo>
                        <a:pt x="468002" y="989452"/>
                        <a:pt x="468001" y="1744902"/>
                        <a:pt x="468001" y="2500353"/>
                      </a:cubicBezTo>
                      <a:lnTo>
                        <a:pt x="467594" y="2500353"/>
                      </a:lnTo>
                      <a:cubicBezTo>
                        <a:pt x="429063" y="2409421"/>
                        <a:pt x="338980" y="2345641"/>
                        <a:pt x="234000" y="2345641"/>
                      </a:cubicBezTo>
                      <a:cubicBezTo>
                        <a:pt x="129020" y="2345641"/>
                        <a:pt x="38938" y="2409421"/>
                        <a:pt x="406" y="2500353"/>
                      </a:cubicBezTo>
                      <a:close/>
                    </a:path>
                  </a:pathLst>
                </a:custGeom>
                <a:solidFill>
                  <a:schemeClr val="lt1"/>
                </a:solidFill>
                <a:ln w="381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27" name="Google Shape;227;p4"/>
                <p:cNvSpPr/>
                <p:nvPr/>
              </p:nvSpPr>
              <p:spPr>
                <a:xfrm rot="-5400000" flipH="1">
                  <a:off x="4063113" y="4000802"/>
                  <a:ext cx="221067" cy="1406790"/>
                </a:xfrm>
                <a:custGeom>
                  <a:avLst/>
                  <a:gdLst/>
                  <a:ahLst/>
                  <a:cxnLst/>
                  <a:rect l="l" t="t" r="r" b="b"/>
                  <a:pathLst>
                    <a:path w="468002" h="2500353" extrusionOk="0">
                      <a:moveTo>
                        <a:pt x="0" y="2500353"/>
                      </a:moveTo>
                      <a:lnTo>
                        <a:pt x="0" y="234001"/>
                      </a:lnTo>
                      <a:cubicBezTo>
                        <a:pt x="0" y="104766"/>
                        <a:pt x="104766" y="0"/>
                        <a:pt x="234001" y="0"/>
                      </a:cubicBezTo>
                      <a:cubicBezTo>
                        <a:pt x="363236" y="0"/>
                        <a:pt x="468002" y="104766"/>
                        <a:pt x="468002" y="234001"/>
                      </a:cubicBezTo>
                      <a:cubicBezTo>
                        <a:pt x="468002" y="989452"/>
                        <a:pt x="468001" y="1744902"/>
                        <a:pt x="468001" y="2500353"/>
                      </a:cubicBezTo>
                      <a:lnTo>
                        <a:pt x="467594" y="2500353"/>
                      </a:lnTo>
                      <a:cubicBezTo>
                        <a:pt x="429063" y="2409421"/>
                        <a:pt x="338980" y="2345641"/>
                        <a:pt x="234000" y="2345641"/>
                      </a:cubicBezTo>
                      <a:cubicBezTo>
                        <a:pt x="129020" y="2345641"/>
                        <a:pt x="38938" y="2409421"/>
                        <a:pt x="406" y="2500353"/>
                      </a:cubicBezTo>
                      <a:close/>
                    </a:path>
                  </a:pathLst>
                </a:custGeom>
                <a:solidFill>
                  <a:schemeClr val="accent2"/>
                </a:solidFill>
                <a:ln w="38100" cap="flat" cmpd="sng">
                  <a:solidFill>
                    <a:srgbClr val="23586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28" name="Google Shape;228;p4"/>
                <p:cNvSpPr/>
                <p:nvPr/>
              </p:nvSpPr>
              <p:spPr>
                <a:xfrm rot="-5400000" flipH="1">
                  <a:off x="4063113" y="3340738"/>
                  <a:ext cx="221067" cy="1406790"/>
                </a:xfrm>
                <a:custGeom>
                  <a:avLst/>
                  <a:gdLst/>
                  <a:ahLst/>
                  <a:cxnLst/>
                  <a:rect l="l" t="t" r="r" b="b"/>
                  <a:pathLst>
                    <a:path w="468002" h="2500353" extrusionOk="0">
                      <a:moveTo>
                        <a:pt x="0" y="2500353"/>
                      </a:moveTo>
                      <a:lnTo>
                        <a:pt x="0" y="234001"/>
                      </a:lnTo>
                      <a:cubicBezTo>
                        <a:pt x="0" y="104766"/>
                        <a:pt x="104766" y="0"/>
                        <a:pt x="234001" y="0"/>
                      </a:cubicBezTo>
                      <a:cubicBezTo>
                        <a:pt x="363236" y="0"/>
                        <a:pt x="468002" y="104766"/>
                        <a:pt x="468002" y="234001"/>
                      </a:cubicBezTo>
                      <a:cubicBezTo>
                        <a:pt x="468002" y="989452"/>
                        <a:pt x="468001" y="1744902"/>
                        <a:pt x="468001" y="2500353"/>
                      </a:cubicBezTo>
                      <a:lnTo>
                        <a:pt x="467594" y="2500353"/>
                      </a:lnTo>
                      <a:cubicBezTo>
                        <a:pt x="429063" y="2409421"/>
                        <a:pt x="338980" y="2345641"/>
                        <a:pt x="234000" y="2345641"/>
                      </a:cubicBezTo>
                      <a:cubicBezTo>
                        <a:pt x="129020" y="2345641"/>
                        <a:pt x="38938" y="2409421"/>
                        <a:pt x="406" y="2500353"/>
                      </a:cubicBezTo>
                      <a:close/>
                    </a:path>
                  </a:pathLst>
                </a:custGeom>
                <a:solidFill>
                  <a:schemeClr val="accent2"/>
                </a:solidFill>
                <a:ln w="38100" cap="flat" cmpd="sng">
                  <a:solidFill>
                    <a:srgbClr val="23586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229" name="Google Shape;229;p4"/>
              <p:cNvGrpSpPr/>
              <p:nvPr/>
            </p:nvGrpSpPr>
            <p:grpSpPr>
              <a:xfrm>
                <a:off x="9206087" y="3583578"/>
                <a:ext cx="1873624" cy="1700341"/>
                <a:chOff x="9215137" y="3720864"/>
                <a:chExt cx="1873624" cy="1700341"/>
              </a:xfrm>
            </p:grpSpPr>
            <p:sp>
              <p:nvSpPr>
                <p:cNvPr id="230" name="Google Shape;230;p4"/>
                <p:cNvSpPr/>
                <p:nvPr/>
              </p:nvSpPr>
              <p:spPr>
                <a:xfrm rot="5400000">
                  <a:off x="8544278" y="4528080"/>
                  <a:ext cx="1555516" cy="213797"/>
                </a:xfrm>
                <a:custGeom>
                  <a:avLst/>
                  <a:gdLst/>
                  <a:ahLst/>
                  <a:cxnLst/>
                  <a:rect l="l" t="t" r="r" b="b"/>
                  <a:pathLst>
                    <a:path w="5393520" h="667240" extrusionOk="0">
                      <a:moveTo>
                        <a:pt x="5393520" y="0"/>
                      </a:moveTo>
                      <a:lnTo>
                        <a:pt x="1875109" y="0"/>
                      </a:lnTo>
                      <a:lnTo>
                        <a:pt x="1875109" y="658575"/>
                      </a:lnTo>
                      <a:lnTo>
                        <a:pt x="1782911" y="658575"/>
                      </a:lnTo>
                      <a:lnTo>
                        <a:pt x="1782911" y="0"/>
                      </a:lnTo>
                      <a:lnTo>
                        <a:pt x="1642284" y="0"/>
                      </a:lnTo>
                      <a:lnTo>
                        <a:pt x="1642284" y="658575"/>
                      </a:lnTo>
                      <a:lnTo>
                        <a:pt x="1550085" y="658575"/>
                      </a:lnTo>
                      <a:lnTo>
                        <a:pt x="1550085" y="0"/>
                      </a:lnTo>
                      <a:lnTo>
                        <a:pt x="1409458" y="0"/>
                      </a:lnTo>
                      <a:lnTo>
                        <a:pt x="1409458" y="658575"/>
                      </a:lnTo>
                      <a:lnTo>
                        <a:pt x="1317259" y="658575"/>
                      </a:lnTo>
                      <a:lnTo>
                        <a:pt x="1317259" y="0"/>
                      </a:lnTo>
                      <a:lnTo>
                        <a:pt x="1176632" y="0"/>
                      </a:lnTo>
                      <a:lnTo>
                        <a:pt x="1176632" y="658575"/>
                      </a:lnTo>
                      <a:lnTo>
                        <a:pt x="1084434" y="658575"/>
                      </a:lnTo>
                      <a:lnTo>
                        <a:pt x="1084434" y="0"/>
                      </a:lnTo>
                      <a:lnTo>
                        <a:pt x="943806" y="0"/>
                      </a:lnTo>
                      <a:lnTo>
                        <a:pt x="943806" y="658575"/>
                      </a:lnTo>
                      <a:lnTo>
                        <a:pt x="851608" y="658575"/>
                      </a:lnTo>
                      <a:lnTo>
                        <a:pt x="851608" y="0"/>
                      </a:lnTo>
                      <a:lnTo>
                        <a:pt x="710981" y="0"/>
                      </a:lnTo>
                      <a:lnTo>
                        <a:pt x="710981" y="658575"/>
                      </a:lnTo>
                      <a:lnTo>
                        <a:pt x="618782" y="658575"/>
                      </a:lnTo>
                      <a:lnTo>
                        <a:pt x="618782" y="0"/>
                      </a:lnTo>
                      <a:lnTo>
                        <a:pt x="478155" y="0"/>
                      </a:lnTo>
                      <a:lnTo>
                        <a:pt x="478155" y="658575"/>
                      </a:lnTo>
                      <a:lnTo>
                        <a:pt x="385957" y="658575"/>
                      </a:lnTo>
                      <a:lnTo>
                        <a:pt x="385957" y="0"/>
                      </a:lnTo>
                      <a:lnTo>
                        <a:pt x="245332" y="0"/>
                      </a:lnTo>
                      <a:lnTo>
                        <a:pt x="245332" y="658575"/>
                      </a:lnTo>
                      <a:lnTo>
                        <a:pt x="153133" y="658575"/>
                      </a:lnTo>
                      <a:lnTo>
                        <a:pt x="153133" y="0"/>
                      </a:lnTo>
                      <a:lnTo>
                        <a:pt x="0" y="0"/>
                      </a:lnTo>
                      <a:lnTo>
                        <a:pt x="0" y="667240"/>
                      </a:lnTo>
                      <a:lnTo>
                        <a:pt x="5393520" y="66724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31" name="Google Shape;231;p4"/>
                <p:cNvSpPr/>
                <p:nvPr/>
              </p:nvSpPr>
              <p:spPr>
                <a:xfrm rot="5400000" flipH="1">
                  <a:off x="8810372" y="4499101"/>
                  <a:ext cx="1606471" cy="220801"/>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rgbClr val="8F929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32" name="Google Shape;232;p4"/>
                <p:cNvSpPr/>
                <p:nvPr/>
              </p:nvSpPr>
              <p:spPr>
                <a:xfrm rot="5400000" flipH="1">
                  <a:off x="9068612" y="4450531"/>
                  <a:ext cx="1691872"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ADAFB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33" name="Google Shape;233;p4"/>
                <p:cNvSpPr/>
                <p:nvPr/>
              </p:nvSpPr>
              <p:spPr>
                <a:xfrm rot="5400000" flipH="1">
                  <a:off x="9709091" y="4656737"/>
                  <a:ext cx="1152000" cy="360000"/>
                </a:xfrm>
                <a:custGeom>
                  <a:avLst/>
                  <a:gdLst/>
                  <a:ahLst/>
                  <a:cxnLst/>
                  <a:rect l="l" t="t" r="r" b="b"/>
                  <a:pathLst>
                    <a:path w="1152000" h="360000" extrusionOk="0">
                      <a:moveTo>
                        <a:pt x="773299" y="360000"/>
                      </a:moveTo>
                      <a:lnTo>
                        <a:pt x="773299" y="0"/>
                      </a:lnTo>
                      <a:lnTo>
                        <a:pt x="0" y="0"/>
                      </a:lnTo>
                      <a:lnTo>
                        <a:pt x="0" y="360000"/>
                      </a:lnTo>
                      <a:close/>
                      <a:moveTo>
                        <a:pt x="929520" y="360000"/>
                      </a:moveTo>
                      <a:lnTo>
                        <a:pt x="929520" y="0"/>
                      </a:lnTo>
                      <a:lnTo>
                        <a:pt x="863339" y="0"/>
                      </a:lnTo>
                      <a:lnTo>
                        <a:pt x="863339" y="360000"/>
                      </a:lnTo>
                      <a:close/>
                      <a:moveTo>
                        <a:pt x="1152000" y="360000"/>
                      </a:moveTo>
                      <a:lnTo>
                        <a:pt x="1152000" y="0"/>
                      </a:lnTo>
                      <a:lnTo>
                        <a:pt x="1019560" y="0"/>
                      </a:lnTo>
                      <a:lnTo>
                        <a:pt x="1019560" y="360000"/>
                      </a:lnTo>
                      <a:close/>
                    </a:path>
                  </a:pathLst>
                </a:custGeom>
                <a:solidFill>
                  <a:srgbClr val="8F929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34" name="Google Shape;234;p4"/>
                <p:cNvSpPr/>
                <p:nvPr/>
              </p:nvSpPr>
              <p:spPr>
                <a:xfrm rot="5400000" flipH="1">
                  <a:off x="9879474" y="4542548"/>
                  <a:ext cx="1530076"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35" name="Google Shape;235;p4"/>
                <p:cNvSpPr/>
                <p:nvPr/>
              </p:nvSpPr>
              <p:spPr>
                <a:xfrm rot="5400000" flipH="1">
                  <a:off x="10126557" y="4459001"/>
                  <a:ext cx="1691871"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ADAFB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236" name="Google Shape;236;p4"/>
              <p:cNvGrpSpPr/>
              <p:nvPr/>
            </p:nvGrpSpPr>
            <p:grpSpPr>
              <a:xfrm>
                <a:off x="1633826" y="3735877"/>
                <a:ext cx="1366964" cy="1879687"/>
                <a:chOff x="1610122" y="3918427"/>
                <a:chExt cx="1366964" cy="1879687"/>
              </a:xfrm>
            </p:grpSpPr>
            <p:sp>
              <p:nvSpPr>
                <p:cNvPr id="237" name="Google Shape;237;p4"/>
                <p:cNvSpPr/>
                <p:nvPr/>
              </p:nvSpPr>
              <p:spPr>
                <a:xfrm rot="-5400000" flipH="1">
                  <a:off x="2028967" y="4849995"/>
                  <a:ext cx="1687478" cy="208760"/>
                </a:xfrm>
                <a:custGeom>
                  <a:avLst/>
                  <a:gdLst/>
                  <a:ahLst/>
                  <a:cxnLst/>
                  <a:rect l="l" t="t" r="r" b="b"/>
                  <a:pathLst>
                    <a:path w="5393520" h="667240" extrusionOk="0">
                      <a:moveTo>
                        <a:pt x="4942528" y="261481"/>
                      </a:moveTo>
                      <a:lnTo>
                        <a:pt x="4942528" y="389369"/>
                      </a:lnTo>
                      <a:lnTo>
                        <a:pt x="5081536" y="389369"/>
                      </a:lnTo>
                      <a:lnTo>
                        <a:pt x="5081536" y="261481"/>
                      </a:lnTo>
                      <a:close/>
                      <a:moveTo>
                        <a:pt x="4692028" y="261481"/>
                      </a:moveTo>
                      <a:lnTo>
                        <a:pt x="4692028" y="389369"/>
                      </a:lnTo>
                      <a:lnTo>
                        <a:pt x="4831036" y="389369"/>
                      </a:lnTo>
                      <a:lnTo>
                        <a:pt x="4831036" y="261481"/>
                      </a:lnTo>
                      <a:close/>
                      <a:moveTo>
                        <a:pt x="4441519" y="261481"/>
                      </a:moveTo>
                      <a:lnTo>
                        <a:pt x="4441519" y="389369"/>
                      </a:lnTo>
                      <a:lnTo>
                        <a:pt x="4580527" y="389369"/>
                      </a:lnTo>
                      <a:lnTo>
                        <a:pt x="4580527" y="261481"/>
                      </a:lnTo>
                      <a:close/>
                      <a:moveTo>
                        <a:pt x="4191008" y="261481"/>
                      </a:moveTo>
                      <a:lnTo>
                        <a:pt x="4191008" y="389369"/>
                      </a:lnTo>
                      <a:lnTo>
                        <a:pt x="4330016" y="389369"/>
                      </a:lnTo>
                      <a:lnTo>
                        <a:pt x="4330016" y="261481"/>
                      </a:lnTo>
                      <a:close/>
                      <a:moveTo>
                        <a:pt x="0" y="0"/>
                      </a:moveTo>
                      <a:lnTo>
                        <a:pt x="570675" y="0"/>
                      </a:lnTo>
                      <a:lnTo>
                        <a:pt x="570675" y="658575"/>
                      </a:lnTo>
                      <a:lnTo>
                        <a:pt x="654080" y="658575"/>
                      </a:lnTo>
                      <a:lnTo>
                        <a:pt x="654080" y="0"/>
                      </a:lnTo>
                      <a:lnTo>
                        <a:pt x="784765" y="0"/>
                      </a:lnTo>
                      <a:lnTo>
                        <a:pt x="784765" y="658575"/>
                      </a:lnTo>
                      <a:lnTo>
                        <a:pt x="868170" y="658575"/>
                      </a:lnTo>
                      <a:lnTo>
                        <a:pt x="868170" y="0"/>
                      </a:lnTo>
                      <a:lnTo>
                        <a:pt x="998854" y="0"/>
                      </a:lnTo>
                      <a:lnTo>
                        <a:pt x="998854" y="658575"/>
                      </a:lnTo>
                      <a:lnTo>
                        <a:pt x="1082259" y="658575"/>
                      </a:lnTo>
                      <a:lnTo>
                        <a:pt x="1082259" y="0"/>
                      </a:lnTo>
                      <a:lnTo>
                        <a:pt x="5393520" y="0"/>
                      </a:lnTo>
                      <a:lnTo>
                        <a:pt x="5393520" y="667240"/>
                      </a:lnTo>
                      <a:lnTo>
                        <a:pt x="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38" name="Google Shape;238;p4"/>
                <p:cNvSpPr/>
                <p:nvPr/>
              </p:nvSpPr>
              <p:spPr>
                <a:xfrm rot="5400000" flipH="1">
                  <a:off x="1636317" y="4742001"/>
                  <a:ext cx="1879687"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B8DDE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39" name="Google Shape;239;p4"/>
                <p:cNvSpPr/>
                <p:nvPr/>
              </p:nvSpPr>
              <p:spPr>
                <a:xfrm rot="5400000" flipH="1">
                  <a:off x="1381192" y="4795310"/>
                  <a:ext cx="1784806" cy="220801"/>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40" name="Google Shape;240;p4"/>
                <p:cNvSpPr/>
                <p:nvPr/>
              </p:nvSpPr>
              <p:spPr>
                <a:xfrm rot="5400000" flipH="1">
                  <a:off x="1239249" y="4950065"/>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rgbClr val="B8DDE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41" name="Google Shape;241;p4"/>
                <p:cNvSpPr/>
                <p:nvPr/>
              </p:nvSpPr>
              <p:spPr>
                <a:xfrm rot="5400000">
                  <a:off x="850239" y="4818315"/>
                  <a:ext cx="1734320" cy="214555"/>
                </a:xfrm>
                <a:custGeom>
                  <a:avLst/>
                  <a:gdLst/>
                  <a:ahLst/>
                  <a:cxnLst/>
                  <a:rect l="l" t="t" r="r" b="b"/>
                  <a:pathLst>
                    <a:path w="5393520" h="667240" extrusionOk="0">
                      <a:moveTo>
                        <a:pt x="4933815" y="0"/>
                      </a:moveTo>
                      <a:lnTo>
                        <a:pt x="834953" y="0"/>
                      </a:lnTo>
                      <a:lnTo>
                        <a:pt x="834953" y="658575"/>
                      </a:lnTo>
                      <a:lnTo>
                        <a:pt x="751548" y="658575"/>
                      </a:lnTo>
                      <a:lnTo>
                        <a:pt x="751548" y="0"/>
                      </a:lnTo>
                      <a:lnTo>
                        <a:pt x="620863" y="0"/>
                      </a:lnTo>
                      <a:lnTo>
                        <a:pt x="620863" y="658575"/>
                      </a:lnTo>
                      <a:lnTo>
                        <a:pt x="537458" y="658575"/>
                      </a:lnTo>
                      <a:lnTo>
                        <a:pt x="537458" y="0"/>
                      </a:lnTo>
                      <a:lnTo>
                        <a:pt x="406774" y="0"/>
                      </a:lnTo>
                      <a:lnTo>
                        <a:pt x="406774" y="658575"/>
                      </a:lnTo>
                      <a:lnTo>
                        <a:pt x="323369" y="658575"/>
                      </a:lnTo>
                      <a:lnTo>
                        <a:pt x="323369" y="0"/>
                      </a:lnTo>
                      <a:lnTo>
                        <a:pt x="192684" y="0"/>
                      </a:lnTo>
                      <a:lnTo>
                        <a:pt x="192684" y="658575"/>
                      </a:lnTo>
                      <a:lnTo>
                        <a:pt x="109279" y="658575"/>
                      </a:lnTo>
                      <a:lnTo>
                        <a:pt x="109279" y="0"/>
                      </a:lnTo>
                      <a:lnTo>
                        <a:pt x="0" y="0"/>
                      </a:lnTo>
                      <a:lnTo>
                        <a:pt x="0" y="667240"/>
                      </a:lnTo>
                      <a:lnTo>
                        <a:pt x="4933815" y="667240"/>
                      </a:lnTo>
                      <a:close/>
                      <a:moveTo>
                        <a:pt x="5147905" y="0"/>
                      </a:moveTo>
                      <a:lnTo>
                        <a:pt x="5017220" y="0"/>
                      </a:lnTo>
                      <a:lnTo>
                        <a:pt x="5017220" y="667240"/>
                      </a:lnTo>
                      <a:lnTo>
                        <a:pt x="5147905" y="667240"/>
                      </a:lnTo>
                      <a:close/>
                      <a:moveTo>
                        <a:pt x="5393520" y="0"/>
                      </a:moveTo>
                      <a:lnTo>
                        <a:pt x="5231310" y="0"/>
                      </a:lnTo>
                      <a:lnTo>
                        <a:pt x="523131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242" name="Google Shape;242;p4"/>
              <p:cNvGrpSpPr/>
              <p:nvPr/>
            </p:nvGrpSpPr>
            <p:grpSpPr>
              <a:xfrm>
                <a:off x="5396051" y="3481966"/>
                <a:ext cx="1491178" cy="1794202"/>
                <a:chOff x="5396047" y="3691673"/>
                <a:chExt cx="1491178" cy="1794202"/>
              </a:xfrm>
            </p:grpSpPr>
            <p:sp>
              <p:nvSpPr>
                <p:cNvPr id="243" name="Google Shape;243;p4"/>
                <p:cNvSpPr/>
                <p:nvPr/>
              </p:nvSpPr>
              <p:spPr>
                <a:xfrm rot="5400000">
                  <a:off x="4636164" y="4505621"/>
                  <a:ext cx="1734320" cy="214555"/>
                </a:xfrm>
                <a:custGeom>
                  <a:avLst/>
                  <a:gdLst/>
                  <a:ahLst/>
                  <a:cxnLst/>
                  <a:rect l="l" t="t" r="r" b="b"/>
                  <a:pathLst>
                    <a:path w="5393520" h="667240" extrusionOk="0">
                      <a:moveTo>
                        <a:pt x="4933815" y="0"/>
                      </a:moveTo>
                      <a:lnTo>
                        <a:pt x="834953" y="0"/>
                      </a:lnTo>
                      <a:lnTo>
                        <a:pt x="834953" y="658575"/>
                      </a:lnTo>
                      <a:lnTo>
                        <a:pt x="751548" y="658575"/>
                      </a:lnTo>
                      <a:lnTo>
                        <a:pt x="751548" y="0"/>
                      </a:lnTo>
                      <a:lnTo>
                        <a:pt x="620863" y="0"/>
                      </a:lnTo>
                      <a:lnTo>
                        <a:pt x="620863" y="658575"/>
                      </a:lnTo>
                      <a:lnTo>
                        <a:pt x="537458" y="658575"/>
                      </a:lnTo>
                      <a:lnTo>
                        <a:pt x="537458" y="0"/>
                      </a:lnTo>
                      <a:lnTo>
                        <a:pt x="406774" y="0"/>
                      </a:lnTo>
                      <a:lnTo>
                        <a:pt x="406774" y="658575"/>
                      </a:lnTo>
                      <a:lnTo>
                        <a:pt x="323369" y="658575"/>
                      </a:lnTo>
                      <a:lnTo>
                        <a:pt x="323369" y="0"/>
                      </a:lnTo>
                      <a:lnTo>
                        <a:pt x="192684" y="0"/>
                      </a:lnTo>
                      <a:lnTo>
                        <a:pt x="192684" y="658575"/>
                      </a:lnTo>
                      <a:lnTo>
                        <a:pt x="109279" y="658575"/>
                      </a:lnTo>
                      <a:lnTo>
                        <a:pt x="109279" y="0"/>
                      </a:lnTo>
                      <a:lnTo>
                        <a:pt x="0" y="0"/>
                      </a:lnTo>
                      <a:lnTo>
                        <a:pt x="0" y="667240"/>
                      </a:lnTo>
                      <a:lnTo>
                        <a:pt x="4933815" y="667240"/>
                      </a:lnTo>
                      <a:close/>
                      <a:moveTo>
                        <a:pt x="5147905" y="0"/>
                      </a:moveTo>
                      <a:lnTo>
                        <a:pt x="5017220" y="0"/>
                      </a:lnTo>
                      <a:lnTo>
                        <a:pt x="5017220" y="667240"/>
                      </a:lnTo>
                      <a:lnTo>
                        <a:pt x="5147905" y="667240"/>
                      </a:lnTo>
                      <a:close/>
                      <a:moveTo>
                        <a:pt x="5393520" y="0"/>
                      </a:moveTo>
                      <a:lnTo>
                        <a:pt x="5231310" y="0"/>
                      </a:lnTo>
                      <a:lnTo>
                        <a:pt x="5231310"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44" name="Google Shape;244;p4"/>
                <p:cNvSpPr/>
                <p:nvPr/>
              </p:nvSpPr>
              <p:spPr>
                <a:xfrm rot="5400000" flipH="1">
                  <a:off x="5154475" y="4524295"/>
                  <a:ext cx="1694715" cy="209656"/>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45" name="Google Shape;245;p4"/>
                <p:cNvSpPr/>
                <p:nvPr/>
              </p:nvSpPr>
              <p:spPr>
                <a:xfrm rot="5400000" flipH="1">
                  <a:off x="5003815" y="4633711"/>
                  <a:ext cx="1499976" cy="185564"/>
                </a:xfrm>
                <a:custGeom>
                  <a:avLst/>
                  <a:gdLst/>
                  <a:ahLst/>
                  <a:cxnLst/>
                  <a:rect l="l" t="t" r="r" b="b"/>
                  <a:pathLst>
                    <a:path w="5393520" h="667240" extrusionOk="0">
                      <a:moveTo>
                        <a:pt x="160738" y="0"/>
                      </a:moveTo>
                      <a:lnTo>
                        <a:pt x="0" y="0"/>
                      </a:lnTo>
                      <a:lnTo>
                        <a:pt x="0" y="667240"/>
                      </a:lnTo>
                      <a:lnTo>
                        <a:pt x="160738" y="667240"/>
                      </a:lnTo>
                      <a:close/>
                      <a:moveTo>
                        <a:pt x="374828" y="0"/>
                      </a:moveTo>
                      <a:lnTo>
                        <a:pt x="244143" y="0"/>
                      </a:lnTo>
                      <a:lnTo>
                        <a:pt x="244143" y="667240"/>
                      </a:lnTo>
                      <a:lnTo>
                        <a:pt x="374828" y="667240"/>
                      </a:lnTo>
                      <a:close/>
                      <a:moveTo>
                        <a:pt x="588917" y="0"/>
                      </a:moveTo>
                      <a:lnTo>
                        <a:pt x="458233" y="0"/>
                      </a:lnTo>
                      <a:lnTo>
                        <a:pt x="458233" y="667240"/>
                      </a:lnTo>
                      <a:lnTo>
                        <a:pt x="588917" y="667240"/>
                      </a:lnTo>
                      <a:close/>
                      <a:moveTo>
                        <a:pt x="803007" y="0"/>
                      </a:moveTo>
                      <a:lnTo>
                        <a:pt x="672322" y="0"/>
                      </a:lnTo>
                      <a:lnTo>
                        <a:pt x="672322" y="667240"/>
                      </a:lnTo>
                      <a:lnTo>
                        <a:pt x="803007" y="667240"/>
                      </a:lnTo>
                      <a:close/>
                      <a:moveTo>
                        <a:pt x="5393520" y="0"/>
                      </a:moveTo>
                      <a:lnTo>
                        <a:pt x="886412" y="0"/>
                      </a:lnTo>
                      <a:lnTo>
                        <a:pt x="886412" y="667240"/>
                      </a:lnTo>
                      <a:lnTo>
                        <a:pt x="5393520" y="667240"/>
                      </a:lnTo>
                      <a:close/>
                    </a:path>
                  </a:pathLst>
                </a:custGeom>
                <a:solidFill>
                  <a:srgbClr val="F5BA4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46" name="Google Shape;246;p4"/>
                <p:cNvSpPr/>
                <p:nvPr/>
              </p:nvSpPr>
              <p:spPr>
                <a:xfrm rot="5400000" flipH="1">
                  <a:off x="5375077" y="4473676"/>
                  <a:ext cx="1784807" cy="220801"/>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F5BA4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47" name="Google Shape;247;p4"/>
                <p:cNvSpPr/>
                <p:nvPr/>
              </p:nvSpPr>
              <p:spPr>
                <a:xfrm rot="5400000" flipH="1">
                  <a:off x="5764657" y="4637827"/>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48" name="Google Shape;248;p4"/>
                <p:cNvSpPr/>
                <p:nvPr/>
              </p:nvSpPr>
              <p:spPr>
                <a:xfrm rot="5400000" flipH="1">
                  <a:off x="5973589" y="4562844"/>
                  <a:ext cx="1606471" cy="220801"/>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rgbClr val="F5BA4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grpSp>
          <p:nvGrpSpPr>
            <p:cNvPr id="249" name="Google Shape;249;p4"/>
            <p:cNvGrpSpPr/>
            <p:nvPr/>
          </p:nvGrpSpPr>
          <p:grpSpPr>
            <a:xfrm>
              <a:off x="5157544" y="5716764"/>
              <a:ext cx="4112556" cy="995412"/>
              <a:chOff x="3098998" y="3481966"/>
              <a:chExt cx="8190002" cy="1982326"/>
            </a:xfrm>
          </p:grpSpPr>
          <p:grpSp>
            <p:nvGrpSpPr>
              <p:cNvPr id="250" name="Google Shape;250;p4"/>
              <p:cNvGrpSpPr/>
              <p:nvPr/>
            </p:nvGrpSpPr>
            <p:grpSpPr>
              <a:xfrm>
                <a:off x="7205152" y="3498686"/>
                <a:ext cx="1711631" cy="954597"/>
                <a:chOff x="7205148" y="3645024"/>
                <a:chExt cx="1711631" cy="954597"/>
              </a:xfrm>
            </p:grpSpPr>
            <p:sp>
              <p:nvSpPr>
                <p:cNvPr id="251" name="Google Shape;251;p4"/>
                <p:cNvSpPr/>
                <p:nvPr/>
              </p:nvSpPr>
              <p:spPr>
                <a:xfrm flipH="1">
                  <a:off x="7210998" y="4389320"/>
                  <a:ext cx="1699930"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52" name="Google Shape;252;p4"/>
                <p:cNvSpPr/>
                <p:nvPr/>
              </p:nvSpPr>
              <p:spPr>
                <a:xfrm flipH="1">
                  <a:off x="7205148" y="4121909"/>
                  <a:ext cx="1711631" cy="211748"/>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53" name="Google Shape;253;p4"/>
                <p:cNvSpPr/>
                <p:nvPr/>
              </p:nvSpPr>
              <p:spPr>
                <a:xfrm flipH="1">
                  <a:off x="7338190" y="3887414"/>
                  <a:ext cx="1445547" cy="178831"/>
                </a:xfrm>
                <a:custGeom>
                  <a:avLst/>
                  <a:gdLst/>
                  <a:ahLst/>
                  <a:cxnLst/>
                  <a:rect l="l" t="t" r="r" b="b"/>
                  <a:pathLst>
                    <a:path w="5393520" h="667240" extrusionOk="0">
                      <a:moveTo>
                        <a:pt x="289124" y="0"/>
                      </a:moveTo>
                      <a:lnTo>
                        <a:pt x="0" y="0"/>
                      </a:lnTo>
                      <a:lnTo>
                        <a:pt x="0" y="667240"/>
                      </a:lnTo>
                      <a:lnTo>
                        <a:pt x="289124" y="667240"/>
                      </a:lnTo>
                      <a:close/>
                      <a:moveTo>
                        <a:pt x="629207" y="0"/>
                      </a:moveTo>
                      <a:lnTo>
                        <a:pt x="478456" y="0"/>
                      </a:lnTo>
                      <a:lnTo>
                        <a:pt x="478456" y="667240"/>
                      </a:lnTo>
                      <a:lnTo>
                        <a:pt x="629207" y="667240"/>
                      </a:lnTo>
                      <a:close/>
                      <a:moveTo>
                        <a:pt x="5393520" y="0"/>
                      </a:moveTo>
                      <a:lnTo>
                        <a:pt x="818539" y="0"/>
                      </a:lnTo>
                      <a:lnTo>
                        <a:pt x="818539" y="667240"/>
                      </a:lnTo>
                      <a:lnTo>
                        <a:pt x="5393520" y="66724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54" name="Google Shape;254;p4"/>
                <p:cNvSpPr/>
                <p:nvPr/>
              </p:nvSpPr>
              <p:spPr>
                <a:xfrm flipH="1">
                  <a:off x="7306278" y="3645024"/>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255" name="Google Shape;255;p4"/>
              <p:cNvGrpSpPr/>
              <p:nvPr/>
            </p:nvGrpSpPr>
            <p:grpSpPr>
              <a:xfrm>
                <a:off x="3098998" y="4528291"/>
                <a:ext cx="8190002" cy="936001"/>
                <a:chOff x="3061130" y="4710839"/>
                <a:chExt cx="8190002" cy="936000"/>
              </a:xfrm>
            </p:grpSpPr>
            <p:sp>
              <p:nvSpPr>
                <p:cNvPr id="256" name="Google Shape;256;p4"/>
                <p:cNvSpPr/>
                <p:nvPr/>
              </p:nvSpPr>
              <p:spPr>
                <a:xfrm rot="5400000">
                  <a:off x="2750931" y="5181794"/>
                  <a:ext cx="728398" cy="107999"/>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57" name="Google Shape;257;p4"/>
                <p:cNvSpPr/>
                <p:nvPr/>
              </p:nvSpPr>
              <p:spPr>
                <a:xfrm>
                  <a:off x="3115132" y="4871592"/>
                  <a:ext cx="2052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58" name="Google Shape;258;p4"/>
                <p:cNvSpPr/>
                <p:nvPr/>
              </p:nvSpPr>
              <p:spPr>
                <a:xfrm rot="5400000">
                  <a:off x="4735132" y="5195592"/>
                  <a:ext cx="756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59" name="Google Shape;259;p4"/>
                <p:cNvSpPr/>
                <p:nvPr/>
              </p:nvSpPr>
              <p:spPr>
                <a:xfrm>
                  <a:off x="5059132" y="5538839"/>
                  <a:ext cx="2052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60" name="Google Shape;260;p4"/>
                <p:cNvSpPr/>
                <p:nvPr/>
              </p:nvSpPr>
              <p:spPr>
                <a:xfrm rot="5400000">
                  <a:off x="6589132" y="5124839"/>
                  <a:ext cx="936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61" name="Google Shape;261;p4"/>
                <p:cNvSpPr/>
                <p:nvPr/>
              </p:nvSpPr>
              <p:spPr>
                <a:xfrm>
                  <a:off x="7003132" y="4710839"/>
                  <a:ext cx="2052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62" name="Google Shape;262;p4"/>
                <p:cNvSpPr/>
                <p:nvPr/>
              </p:nvSpPr>
              <p:spPr>
                <a:xfrm rot="5400000">
                  <a:off x="8533132" y="5124839"/>
                  <a:ext cx="936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63" name="Google Shape;263;p4"/>
                <p:cNvSpPr/>
                <p:nvPr/>
              </p:nvSpPr>
              <p:spPr>
                <a:xfrm>
                  <a:off x="8947132" y="5538839"/>
                  <a:ext cx="2304000" cy="1080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264" name="Google Shape;264;p4"/>
              <p:cNvGrpSpPr/>
              <p:nvPr/>
            </p:nvGrpSpPr>
            <p:grpSpPr>
              <a:xfrm>
                <a:off x="3428702" y="3723894"/>
                <a:ext cx="1489893" cy="881131"/>
                <a:chOff x="3428700" y="3933600"/>
                <a:chExt cx="1489892" cy="881131"/>
              </a:xfrm>
            </p:grpSpPr>
            <p:sp>
              <p:nvSpPr>
                <p:cNvPr id="265" name="Google Shape;265;p4"/>
                <p:cNvSpPr/>
                <p:nvPr/>
              </p:nvSpPr>
              <p:spPr>
                <a:xfrm rot="5400000" flipH="1">
                  <a:off x="4056583" y="3629219"/>
                  <a:ext cx="234126" cy="1489892"/>
                </a:xfrm>
                <a:custGeom>
                  <a:avLst/>
                  <a:gdLst/>
                  <a:ahLst/>
                  <a:cxnLst/>
                  <a:rect l="l" t="t" r="r" b="b"/>
                  <a:pathLst>
                    <a:path w="468002" h="2500353" extrusionOk="0">
                      <a:moveTo>
                        <a:pt x="0" y="2500353"/>
                      </a:moveTo>
                      <a:lnTo>
                        <a:pt x="0" y="234001"/>
                      </a:lnTo>
                      <a:cubicBezTo>
                        <a:pt x="0" y="104766"/>
                        <a:pt x="104766" y="0"/>
                        <a:pt x="234001" y="0"/>
                      </a:cubicBezTo>
                      <a:cubicBezTo>
                        <a:pt x="363236" y="0"/>
                        <a:pt x="468002" y="104766"/>
                        <a:pt x="468002" y="234001"/>
                      </a:cubicBezTo>
                      <a:cubicBezTo>
                        <a:pt x="468002" y="989452"/>
                        <a:pt x="468001" y="1744902"/>
                        <a:pt x="468001" y="2500353"/>
                      </a:cubicBezTo>
                      <a:lnTo>
                        <a:pt x="467594" y="2500353"/>
                      </a:lnTo>
                      <a:cubicBezTo>
                        <a:pt x="429063" y="2409421"/>
                        <a:pt x="338980" y="2345641"/>
                        <a:pt x="234000" y="2345641"/>
                      </a:cubicBezTo>
                      <a:cubicBezTo>
                        <a:pt x="129020" y="2345641"/>
                        <a:pt x="38938" y="2409421"/>
                        <a:pt x="406" y="2500353"/>
                      </a:cubicBezTo>
                      <a:close/>
                    </a:path>
                  </a:pathLst>
                </a:custGeom>
                <a:solidFill>
                  <a:schemeClr val="lt1"/>
                </a:solidFill>
                <a:ln w="381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66" name="Google Shape;266;p4"/>
                <p:cNvSpPr/>
                <p:nvPr/>
              </p:nvSpPr>
              <p:spPr>
                <a:xfrm rot="-5400000" flipH="1">
                  <a:off x="4063113" y="4000802"/>
                  <a:ext cx="221067" cy="1406790"/>
                </a:xfrm>
                <a:custGeom>
                  <a:avLst/>
                  <a:gdLst/>
                  <a:ahLst/>
                  <a:cxnLst/>
                  <a:rect l="l" t="t" r="r" b="b"/>
                  <a:pathLst>
                    <a:path w="468002" h="2500353" extrusionOk="0">
                      <a:moveTo>
                        <a:pt x="0" y="2500353"/>
                      </a:moveTo>
                      <a:lnTo>
                        <a:pt x="0" y="234001"/>
                      </a:lnTo>
                      <a:cubicBezTo>
                        <a:pt x="0" y="104766"/>
                        <a:pt x="104766" y="0"/>
                        <a:pt x="234001" y="0"/>
                      </a:cubicBezTo>
                      <a:cubicBezTo>
                        <a:pt x="363236" y="0"/>
                        <a:pt x="468002" y="104766"/>
                        <a:pt x="468002" y="234001"/>
                      </a:cubicBezTo>
                      <a:cubicBezTo>
                        <a:pt x="468002" y="989452"/>
                        <a:pt x="468001" y="1744902"/>
                        <a:pt x="468001" y="2500353"/>
                      </a:cubicBezTo>
                      <a:lnTo>
                        <a:pt x="467594" y="2500353"/>
                      </a:lnTo>
                      <a:cubicBezTo>
                        <a:pt x="429063" y="2409421"/>
                        <a:pt x="338980" y="2345641"/>
                        <a:pt x="234000" y="2345641"/>
                      </a:cubicBezTo>
                      <a:cubicBezTo>
                        <a:pt x="129020" y="2345641"/>
                        <a:pt x="38938" y="2409421"/>
                        <a:pt x="406" y="2500353"/>
                      </a:cubicBezTo>
                      <a:close/>
                    </a:path>
                  </a:pathLst>
                </a:custGeom>
                <a:solidFill>
                  <a:schemeClr val="accent6"/>
                </a:solidFill>
                <a:ln w="38100" cap="flat" cmpd="sng">
                  <a:solidFill>
                    <a:srgbClr val="3C495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67" name="Google Shape;267;p4"/>
                <p:cNvSpPr/>
                <p:nvPr/>
              </p:nvSpPr>
              <p:spPr>
                <a:xfrm rot="-5400000" flipH="1">
                  <a:off x="4063113" y="3340738"/>
                  <a:ext cx="221067" cy="1406790"/>
                </a:xfrm>
                <a:custGeom>
                  <a:avLst/>
                  <a:gdLst/>
                  <a:ahLst/>
                  <a:cxnLst/>
                  <a:rect l="l" t="t" r="r" b="b"/>
                  <a:pathLst>
                    <a:path w="468002" h="2500353" extrusionOk="0">
                      <a:moveTo>
                        <a:pt x="0" y="2500353"/>
                      </a:moveTo>
                      <a:lnTo>
                        <a:pt x="0" y="234001"/>
                      </a:lnTo>
                      <a:cubicBezTo>
                        <a:pt x="0" y="104766"/>
                        <a:pt x="104766" y="0"/>
                        <a:pt x="234001" y="0"/>
                      </a:cubicBezTo>
                      <a:cubicBezTo>
                        <a:pt x="363236" y="0"/>
                        <a:pt x="468002" y="104766"/>
                        <a:pt x="468002" y="234001"/>
                      </a:cubicBezTo>
                      <a:cubicBezTo>
                        <a:pt x="468002" y="989452"/>
                        <a:pt x="468001" y="1744902"/>
                        <a:pt x="468001" y="2500353"/>
                      </a:cubicBezTo>
                      <a:lnTo>
                        <a:pt x="467594" y="2500353"/>
                      </a:lnTo>
                      <a:cubicBezTo>
                        <a:pt x="429063" y="2409421"/>
                        <a:pt x="338980" y="2345641"/>
                        <a:pt x="234000" y="2345641"/>
                      </a:cubicBezTo>
                      <a:cubicBezTo>
                        <a:pt x="129020" y="2345641"/>
                        <a:pt x="38938" y="2409421"/>
                        <a:pt x="406" y="2500353"/>
                      </a:cubicBezTo>
                      <a:close/>
                    </a:path>
                  </a:pathLst>
                </a:custGeom>
                <a:solidFill>
                  <a:schemeClr val="accent6"/>
                </a:solidFill>
                <a:ln w="38100" cap="flat" cmpd="sng">
                  <a:solidFill>
                    <a:srgbClr val="3C495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268" name="Google Shape;268;p4"/>
              <p:cNvGrpSpPr/>
              <p:nvPr/>
            </p:nvGrpSpPr>
            <p:grpSpPr>
              <a:xfrm>
                <a:off x="9206087" y="3583578"/>
                <a:ext cx="1534525" cy="1691873"/>
                <a:chOff x="9215137" y="3720864"/>
                <a:chExt cx="1534525" cy="1691873"/>
              </a:xfrm>
            </p:grpSpPr>
            <p:sp>
              <p:nvSpPr>
                <p:cNvPr id="269" name="Google Shape;269;p4"/>
                <p:cNvSpPr/>
                <p:nvPr/>
              </p:nvSpPr>
              <p:spPr>
                <a:xfrm rot="5400000">
                  <a:off x="8544278" y="4528080"/>
                  <a:ext cx="1555516" cy="213797"/>
                </a:xfrm>
                <a:custGeom>
                  <a:avLst/>
                  <a:gdLst/>
                  <a:ahLst/>
                  <a:cxnLst/>
                  <a:rect l="l" t="t" r="r" b="b"/>
                  <a:pathLst>
                    <a:path w="5393520" h="667240" extrusionOk="0">
                      <a:moveTo>
                        <a:pt x="5393520" y="0"/>
                      </a:moveTo>
                      <a:lnTo>
                        <a:pt x="1875109" y="0"/>
                      </a:lnTo>
                      <a:lnTo>
                        <a:pt x="1875109" y="658575"/>
                      </a:lnTo>
                      <a:lnTo>
                        <a:pt x="1782911" y="658575"/>
                      </a:lnTo>
                      <a:lnTo>
                        <a:pt x="1782911" y="0"/>
                      </a:lnTo>
                      <a:lnTo>
                        <a:pt x="1642284" y="0"/>
                      </a:lnTo>
                      <a:lnTo>
                        <a:pt x="1642284" y="658575"/>
                      </a:lnTo>
                      <a:lnTo>
                        <a:pt x="1550085" y="658575"/>
                      </a:lnTo>
                      <a:lnTo>
                        <a:pt x="1550085" y="0"/>
                      </a:lnTo>
                      <a:lnTo>
                        <a:pt x="1409458" y="0"/>
                      </a:lnTo>
                      <a:lnTo>
                        <a:pt x="1409458" y="658575"/>
                      </a:lnTo>
                      <a:lnTo>
                        <a:pt x="1317259" y="658575"/>
                      </a:lnTo>
                      <a:lnTo>
                        <a:pt x="1317259" y="0"/>
                      </a:lnTo>
                      <a:lnTo>
                        <a:pt x="1176632" y="0"/>
                      </a:lnTo>
                      <a:lnTo>
                        <a:pt x="1176632" y="658575"/>
                      </a:lnTo>
                      <a:lnTo>
                        <a:pt x="1084434" y="658575"/>
                      </a:lnTo>
                      <a:lnTo>
                        <a:pt x="1084434" y="0"/>
                      </a:lnTo>
                      <a:lnTo>
                        <a:pt x="943806" y="0"/>
                      </a:lnTo>
                      <a:lnTo>
                        <a:pt x="943806" y="658575"/>
                      </a:lnTo>
                      <a:lnTo>
                        <a:pt x="851608" y="658575"/>
                      </a:lnTo>
                      <a:lnTo>
                        <a:pt x="851608" y="0"/>
                      </a:lnTo>
                      <a:lnTo>
                        <a:pt x="710981" y="0"/>
                      </a:lnTo>
                      <a:lnTo>
                        <a:pt x="710981" y="658575"/>
                      </a:lnTo>
                      <a:lnTo>
                        <a:pt x="618782" y="658575"/>
                      </a:lnTo>
                      <a:lnTo>
                        <a:pt x="618782" y="0"/>
                      </a:lnTo>
                      <a:lnTo>
                        <a:pt x="478155" y="0"/>
                      </a:lnTo>
                      <a:lnTo>
                        <a:pt x="478155" y="658575"/>
                      </a:lnTo>
                      <a:lnTo>
                        <a:pt x="385957" y="658575"/>
                      </a:lnTo>
                      <a:lnTo>
                        <a:pt x="385957" y="0"/>
                      </a:lnTo>
                      <a:lnTo>
                        <a:pt x="245332" y="0"/>
                      </a:lnTo>
                      <a:lnTo>
                        <a:pt x="245332" y="658575"/>
                      </a:lnTo>
                      <a:lnTo>
                        <a:pt x="153133" y="658575"/>
                      </a:lnTo>
                      <a:lnTo>
                        <a:pt x="153133"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70" name="Google Shape;270;p4"/>
                <p:cNvSpPr/>
                <p:nvPr/>
              </p:nvSpPr>
              <p:spPr>
                <a:xfrm rot="5400000" flipH="1">
                  <a:off x="8810372" y="4499101"/>
                  <a:ext cx="1606471" cy="220801"/>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71" name="Google Shape;271;p4"/>
                <p:cNvSpPr/>
                <p:nvPr/>
              </p:nvSpPr>
              <p:spPr>
                <a:xfrm rot="5400000" flipH="1">
                  <a:off x="9068612" y="4450531"/>
                  <a:ext cx="1691872"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72" name="Google Shape;272;p4"/>
                <p:cNvSpPr/>
                <p:nvPr/>
              </p:nvSpPr>
              <p:spPr>
                <a:xfrm rot="5400000" flipH="1">
                  <a:off x="9709091" y="4656737"/>
                  <a:ext cx="1152000" cy="360000"/>
                </a:xfrm>
                <a:custGeom>
                  <a:avLst/>
                  <a:gdLst/>
                  <a:ahLst/>
                  <a:cxnLst/>
                  <a:rect l="l" t="t" r="r" b="b"/>
                  <a:pathLst>
                    <a:path w="1152000" h="360000" extrusionOk="0">
                      <a:moveTo>
                        <a:pt x="773299" y="360000"/>
                      </a:moveTo>
                      <a:lnTo>
                        <a:pt x="773299" y="0"/>
                      </a:lnTo>
                      <a:lnTo>
                        <a:pt x="0" y="0"/>
                      </a:lnTo>
                      <a:lnTo>
                        <a:pt x="0" y="360000"/>
                      </a:lnTo>
                      <a:close/>
                      <a:moveTo>
                        <a:pt x="929520" y="360000"/>
                      </a:moveTo>
                      <a:lnTo>
                        <a:pt x="929520" y="0"/>
                      </a:lnTo>
                      <a:lnTo>
                        <a:pt x="863339" y="0"/>
                      </a:lnTo>
                      <a:lnTo>
                        <a:pt x="863339" y="360000"/>
                      </a:lnTo>
                      <a:close/>
                      <a:moveTo>
                        <a:pt x="1152000" y="360000"/>
                      </a:moveTo>
                      <a:lnTo>
                        <a:pt x="1152000" y="0"/>
                      </a:lnTo>
                      <a:lnTo>
                        <a:pt x="1019560" y="0"/>
                      </a:lnTo>
                      <a:lnTo>
                        <a:pt x="1019560" y="36000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73" name="Google Shape;273;p4"/>
                <p:cNvSpPr/>
                <p:nvPr/>
              </p:nvSpPr>
              <p:spPr>
                <a:xfrm rot="5400000" flipH="1">
                  <a:off x="9879474" y="4542548"/>
                  <a:ext cx="1530076"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274" name="Google Shape;274;p4"/>
              <p:cNvGrpSpPr/>
              <p:nvPr/>
            </p:nvGrpSpPr>
            <p:grpSpPr>
              <a:xfrm>
                <a:off x="5396051" y="3481966"/>
                <a:ext cx="1491178" cy="1794202"/>
                <a:chOff x="5396047" y="3691673"/>
                <a:chExt cx="1491178" cy="1794202"/>
              </a:xfrm>
            </p:grpSpPr>
            <p:sp>
              <p:nvSpPr>
                <p:cNvPr id="275" name="Google Shape;275;p4"/>
                <p:cNvSpPr/>
                <p:nvPr/>
              </p:nvSpPr>
              <p:spPr>
                <a:xfrm rot="5400000">
                  <a:off x="4636164" y="4505621"/>
                  <a:ext cx="1734320" cy="214555"/>
                </a:xfrm>
                <a:custGeom>
                  <a:avLst/>
                  <a:gdLst/>
                  <a:ahLst/>
                  <a:cxnLst/>
                  <a:rect l="l" t="t" r="r" b="b"/>
                  <a:pathLst>
                    <a:path w="5393520" h="667240" extrusionOk="0">
                      <a:moveTo>
                        <a:pt x="4933815" y="0"/>
                      </a:moveTo>
                      <a:lnTo>
                        <a:pt x="834953" y="0"/>
                      </a:lnTo>
                      <a:lnTo>
                        <a:pt x="834953" y="658575"/>
                      </a:lnTo>
                      <a:lnTo>
                        <a:pt x="751548" y="658575"/>
                      </a:lnTo>
                      <a:lnTo>
                        <a:pt x="751548" y="0"/>
                      </a:lnTo>
                      <a:lnTo>
                        <a:pt x="620863" y="0"/>
                      </a:lnTo>
                      <a:lnTo>
                        <a:pt x="620863" y="658575"/>
                      </a:lnTo>
                      <a:lnTo>
                        <a:pt x="537458" y="658575"/>
                      </a:lnTo>
                      <a:lnTo>
                        <a:pt x="537458" y="0"/>
                      </a:lnTo>
                      <a:lnTo>
                        <a:pt x="406774" y="0"/>
                      </a:lnTo>
                      <a:lnTo>
                        <a:pt x="406774" y="658575"/>
                      </a:lnTo>
                      <a:lnTo>
                        <a:pt x="323369" y="658575"/>
                      </a:lnTo>
                      <a:lnTo>
                        <a:pt x="323369" y="0"/>
                      </a:lnTo>
                      <a:lnTo>
                        <a:pt x="192684" y="0"/>
                      </a:lnTo>
                      <a:lnTo>
                        <a:pt x="192684" y="658575"/>
                      </a:lnTo>
                      <a:lnTo>
                        <a:pt x="109279" y="658575"/>
                      </a:lnTo>
                      <a:lnTo>
                        <a:pt x="109279" y="0"/>
                      </a:lnTo>
                      <a:lnTo>
                        <a:pt x="0" y="0"/>
                      </a:lnTo>
                      <a:lnTo>
                        <a:pt x="0" y="667240"/>
                      </a:lnTo>
                      <a:lnTo>
                        <a:pt x="4933815" y="667240"/>
                      </a:lnTo>
                      <a:close/>
                      <a:moveTo>
                        <a:pt x="5147905" y="0"/>
                      </a:moveTo>
                      <a:lnTo>
                        <a:pt x="5017220" y="0"/>
                      </a:lnTo>
                      <a:lnTo>
                        <a:pt x="5017220" y="667240"/>
                      </a:lnTo>
                      <a:lnTo>
                        <a:pt x="5147905" y="667240"/>
                      </a:lnTo>
                      <a:close/>
                      <a:moveTo>
                        <a:pt x="5393520" y="0"/>
                      </a:moveTo>
                      <a:lnTo>
                        <a:pt x="5231310" y="0"/>
                      </a:lnTo>
                      <a:lnTo>
                        <a:pt x="5231310" y="667240"/>
                      </a:lnTo>
                      <a:lnTo>
                        <a:pt x="5393520" y="66724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76" name="Google Shape;276;p4"/>
                <p:cNvSpPr/>
                <p:nvPr/>
              </p:nvSpPr>
              <p:spPr>
                <a:xfrm rot="5400000" flipH="1">
                  <a:off x="5154475" y="4524295"/>
                  <a:ext cx="1694715" cy="209656"/>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77" name="Google Shape;277;p4"/>
                <p:cNvSpPr/>
                <p:nvPr/>
              </p:nvSpPr>
              <p:spPr>
                <a:xfrm rot="5400000" flipH="1">
                  <a:off x="5003815" y="4633711"/>
                  <a:ext cx="1499976" cy="185564"/>
                </a:xfrm>
                <a:custGeom>
                  <a:avLst/>
                  <a:gdLst/>
                  <a:ahLst/>
                  <a:cxnLst/>
                  <a:rect l="l" t="t" r="r" b="b"/>
                  <a:pathLst>
                    <a:path w="5393520" h="667240" extrusionOk="0">
                      <a:moveTo>
                        <a:pt x="160738" y="0"/>
                      </a:moveTo>
                      <a:lnTo>
                        <a:pt x="0" y="0"/>
                      </a:lnTo>
                      <a:lnTo>
                        <a:pt x="0" y="667240"/>
                      </a:lnTo>
                      <a:lnTo>
                        <a:pt x="160738" y="667240"/>
                      </a:lnTo>
                      <a:close/>
                      <a:moveTo>
                        <a:pt x="374828" y="0"/>
                      </a:moveTo>
                      <a:lnTo>
                        <a:pt x="244143" y="0"/>
                      </a:lnTo>
                      <a:lnTo>
                        <a:pt x="244143" y="667240"/>
                      </a:lnTo>
                      <a:lnTo>
                        <a:pt x="374828" y="667240"/>
                      </a:lnTo>
                      <a:close/>
                      <a:moveTo>
                        <a:pt x="588917" y="0"/>
                      </a:moveTo>
                      <a:lnTo>
                        <a:pt x="458233" y="0"/>
                      </a:lnTo>
                      <a:lnTo>
                        <a:pt x="458233" y="667240"/>
                      </a:lnTo>
                      <a:lnTo>
                        <a:pt x="588917" y="667240"/>
                      </a:lnTo>
                      <a:close/>
                      <a:moveTo>
                        <a:pt x="803007" y="0"/>
                      </a:moveTo>
                      <a:lnTo>
                        <a:pt x="672322" y="0"/>
                      </a:lnTo>
                      <a:lnTo>
                        <a:pt x="672322" y="667240"/>
                      </a:lnTo>
                      <a:lnTo>
                        <a:pt x="803007" y="667240"/>
                      </a:lnTo>
                      <a:close/>
                      <a:moveTo>
                        <a:pt x="5393520" y="0"/>
                      </a:moveTo>
                      <a:lnTo>
                        <a:pt x="886412" y="0"/>
                      </a:lnTo>
                      <a:lnTo>
                        <a:pt x="886412" y="667240"/>
                      </a:lnTo>
                      <a:lnTo>
                        <a:pt x="5393520" y="667240"/>
                      </a:lnTo>
                      <a:close/>
                    </a:path>
                  </a:pathLst>
                </a:custGeom>
                <a:solidFill>
                  <a:srgbClr val="F5BA4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78" name="Google Shape;278;p4"/>
                <p:cNvSpPr/>
                <p:nvPr/>
              </p:nvSpPr>
              <p:spPr>
                <a:xfrm rot="5400000" flipH="1">
                  <a:off x="5375077" y="4473676"/>
                  <a:ext cx="1784807" cy="220801"/>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F5BA4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79" name="Google Shape;279;p4"/>
                <p:cNvSpPr/>
                <p:nvPr/>
              </p:nvSpPr>
              <p:spPr>
                <a:xfrm rot="5400000" flipH="1">
                  <a:off x="5764657" y="4637827"/>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80" name="Google Shape;280;p4"/>
                <p:cNvSpPr/>
                <p:nvPr/>
              </p:nvSpPr>
              <p:spPr>
                <a:xfrm rot="5400000" flipH="1">
                  <a:off x="5973589" y="4562844"/>
                  <a:ext cx="1606471" cy="220801"/>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rgbClr val="F5BA4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grpSp>
      <p:grpSp>
        <p:nvGrpSpPr>
          <p:cNvPr id="281" name="Google Shape;281;p4"/>
          <p:cNvGrpSpPr/>
          <p:nvPr/>
        </p:nvGrpSpPr>
        <p:grpSpPr>
          <a:xfrm>
            <a:off x="2459817" y="783798"/>
            <a:ext cx="1373409" cy="542238"/>
            <a:chOff x="1525348" y="1579815"/>
            <a:chExt cx="6070988" cy="2761700"/>
          </a:xfrm>
        </p:grpSpPr>
        <p:sp>
          <p:nvSpPr>
            <p:cNvPr id="282" name="Google Shape;282;p4"/>
            <p:cNvSpPr/>
            <p:nvPr/>
          </p:nvSpPr>
          <p:spPr>
            <a:xfrm>
              <a:off x="3268739" y="2309740"/>
              <a:ext cx="2598977" cy="2031775"/>
            </a:xfrm>
            <a:custGeom>
              <a:avLst/>
              <a:gdLst/>
              <a:ahLst/>
              <a:cxnLst/>
              <a:rect l="l" t="t" r="r" b="b"/>
              <a:pathLst>
                <a:path w="2897024" h="2264776" extrusionOk="0">
                  <a:moveTo>
                    <a:pt x="0" y="0"/>
                  </a:moveTo>
                  <a:lnTo>
                    <a:pt x="2897024" y="0"/>
                  </a:lnTo>
                  <a:lnTo>
                    <a:pt x="2897024" y="1891127"/>
                  </a:lnTo>
                  <a:cubicBezTo>
                    <a:pt x="2802822" y="1872712"/>
                    <a:pt x="2705549" y="1863893"/>
                    <a:pt x="2606215" y="1863893"/>
                  </a:cubicBezTo>
                  <a:cubicBezTo>
                    <a:pt x="2195568" y="1863893"/>
                    <a:pt x="1820122" y="2014603"/>
                    <a:pt x="1533076" y="2264776"/>
                  </a:cubicBezTo>
                  <a:cubicBezTo>
                    <a:pt x="1247202" y="2014157"/>
                    <a:pt x="872259" y="1863893"/>
                    <a:pt x="462219" y="1863893"/>
                  </a:cubicBezTo>
                  <a:cubicBezTo>
                    <a:pt x="301614" y="1863893"/>
                    <a:pt x="146393" y="1886946"/>
                    <a:pt x="0" y="1931001"/>
                  </a:cubicBezTo>
                  <a:close/>
                </a:path>
              </a:pathLst>
            </a:custGeom>
            <a:solidFill>
              <a:srgbClr val="3F3F3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83" name="Google Shape;283;p4"/>
            <p:cNvSpPr/>
            <p:nvPr/>
          </p:nvSpPr>
          <p:spPr>
            <a:xfrm>
              <a:off x="3268739" y="2704966"/>
              <a:ext cx="2598977" cy="977877"/>
            </a:xfrm>
            <a:custGeom>
              <a:avLst/>
              <a:gdLst/>
              <a:ahLst/>
              <a:cxnLst/>
              <a:rect l="l" t="t" r="r" b="b"/>
              <a:pathLst>
                <a:path w="648072" h="243840" extrusionOk="0">
                  <a:moveTo>
                    <a:pt x="0" y="0"/>
                  </a:moveTo>
                  <a:lnTo>
                    <a:pt x="648072" y="0"/>
                  </a:lnTo>
                  <a:lnTo>
                    <a:pt x="648072" y="146327"/>
                  </a:lnTo>
                  <a:lnTo>
                    <a:pt x="359596" y="243840"/>
                  </a:lnTo>
                  <a:lnTo>
                    <a:pt x="0" y="128585"/>
                  </a:lnTo>
                  <a:close/>
                </a:path>
              </a:pathLst>
            </a:custGeom>
            <a:solidFill>
              <a:schemeClr val="dk1">
                <a:alpha val="2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84" name="Google Shape;284;p4"/>
            <p:cNvSpPr/>
            <p:nvPr/>
          </p:nvSpPr>
          <p:spPr>
            <a:xfrm>
              <a:off x="1525348" y="1579815"/>
              <a:ext cx="6070988" cy="1788714"/>
            </a:xfrm>
            <a:custGeom>
              <a:avLst/>
              <a:gdLst/>
              <a:ahLst/>
              <a:cxnLst/>
              <a:rect l="l" t="t" r="r" b="b"/>
              <a:pathLst>
                <a:path w="1513840" h="487680" extrusionOk="0">
                  <a:moveTo>
                    <a:pt x="762000" y="0"/>
                  </a:moveTo>
                  <a:lnTo>
                    <a:pt x="0" y="233680"/>
                  </a:lnTo>
                  <a:lnTo>
                    <a:pt x="792480" y="487680"/>
                  </a:lnTo>
                  <a:lnTo>
                    <a:pt x="1513840" y="243840"/>
                  </a:lnTo>
                  <a:lnTo>
                    <a:pt x="762000" y="0"/>
                  </a:lnTo>
                  <a:close/>
                </a:path>
              </a:pathLst>
            </a:custGeom>
            <a:solidFill>
              <a:srgbClr val="3F3F3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cxnSp>
          <p:nvCxnSpPr>
            <p:cNvPr id="285" name="Google Shape;285;p4"/>
            <p:cNvCxnSpPr/>
            <p:nvPr/>
          </p:nvCxnSpPr>
          <p:spPr>
            <a:xfrm>
              <a:off x="4662703" y="2187506"/>
              <a:ext cx="1586226" cy="614736"/>
            </a:xfrm>
            <a:prstGeom prst="straightConnector1">
              <a:avLst/>
            </a:prstGeom>
            <a:noFill/>
            <a:ln w="19050" cap="flat" cmpd="sng">
              <a:solidFill>
                <a:schemeClr val="accent4"/>
              </a:solidFill>
              <a:prstDash val="solid"/>
              <a:miter lim="800000"/>
              <a:headEnd type="none" w="sm" len="sm"/>
              <a:tailEnd type="none" w="sm" len="sm"/>
            </a:ln>
          </p:spPr>
        </p:cxnSp>
        <p:cxnSp>
          <p:nvCxnSpPr>
            <p:cNvPr id="286" name="Google Shape;286;p4"/>
            <p:cNvCxnSpPr/>
            <p:nvPr/>
          </p:nvCxnSpPr>
          <p:spPr>
            <a:xfrm>
              <a:off x="6248932" y="2802241"/>
              <a:ext cx="0" cy="1010602"/>
            </a:xfrm>
            <a:prstGeom prst="straightConnector1">
              <a:avLst/>
            </a:prstGeom>
            <a:noFill/>
            <a:ln w="19050" cap="flat" cmpd="sng">
              <a:solidFill>
                <a:schemeClr val="accent4"/>
              </a:solidFill>
              <a:prstDash val="solid"/>
              <a:miter lim="800000"/>
              <a:headEnd type="none" w="sm" len="sm"/>
              <a:tailEnd type="none" w="sm" len="sm"/>
            </a:ln>
          </p:spPr>
        </p:cxnSp>
        <p:sp>
          <p:nvSpPr>
            <p:cNvPr id="287" name="Google Shape;287;p4"/>
            <p:cNvSpPr/>
            <p:nvPr/>
          </p:nvSpPr>
          <p:spPr>
            <a:xfrm>
              <a:off x="6018666" y="3406130"/>
              <a:ext cx="460523" cy="920944"/>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88" name="Google Shape;288;p4"/>
            <p:cNvSpPr/>
            <p:nvPr/>
          </p:nvSpPr>
          <p:spPr>
            <a:xfrm>
              <a:off x="6122007" y="3356991"/>
              <a:ext cx="236068" cy="271997"/>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289" name="Google Shape;289;p4"/>
          <p:cNvGrpSpPr/>
          <p:nvPr/>
        </p:nvGrpSpPr>
        <p:grpSpPr>
          <a:xfrm>
            <a:off x="1171302" y="-10383"/>
            <a:ext cx="9915426" cy="800776"/>
            <a:chOff x="-9428" y="-7041"/>
            <a:chExt cx="9915426" cy="800776"/>
          </a:xfrm>
        </p:grpSpPr>
        <p:grpSp>
          <p:nvGrpSpPr>
            <p:cNvPr id="290" name="Google Shape;290;p4"/>
            <p:cNvGrpSpPr/>
            <p:nvPr/>
          </p:nvGrpSpPr>
          <p:grpSpPr>
            <a:xfrm rot="10800000">
              <a:off x="-9428" y="-7039"/>
              <a:ext cx="1364691" cy="800773"/>
              <a:chOff x="2987823" y="3700232"/>
              <a:chExt cx="2780247" cy="1879687"/>
            </a:xfrm>
          </p:grpSpPr>
          <p:sp>
            <p:nvSpPr>
              <p:cNvPr id="291" name="Google Shape;291;p4"/>
              <p:cNvSpPr/>
              <p:nvPr/>
            </p:nvSpPr>
            <p:spPr>
              <a:xfrm rot="-5400000" flipH="1">
                <a:off x="2787184" y="4631800"/>
                <a:ext cx="1687478" cy="208760"/>
              </a:xfrm>
              <a:custGeom>
                <a:avLst/>
                <a:gdLst/>
                <a:ahLst/>
                <a:cxnLst/>
                <a:rect l="l" t="t" r="r" b="b"/>
                <a:pathLst>
                  <a:path w="5393520" h="667240" extrusionOk="0">
                    <a:moveTo>
                      <a:pt x="4942528" y="261481"/>
                    </a:moveTo>
                    <a:lnTo>
                      <a:pt x="4942528" y="389369"/>
                    </a:lnTo>
                    <a:lnTo>
                      <a:pt x="5081536" y="389369"/>
                    </a:lnTo>
                    <a:lnTo>
                      <a:pt x="5081536" y="261481"/>
                    </a:lnTo>
                    <a:close/>
                    <a:moveTo>
                      <a:pt x="4692028" y="261481"/>
                    </a:moveTo>
                    <a:lnTo>
                      <a:pt x="4692028" y="389369"/>
                    </a:lnTo>
                    <a:lnTo>
                      <a:pt x="4831036" y="389369"/>
                    </a:lnTo>
                    <a:lnTo>
                      <a:pt x="4831036" y="261481"/>
                    </a:lnTo>
                    <a:close/>
                    <a:moveTo>
                      <a:pt x="4441519" y="261481"/>
                    </a:moveTo>
                    <a:lnTo>
                      <a:pt x="4441519" y="389369"/>
                    </a:lnTo>
                    <a:lnTo>
                      <a:pt x="4580527" y="389369"/>
                    </a:lnTo>
                    <a:lnTo>
                      <a:pt x="4580527" y="261481"/>
                    </a:lnTo>
                    <a:close/>
                    <a:moveTo>
                      <a:pt x="4191008" y="261481"/>
                    </a:moveTo>
                    <a:lnTo>
                      <a:pt x="4191008" y="389369"/>
                    </a:lnTo>
                    <a:lnTo>
                      <a:pt x="4330016" y="389369"/>
                    </a:lnTo>
                    <a:lnTo>
                      <a:pt x="4330016" y="261481"/>
                    </a:lnTo>
                    <a:close/>
                    <a:moveTo>
                      <a:pt x="0" y="0"/>
                    </a:moveTo>
                    <a:lnTo>
                      <a:pt x="570675" y="0"/>
                    </a:lnTo>
                    <a:lnTo>
                      <a:pt x="570675" y="658575"/>
                    </a:lnTo>
                    <a:lnTo>
                      <a:pt x="654080" y="658575"/>
                    </a:lnTo>
                    <a:lnTo>
                      <a:pt x="654080" y="0"/>
                    </a:lnTo>
                    <a:lnTo>
                      <a:pt x="784765" y="0"/>
                    </a:lnTo>
                    <a:lnTo>
                      <a:pt x="784765" y="658575"/>
                    </a:lnTo>
                    <a:lnTo>
                      <a:pt x="868170" y="658575"/>
                    </a:lnTo>
                    <a:lnTo>
                      <a:pt x="868170" y="0"/>
                    </a:lnTo>
                    <a:lnTo>
                      <a:pt x="998854" y="0"/>
                    </a:lnTo>
                    <a:lnTo>
                      <a:pt x="998854" y="658575"/>
                    </a:lnTo>
                    <a:lnTo>
                      <a:pt x="1082259" y="658575"/>
                    </a:lnTo>
                    <a:lnTo>
                      <a:pt x="1082259" y="0"/>
                    </a:lnTo>
                    <a:lnTo>
                      <a:pt x="5393520" y="0"/>
                    </a:lnTo>
                    <a:lnTo>
                      <a:pt x="5393520" y="667240"/>
                    </a:lnTo>
                    <a:lnTo>
                      <a:pt x="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92" name="Google Shape;292;p4"/>
              <p:cNvSpPr/>
              <p:nvPr/>
            </p:nvSpPr>
            <p:spPr>
              <a:xfrm rot="5400000">
                <a:off x="3035148" y="4605481"/>
                <a:ext cx="1734320" cy="214555"/>
              </a:xfrm>
              <a:custGeom>
                <a:avLst/>
                <a:gdLst/>
                <a:ahLst/>
                <a:cxnLst/>
                <a:rect l="l" t="t" r="r" b="b"/>
                <a:pathLst>
                  <a:path w="5393520" h="667240" extrusionOk="0">
                    <a:moveTo>
                      <a:pt x="4933815" y="0"/>
                    </a:moveTo>
                    <a:lnTo>
                      <a:pt x="834953" y="0"/>
                    </a:lnTo>
                    <a:lnTo>
                      <a:pt x="834953" y="658575"/>
                    </a:lnTo>
                    <a:lnTo>
                      <a:pt x="751548" y="658575"/>
                    </a:lnTo>
                    <a:lnTo>
                      <a:pt x="751548" y="0"/>
                    </a:lnTo>
                    <a:lnTo>
                      <a:pt x="620863" y="0"/>
                    </a:lnTo>
                    <a:lnTo>
                      <a:pt x="620863" y="658575"/>
                    </a:lnTo>
                    <a:lnTo>
                      <a:pt x="537458" y="658575"/>
                    </a:lnTo>
                    <a:lnTo>
                      <a:pt x="537458" y="0"/>
                    </a:lnTo>
                    <a:lnTo>
                      <a:pt x="406774" y="0"/>
                    </a:lnTo>
                    <a:lnTo>
                      <a:pt x="406774" y="658575"/>
                    </a:lnTo>
                    <a:lnTo>
                      <a:pt x="323369" y="658575"/>
                    </a:lnTo>
                    <a:lnTo>
                      <a:pt x="323369" y="0"/>
                    </a:lnTo>
                    <a:lnTo>
                      <a:pt x="192684" y="0"/>
                    </a:lnTo>
                    <a:lnTo>
                      <a:pt x="192684" y="658575"/>
                    </a:lnTo>
                    <a:lnTo>
                      <a:pt x="109279" y="658575"/>
                    </a:lnTo>
                    <a:lnTo>
                      <a:pt x="109279" y="0"/>
                    </a:lnTo>
                    <a:lnTo>
                      <a:pt x="0" y="0"/>
                    </a:lnTo>
                    <a:lnTo>
                      <a:pt x="0" y="667240"/>
                    </a:lnTo>
                    <a:lnTo>
                      <a:pt x="4933815" y="667240"/>
                    </a:lnTo>
                    <a:close/>
                    <a:moveTo>
                      <a:pt x="5147905" y="0"/>
                    </a:moveTo>
                    <a:lnTo>
                      <a:pt x="5017220" y="0"/>
                    </a:lnTo>
                    <a:lnTo>
                      <a:pt x="5017220" y="667240"/>
                    </a:lnTo>
                    <a:lnTo>
                      <a:pt x="5147905" y="667240"/>
                    </a:lnTo>
                    <a:close/>
                    <a:moveTo>
                      <a:pt x="5393520" y="0"/>
                    </a:moveTo>
                    <a:lnTo>
                      <a:pt x="5231310" y="0"/>
                    </a:lnTo>
                    <a:lnTo>
                      <a:pt x="523131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93" name="Google Shape;293;p4"/>
              <p:cNvSpPr/>
              <p:nvPr/>
            </p:nvSpPr>
            <p:spPr>
              <a:xfrm rot="5400000">
                <a:off x="4883414" y="4695262"/>
                <a:ext cx="1555516" cy="213797"/>
              </a:xfrm>
              <a:custGeom>
                <a:avLst/>
                <a:gdLst/>
                <a:ahLst/>
                <a:cxnLst/>
                <a:rect l="l" t="t" r="r" b="b"/>
                <a:pathLst>
                  <a:path w="5393520" h="667240" extrusionOk="0">
                    <a:moveTo>
                      <a:pt x="5393520" y="0"/>
                    </a:moveTo>
                    <a:lnTo>
                      <a:pt x="1875109" y="0"/>
                    </a:lnTo>
                    <a:lnTo>
                      <a:pt x="1875109" y="658575"/>
                    </a:lnTo>
                    <a:lnTo>
                      <a:pt x="1782911" y="658575"/>
                    </a:lnTo>
                    <a:lnTo>
                      <a:pt x="1782911" y="0"/>
                    </a:lnTo>
                    <a:lnTo>
                      <a:pt x="1642284" y="0"/>
                    </a:lnTo>
                    <a:lnTo>
                      <a:pt x="1642284" y="658575"/>
                    </a:lnTo>
                    <a:lnTo>
                      <a:pt x="1550085" y="658575"/>
                    </a:lnTo>
                    <a:lnTo>
                      <a:pt x="1550085" y="0"/>
                    </a:lnTo>
                    <a:lnTo>
                      <a:pt x="1409458" y="0"/>
                    </a:lnTo>
                    <a:lnTo>
                      <a:pt x="1409458" y="658575"/>
                    </a:lnTo>
                    <a:lnTo>
                      <a:pt x="1317259" y="658575"/>
                    </a:lnTo>
                    <a:lnTo>
                      <a:pt x="1317259" y="0"/>
                    </a:lnTo>
                    <a:lnTo>
                      <a:pt x="1176632" y="0"/>
                    </a:lnTo>
                    <a:lnTo>
                      <a:pt x="1176632" y="658575"/>
                    </a:lnTo>
                    <a:lnTo>
                      <a:pt x="1084434" y="658575"/>
                    </a:lnTo>
                    <a:lnTo>
                      <a:pt x="1084434" y="0"/>
                    </a:lnTo>
                    <a:lnTo>
                      <a:pt x="943806" y="0"/>
                    </a:lnTo>
                    <a:lnTo>
                      <a:pt x="943806" y="658575"/>
                    </a:lnTo>
                    <a:lnTo>
                      <a:pt x="851608" y="658575"/>
                    </a:lnTo>
                    <a:lnTo>
                      <a:pt x="851608" y="0"/>
                    </a:lnTo>
                    <a:lnTo>
                      <a:pt x="710981" y="0"/>
                    </a:lnTo>
                    <a:lnTo>
                      <a:pt x="710981" y="658575"/>
                    </a:lnTo>
                    <a:lnTo>
                      <a:pt x="618782" y="658575"/>
                    </a:lnTo>
                    <a:lnTo>
                      <a:pt x="618782" y="0"/>
                    </a:lnTo>
                    <a:lnTo>
                      <a:pt x="478155" y="0"/>
                    </a:lnTo>
                    <a:lnTo>
                      <a:pt x="478155" y="658575"/>
                    </a:lnTo>
                    <a:lnTo>
                      <a:pt x="385957" y="658575"/>
                    </a:lnTo>
                    <a:lnTo>
                      <a:pt x="385957" y="0"/>
                    </a:lnTo>
                    <a:lnTo>
                      <a:pt x="245332" y="0"/>
                    </a:lnTo>
                    <a:lnTo>
                      <a:pt x="245332" y="658575"/>
                    </a:lnTo>
                    <a:lnTo>
                      <a:pt x="153133" y="658575"/>
                    </a:lnTo>
                    <a:lnTo>
                      <a:pt x="153133"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94" name="Google Shape;294;p4"/>
              <p:cNvSpPr/>
              <p:nvPr/>
            </p:nvSpPr>
            <p:spPr>
              <a:xfrm rot="5400000" flipH="1">
                <a:off x="3572073" y="4627733"/>
                <a:ext cx="1694715" cy="209656"/>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95" name="Google Shape;295;p4"/>
              <p:cNvSpPr/>
              <p:nvPr/>
            </p:nvSpPr>
            <p:spPr>
              <a:xfrm rot="5400000" flipH="1">
                <a:off x="3412106" y="4737149"/>
                <a:ext cx="1499976" cy="185564"/>
              </a:xfrm>
              <a:custGeom>
                <a:avLst/>
                <a:gdLst/>
                <a:ahLst/>
                <a:cxnLst/>
                <a:rect l="l" t="t" r="r" b="b"/>
                <a:pathLst>
                  <a:path w="5393520" h="667240" extrusionOk="0">
                    <a:moveTo>
                      <a:pt x="160738" y="0"/>
                    </a:moveTo>
                    <a:lnTo>
                      <a:pt x="0" y="0"/>
                    </a:lnTo>
                    <a:lnTo>
                      <a:pt x="0" y="667240"/>
                    </a:lnTo>
                    <a:lnTo>
                      <a:pt x="160738" y="667240"/>
                    </a:lnTo>
                    <a:close/>
                    <a:moveTo>
                      <a:pt x="374828" y="0"/>
                    </a:moveTo>
                    <a:lnTo>
                      <a:pt x="244143" y="0"/>
                    </a:lnTo>
                    <a:lnTo>
                      <a:pt x="244143" y="667240"/>
                    </a:lnTo>
                    <a:lnTo>
                      <a:pt x="374828" y="667240"/>
                    </a:lnTo>
                    <a:close/>
                    <a:moveTo>
                      <a:pt x="588917" y="0"/>
                    </a:moveTo>
                    <a:lnTo>
                      <a:pt x="458233" y="0"/>
                    </a:lnTo>
                    <a:lnTo>
                      <a:pt x="458233" y="667240"/>
                    </a:lnTo>
                    <a:lnTo>
                      <a:pt x="588917" y="667240"/>
                    </a:lnTo>
                    <a:close/>
                    <a:moveTo>
                      <a:pt x="803007" y="0"/>
                    </a:moveTo>
                    <a:lnTo>
                      <a:pt x="672322" y="0"/>
                    </a:lnTo>
                    <a:lnTo>
                      <a:pt x="672322" y="667240"/>
                    </a:lnTo>
                    <a:lnTo>
                      <a:pt x="803007" y="667240"/>
                    </a:lnTo>
                    <a:close/>
                    <a:moveTo>
                      <a:pt x="5393520" y="0"/>
                    </a:moveTo>
                    <a:lnTo>
                      <a:pt x="886412" y="0"/>
                    </a:lnTo>
                    <a:lnTo>
                      <a:pt x="886412" y="667240"/>
                    </a:lnTo>
                    <a:lnTo>
                      <a:pt x="5393520" y="66724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96" name="Google Shape;296;p4"/>
              <p:cNvSpPr/>
              <p:nvPr/>
            </p:nvSpPr>
            <p:spPr>
              <a:xfrm rot="5400000" flipH="1">
                <a:off x="3801983" y="4577115"/>
                <a:ext cx="1784807" cy="220801"/>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97" name="Google Shape;297;p4"/>
              <p:cNvSpPr/>
              <p:nvPr/>
            </p:nvSpPr>
            <p:spPr>
              <a:xfrm rot="5400000" flipH="1">
                <a:off x="2410703" y="4523806"/>
                <a:ext cx="1879687"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98" name="Google Shape;298;p4"/>
              <p:cNvSpPr/>
              <p:nvPr/>
            </p:nvSpPr>
            <p:spPr>
              <a:xfrm rot="5400000" flipH="1">
                <a:off x="2326501" y="4731870"/>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299" name="Google Shape;299;p4"/>
              <p:cNvSpPr/>
              <p:nvPr/>
            </p:nvSpPr>
            <p:spPr>
              <a:xfrm rot="5400000" flipH="1">
                <a:off x="4624354" y="4709730"/>
                <a:ext cx="1530076"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00" name="Google Shape;300;p4"/>
              <p:cNvSpPr/>
              <p:nvPr/>
            </p:nvSpPr>
            <p:spPr>
              <a:xfrm rot="5400000" flipH="1">
                <a:off x="4253712" y="4609117"/>
                <a:ext cx="1581603" cy="360000"/>
              </a:xfrm>
              <a:custGeom>
                <a:avLst/>
                <a:gdLst/>
                <a:ahLst/>
                <a:cxnLst/>
                <a:rect l="l" t="t" r="r" b="b"/>
                <a:pathLst>
                  <a:path w="1581603" h="360000" extrusionOk="0">
                    <a:moveTo>
                      <a:pt x="1202902" y="360000"/>
                    </a:moveTo>
                    <a:lnTo>
                      <a:pt x="1202902" y="0"/>
                    </a:lnTo>
                    <a:lnTo>
                      <a:pt x="1152000" y="0"/>
                    </a:lnTo>
                    <a:lnTo>
                      <a:pt x="1019560" y="0"/>
                    </a:lnTo>
                    <a:lnTo>
                      <a:pt x="929520" y="0"/>
                    </a:lnTo>
                    <a:lnTo>
                      <a:pt x="863339" y="0"/>
                    </a:lnTo>
                    <a:lnTo>
                      <a:pt x="773299" y="0"/>
                    </a:lnTo>
                    <a:lnTo>
                      <a:pt x="429603" y="0"/>
                    </a:lnTo>
                    <a:lnTo>
                      <a:pt x="0" y="0"/>
                    </a:lnTo>
                    <a:lnTo>
                      <a:pt x="0" y="360000"/>
                    </a:lnTo>
                    <a:lnTo>
                      <a:pt x="429603" y="360000"/>
                    </a:lnTo>
                    <a:lnTo>
                      <a:pt x="773299" y="360000"/>
                    </a:lnTo>
                    <a:lnTo>
                      <a:pt x="863339" y="360000"/>
                    </a:lnTo>
                    <a:lnTo>
                      <a:pt x="929520" y="360000"/>
                    </a:lnTo>
                    <a:lnTo>
                      <a:pt x="1019560" y="360000"/>
                    </a:lnTo>
                    <a:lnTo>
                      <a:pt x="1152000" y="360000"/>
                    </a:lnTo>
                    <a:close/>
                    <a:moveTo>
                      <a:pt x="1359123" y="360000"/>
                    </a:moveTo>
                    <a:lnTo>
                      <a:pt x="1359123" y="0"/>
                    </a:lnTo>
                    <a:lnTo>
                      <a:pt x="1292942" y="0"/>
                    </a:lnTo>
                    <a:lnTo>
                      <a:pt x="1292942" y="360000"/>
                    </a:lnTo>
                    <a:close/>
                    <a:moveTo>
                      <a:pt x="1581603" y="360000"/>
                    </a:moveTo>
                    <a:lnTo>
                      <a:pt x="1581603" y="0"/>
                    </a:lnTo>
                    <a:lnTo>
                      <a:pt x="1449163" y="0"/>
                    </a:lnTo>
                    <a:lnTo>
                      <a:pt x="1449163" y="36000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301" name="Google Shape;301;p4"/>
            <p:cNvGrpSpPr/>
            <p:nvPr/>
          </p:nvGrpSpPr>
          <p:grpSpPr>
            <a:xfrm rot="10800000">
              <a:off x="1384580" y="-7038"/>
              <a:ext cx="1364691" cy="800773"/>
              <a:chOff x="2987823" y="3700232"/>
              <a:chExt cx="2780247" cy="1879687"/>
            </a:xfrm>
          </p:grpSpPr>
          <p:sp>
            <p:nvSpPr>
              <p:cNvPr id="302" name="Google Shape;302;p4"/>
              <p:cNvSpPr/>
              <p:nvPr/>
            </p:nvSpPr>
            <p:spPr>
              <a:xfrm rot="-5400000" flipH="1">
                <a:off x="2787184" y="4631800"/>
                <a:ext cx="1687478" cy="208760"/>
              </a:xfrm>
              <a:custGeom>
                <a:avLst/>
                <a:gdLst/>
                <a:ahLst/>
                <a:cxnLst/>
                <a:rect l="l" t="t" r="r" b="b"/>
                <a:pathLst>
                  <a:path w="5393520" h="667240" extrusionOk="0">
                    <a:moveTo>
                      <a:pt x="4942528" y="261481"/>
                    </a:moveTo>
                    <a:lnTo>
                      <a:pt x="4942528" y="389369"/>
                    </a:lnTo>
                    <a:lnTo>
                      <a:pt x="5081536" y="389369"/>
                    </a:lnTo>
                    <a:lnTo>
                      <a:pt x="5081536" y="261481"/>
                    </a:lnTo>
                    <a:close/>
                    <a:moveTo>
                      <a:pt x="4692028" y="261481"/>
                    </a:moveTo>
                    <a:lnTo>
                      <a:pt x="4692028" y="389369"/>
                    </a:lnTo>
                    <a:lnTo>
                      <a:pt x="4831036" y="389369"/>
                    </a:lnTo>
                    <a:lnTo>
                      <a:pt x="4831036" y="261481"/>
                    </a:lnTo>
                    <a:close/>
                    <a:moveTo>
                      <a:pt x="4441519" y="261481"/>
                    </a:moveTo>
                    <a:lnTo>
                      <a:pt x="4441519" y="389369"/>
                    </a:lnTo>
                    <a:lnTo>
                      <a:pt x="4580527" y="389369"/>
                    </a:lnTo>
                    <a:lnTo>
                      <a:pt x="4580527" y="261481"/>
                    </a:lnTo>
                    <a:close/>
                    <a:moveTo>
                      <a:pt x="4191008" y="261481"/>
                    </a:moveTo>
                    <a:lnTo>
                      <a:pt x="4191008" y="389369"/>
                    </a:lnTo>
                    <a:lnTo>
                      <a:pt x="4330016" y="389369"/>
                    </a:lnTo>
                    <a:lnTo>
                      <a:pt x="4330016" y="261481"/>
                    </a:lnTo>
                    <a:close/>
                    <a:moveTo>
                      <a:pt x="0" y="0"/>
                    </a:moveTo>
                    <a:lnTo>
                      <a:pt x="570675" y="0"/>
                    </a:lnTo>
                    <a:lnTo>
                      <a:pt x="570675" y="658575"/>
                    </a:lnTo>
                    <a:lnTo>
                      <a:pt x="654080" y="658575"/>
                    </a:lnTo>
                    <a:lnTo>
                      <a:pt x="654080" y="0"/>
                    </a:lnTo>
                    <a:lnTo>
                      <a:pt x="784765" y="0"/>
                    </a:lnTo>
                    <a:lnTo>
                      <a:pt x="784765" y="658575"/>
                    </a:lnTo>
                    <a:lnTo>
                      <a:pt x="868170" y="658575"/>
                    </a:lnTo>
                    <a:lnTo>
                      <a:pt x="868170" y="0"/>
                    </a:lnTo>
                    <a:lnTo>
                      <a:pt x="998854" y="0"/>
                    </a:lnTo>
                    <a:lnTo>
                      <a:pt x="998854" y="658575"/>
                    </a:lnTo>
                    <a:lnTo>
                      <a:pt x="1082259" y="658575"/>
                    </a:lnTo>
                    <a:lnTo>
                      <a:pt x="1082259" y="0"/>
                    </a:lnTo>
                    <a:lnTo>
                      <a:pt x="5393520" y="0"/>
                    </a:lnTo>
                    <a:lnTo>
                      <a:pt x="5393520" y="667240"/>
                    </a:lnTo>
                    <a:lnTo>
                      <a:pt x="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03" name="Google Shape;303;p4"/>
              <p:cNvSpPr/>
              <p:nvPr/>
            </p:nvSpPr>
            <p:spPr>
              <a:xfrm rot="5400000">
                <a:off x="3035148" y="4605481"/>
                <a:ext cx="1734320" cy="214555"/>
              </a:xfrm>
              <a:custGeom>
                <a:avLst/>
                <a:gdLst/>
                <a:ahLst/>
                <a:cxnLst/>
                <a:rect l="l" t="t" r="r" b="b"/>
                <a:pathLst>
                  <a:path w="5393520" h="667240" extrusionOk="0">
                    <a:moveTo>
                      <a:pt x="4933815" y="0"/>
                    </a:moveTo>
                    <a:lnTo>
                      <a:pt x="834953" y="0"/>
                    </a:lnTo>
                    <a:lnTo>
                      <a:pt x="834953" y="658575"/>
                    </a:lnTo>
                    <a:lnTo>
                      <a:pt x="751548" y="658575"/>
                    </a:lnTo>
                    <a:lnTo>
                      <a:pt x="751548" y="0"/>
                    </a:lnTo>
                    <a:lnTo>
                      <a:pt x="620863" y="0"/>
                    </a:lnTo>
                    <a:lnTo>
                      <a:pt x="620863" y="658575"/>
                    </a:lnTo>
                    <a:lnTo>
                      <a:pt x="537458" y="658575"/>
                    </a:lnTo>
                    <a:lnTo>
                      <a:pt x="537458" y="0"/>
                    </a:lnTo>
                    <a:lnTo>
                      <a:pt x="406774" y="0"/>
                    </a:lnTo>
                    <a:lnTo>
                      <a:pt x="406774" y="658575"/>
                    </a:lnTo>
                    <a:lnTo>
                      <a:pt x="323369" y="658575"/>
                    </a:lnTo>
                    <a:lnTo>
                      <a:pt x="323369" y="0"/>
                    </a:lnTo>
                    <a:lnTo>
                      <a:pt x="192684" y="0"/>
                    </a:lnTo>
                    <a:lnTo>
                      <a:pt x="192684" y="658575"/>
                    </a:lnTo>
                    <a:lnTo>
                      <a:pt x="109279" y="658575"/>
                    </a:lnTo>
                    <a:lnTo>
                      <a:pt x="109279" y="0"/>
                    </a:lnTo>
                    <a:lnTo>
                      <a:pt x="0" y="0"/>
                    </a:lnTo>
                    <a:lnTo>
                      <a:pt x="0" y="667240"/>
                    </a:lnTo>
                    <a:lnTo>
                      <a:pt x="4933815" y="667240"/>
                    </a:lnTo>
                    <a:close/>
                    <a:moveTo>
                      <a:pt x="5147905" y="0"/>
                    </a:moveTo>
                    <a:lnTo>
                      <a:pt x="5017220" y="0"/>
                    </a:lnTo>
                    <a:lnTo>
                      <a:pt x="5017220" y="667240"/>
                    </a:lnTo>
                    <a:lnTo>
                      <a:pt x="5147905" y="667240"/>
                    </a:lnTo>
                    <a:close/>
                    <a:moveTo>
                      <a:pt x="5393520" y="0"/>
                    </a:moveTo>
                    <a:lnTo>
                      <a:pt x="5231310" y="0"/>
                    </a:lnTo>
                    <a:lnTo>
                      <a:pt x="523131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04" name="Google Shape;304;p4"/>
              <p:cNvSpPr/>
              <p:nvPr/>
            </p:nvSpPr>
            <p:spPr>
              <a:xfrm rot="5400000">
                <a:off x="4883414" y="4695262"/>
                <a:ext cx="1555516" cy="213797"/>
              </a:xfrm>
              <a:custGeom>
                <a:avLst/>
                <a:gdLst/>
                <a:ahLst/>
                <a:cxnLst/>
                <a:rect l="l" t="t" r="r" b="b"/>
                <a:pathLst>
                  <a:path w="5393520" h="667240" extrusionOk="0">
                    <a:moveTo>
                      <a:pt x="5393520" y="0"/>
                    </a:moveTo>
                    <a:lnTo>
                      <a:pt x="1875109" y="0"/>
                    </a:lnTo>
                    <a:lnTo>
                      <a:pt x="1875109" y="658575"/>
                    </a:lnTo>
                    <a:lnTo>
                      <a:pt x="1782911" y="658575"/>
                    </a:lnTo>
                    <a:lnTo>
                      <a:pt x="1782911" y="0"/>
                    </a:lnTo>
                    <a:lnTo>
                      <a:pt x="1642284" y="0"/>
                    </a:lnTo>
                    <a:lnTo>
                      <a:pt x="1642284" y="658575"/>
                    </a:lnTo>
                    <a:lnTo>
                      <a:pt x="1550085" y="658575"/>
                    </a:lnTo>
                    <a:lnTo>
                      <a:pt x="1550085" y="0"/>
                    </a:lnTo>
                    <a:lnTo>
                      <a:pt x="1409458" y="0"/>
                    </a:lnTo>
                    <a:lnTo>
                      <a:pt x="1409458" y="658575"/>
                    </a:lnTo>
                    <a:lnTo>
                      <a:pt x="1317259" y="658575"/>
                    </a:lnTo>
                    <a:lnTo>
                      <a:pt x="1317259" y="0"/>
                    </a:lnTo>
                    <a:lnTo>
                      <a:pt x="1176632" y="0"/>
                    </a:lnTo>
                    <a:lnTo>
                      <a:pt x="1176632" y="658575"/>
                    </a:lnTo>
                    <a:lnTo>
                      <a:pt x="1084434" y="658575"/>
                    </a:lnTo>
                    <a:lnTo>
                      <a:pt x="1084434" y="0"/>
                    </a:lnTo>
                    <a:lnTo>
                      <a:pt x="943806" y="0"/>
                    </a:lnTo>
                    <a:lnTo>
                      <a:pt x="943806" y="658575"/>
                    </a:lnTo>
                    <a:lnTo>
                      <a:pt x="851608" y="658575"/>
                    </a:lnTo>
                    <a:lnTo>
                      <a:pt x="851608" y="0"/>
                    </a:lnTo>
                    <a:lnTo>
                      <a:pt x="710981" y="0"/>
                    </a:lnTo>
                    <a:lnTo>
                      <a:pt x="710981" y="658575"/>
                    </a:lnTo>
                    <a:lnTo>
                      <a:pt x="618782" y="658575"/>
                    </a:lnTo>
                    <a:lnTo>
                      <a:pt x="618782" y="0"/>
                    </a:lnTo>
                    <a:lnTo>
                      <a:pt x="478155" y="0"/>
                    </a:lnTo>
                    <a:lnTo>
                      <a:pt x="478155" y="658575"/>
                    </a:lnTo>
                    <a:lnTo>
                      <a:pt x="385957" y="658575"/>
                    </a:lnTo>
                    <a:lnTo>
                      <a:pt x="385957" y="0"/>
                    </a:lnTo>
                    <a:lnTo>
                      <a:pt x="245332" y="0"/>
                    </a:lnTo>
                    <a:lnTo>
                      <a:pt x="245332" y="658575"/>
                    </a:lnTo>
                    <a:lnTo>
                      <a:pt x="153133" y="658575"/>
                    </a:lnTo>
                    <a:lnTo>
                      <a:pt x="153133"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05" name="Google Shape;305;p4"/>
              <p:cNvSpPr/>
              <p:nvPr/>
            </p:nvSpPr>
            <p:spPr>
              <a:xfrm rot="5400000" flipH="1">
                <a:off x="3572073" y="4627733"/>
                <a:ext cx="1694715" cy="209656"/>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06" name="Google Shape;306;p4"/>
              <p:cNvSpPr/>
              <p:nvPr/>
            </p:nvSpPr>
            <p:spPr>
              <a:xfrm rot="5400000" flipH="1">
                <a:off x="3412106" y="4737149"/>
                <a:ext cx="1499976" cy="185564"/>
              </a:xfrm>
              <a:custGeom>
                <a:avLst/>
                <a:gdLst/>
                <a:ahLst/>
                <a:cxnLst/>
                <a:rect l="l" t="t" r="r" b="b"/>
                <a:pathLst>
                  <a:path w="5393520" h="667240" extrusionOk="0">
                    <a:moveTo>
                      <a:pt x="160738" y="0"/>
                    </a:moveTo>
                    <a:lnTo>
                      <a:pt x="0" y="0"/>
                    </a:lnTo>
                    <a:lnTo>
                      <a:pt x="0" y="667240"/>
                    </a:lnTo>
                    <a:lnTo>
                      <a:pt x="160738" y="667240"/>
                    </a:lnTo>
                    <a:close/>
                    <a:moveTo>
                      <a:pt x="374828" y="0"/>
                    </a:moveTo>
                    <a:lnTo>
                      <a:pt x="244143" y="0"/>
                    </a:lnTo>
                    <a:lnTo>
                      <a:pt x="244143" y="667240"/>
                    </a:lnTo>
                    <a:lnTo>
                      <a:pt x="374828" y="667240"/>
                    </a:lnTo>
                    <a:close/>
                    <a:moveTo>
                      <a:pt x="588917" y="0"/>
                    </a:moveTo>
                    <a:lnTo>
                      <a:pt x="458233" y="0"/>
                    </a:lnTo>
                    <a:lnTo>
                      <a:pt x="458233" y="667240"/>
                    </a:lnTo>
                    <a:lnTo>
                      <a:pt x="588917" y="667240"/>
                    </a:lnTo>
                    <a:close/>
                    <a:moveTo>
                      <a:pt x="803007" y="0"/>
                    </a:moveTo>
                    <a:lnTo>
                      <a:pt x="672322" y="0"/>
                    </a:lnTo>
                    <a:lnTo>
                      <a:pt x="672322" y="667240"/>
                    </a:lnTo>
                    <a:lnTo>
                      <a:pt x="803007" y="667240"/>
                    </a:lnTo>
                    <a:close/>
                    <a:moveTo>
                      <a:pt x="5393520" y="0"/>
                    </a:moveTo>
                    <a:lnTo>
                      <a:pt x="886412" y="0"/>
                    </a:lnTo>
                    <a:lnTo>
                      <a:pt x="886412" y="667240"/>
                    </a:lnTo>
                    <a:lnTo>
                      <a:pt x="5393520" y="66724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07" name="Google Shape;307;p4"/>
              <p:cNvSpPr/>
              <p:nvPr/>
            </p:nvSpPr>
            <p:spPr>
              <a:xfrm rot="5400000" flipH="1">
                <a:off x="3801983" y="4577115"/>
                <a:ext cx="1784807" cy="220801"/>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08" name="Google Shape;308;p4"/>
              <p:cNvSpPr/>
              <p:nvPr/>
            </p:nvSpPr>
            <p:spPr>
              <a:xfrm rot="5400000" flipH="1">
                <a:off x="2410703" y="4523806"/>
                <a:ext cx="1879687"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09" name="Google Shape;309;p4"/>
              <p:cNvSpPr/>
              <p:nvPr/>
            </p:nvSpPr>
            <p:spPr>
              <a:xfrm rot="5400000" flipH="1">
                <a:off x="2326501" y="4731870"/>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10" name="Google Shape;310;p4"/>
              <p:cNvSpPr/>
              <p:nvPr/>
            </p:nvSpPr>
            <p:spPr>
              <a:xfrm rot="5400000" flipH="1">
                <a:off x="4624354" y="4709730"/>
                <a:ext cx="1530076"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11" name="Google Shape;311;p4"/>
              <p:cNvSpPr/>
              <p:nvPr/>
            </p:nvSpPr>
            <p:spPr>
              <a:xfrm rot="5400000" flipH="1">
                <a:off x="4253712" y="4609117"/>
                <a:ext cx="1581603" cy="360000"/>
              </a:xfrm>
              <a:custGeom>
                <a:avLst/>
                <a:gdLst/>
                <a:ahLst/>
                <a:cxnLst/>
                <a:rect l="l" t="t" r="r" b="b"/>
                <a:pathLst>
                  <a:path w="1581603" h="360000" extrusionOk="0">
                    <a:moveTo>
                      <a:pt x="1202902" y="360000"/>
                    </a:moveTo>
                    <a:lnTo>
                      <a:pt x="1202902" y="0"/>
                    </a:lnTo>
                    <a:lnTo>
                      <a:pt x="1152000" y="0"/>
                    </a:lnTo>
                    <a:lnTo>
                      <a:pt x="1019560" y="0"/>
                    </a:lnTo>
                    <a:lnTo>
                      <a:pt x="929520" y="0"/>
                    </a:lnTo>
                    <a:lnTo>
                      <a:pt x="863339" y="0"/>
                    </a:lnTo>
                    <a:lnTo>
                      <a:pt x="773299" y="0"/>
                    </a:lnTo>
                    <a:lnTo>
                      <a:pt x="429603" y="0"/>
                    </a:lnTo>
                    <a:lnTo>
                      <a:pt x="0" y="0"/>
                    </a:lnTo>
                    <a:lnTo>
                      <a:pt x="0" y="360000"/>
                    </a:lnTo>
                    <a:lnTo>
                      <a:pt x="429603" y="360000"/>
                    </a:lnTo>
                    <a:lnTo>
                      <a:pt x="773299" y="360000"/>
                    </a:lnTo>
                    <a:lnTo>
                      <a:pt x="863339" y="360000"/>
                    </a:lnTo>
                    <a:lnTo>
                      <a:pt x="929520" y="360000"/>
                    </a:lnTo>
                    <a:lnTo>
                      <a:pt x="1019560" y="360000"/>
                    </a:lnTo>
                    <a:lnTo>
                      <a:pt x="1152000" y="360000"/>
                    </a:lnTo>
                    <a:close/>
                    <a:moveTo>
                      <a:pt x="1359123" y="360000"/>
                    </a:moveTo>
                    <a:lnTo>
                      <a:pt x="1359123" y="0"/>
                    </a:lnTo>
                    <a:lnTo>
                      <a:pt x="1292942" y="0"/>
                    </a:lnTo>
                    <a:lnTo>
                      <a:pt x="1292942" y="360000"/>
                    </a:lnTo>
                    <a:close/>
                    <a:moveTo>
                      <a:pt x="1581603" y="360000"/>
                    </a:moveTo>
                    <a:lnTo>
                      <a:pt x="1581603" y="0"/>
                    </a:lnTo>
                    <a:lnTo>
                      <a:pt x="1449163" y="0"/>
                    </a:lnTo>
                    <a:lnTo>
                      <a:pt x="1449163" y="36000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312" name="Google Shape;312;p4"/>
            <p:cNvGrpSpPr/>
            <p:nvPr/>
          </p:nvGrpSpPr>
          <p:grpSpPr>
            <a:xfrm rot="10800000">
              <a:off x="2778588" y="-7038"/>
              <a:ext cx="1364691" cy="800773"/>
              <a:chOff x="2987823" y="3700232"/>
              <a:chExt cx="2780247" cy="1879687"/>
            </a:xfrm>
          </p:grpSpPr>
          <p:sp>
            <p:nvSpPr>
              <p:cNvPr id="313" name="Google Shape;313;p4"/>
              <p:cNvSpPr/>
              <p:nvPr/>
            </p:nvSpPr>
            <p:spPr>
              <a:xfrm rot="-5400000" flipH="1">
                <a:off x="2787184" y="4631800"/>
                <a:ext cx="1687478" cy="208760"/>
              </a:xfrm>
              <a:custGeom>
                <a:avLst/>
                <a:gdLst/>
                <a:ahLst/>
                <a:cxnLst/>
                <a:rect l="l" t="t" r="r" b="b"/>
                <a:pathLst>
                  <a:path w="5393520" h="667240" extrusionOk="0">
                    <a:moveTo>
                      <a:pt x="4942528" y="261481"/>
                    </a:moveTo>
                    <a:lnTo>
                      <a:pt x="4942528" y="389369"/>
                    </a:lnTo>
                    <a:lnTo>
                      <a:pt x="5081536" y="389369"/>
                    </a:lnTo>
                    <a:lnTo>
                      <a:pt x="5081536" y="261481"/>
                    </a:lnTo>
                    <a:close/>
                    <a:moveTo>
                      <a:pt x="4692028" y="261481"/>
                    </a:moveTo>
                    <a:lnTo>
                      <a:pt x="4692028" y="389369"/>
                    </a:lnTo>
                    <a:lnTo>
                      <a:pt x="4831036" y="389369"/>
                    </a:lnTo>
                    <a:lnTo>
                      <a:pt x="4831036" y="261481"/>
                    </a:lnTo>
                    <a:close/>
                    <a:moveTo>
                      <a:pt x="4441519" y="261481"/>
                    </a:moveTo>
                    <a:lnTo>
                      <a:pt x="4441519" y="389369"/>
                    </a:lnTo>
                    <a:lnTo>
                      <a:pt x="4580527" y="389369"/>
                    </a:lnTo>
                    <a:lnTo>
                      <a:pt x="4580527" y="261481"/>
                    </a:lnTo>
                    <a:close/>
                    <a:moveTo>
                      <a:pt x="4191008" y="261481"/>
                    </a:moveTo>
                    <a:lnTo>
                      <a:pt x="4191008" y="389369"/>
                    </a:lnTo>
                    <a:lnTo>
                      <a:pt x="4330016" y="389369"/>
                    </a:lnTo>
                    <a:lnTo>
                      <a:pt x="4330016" y="261481"/>
                    </a:lnTo>
                    <a:close/>
                    <a:moveTo>
                      <a:pt x="0" y="0"/>
                    </a:moveTo>
                    <a:lnTo>
                      <a:pt x="570675" y="0"/>
                    </a:lnTo>
                    <a:lnTo>
                      <a:pt x="570675" y="658575"/>
                    </a:lnTo>
                    <a:lnTo>
                      <a:pt x="654080" y="658575"/>
                    </a:lnTo>
                    <a:lnTo>
                      <a:pt x="654080" y="0"/>
                    </a:lnTo>
                    <a:lnTo>
                      <a:pt x="784765" y="0"/>
                    </a:lnTo>
                    <a:lnTo>
                      <a:pt x="784765" y="658575"/>
                    </a:lnTo>
                    <a:lnTo>
                      <a:pt x="868170" y="658575"/>
                    </a:lnTo>
                    <a:lnTo>
                      <a:pt x="868170" y="0"/>
                    </a:lnTo>
                    <a:lnTo>
                      <a:pt x="998854" y="0"/>
                    </a:lnTo>
                    <a:lnTo>
                      <a:pt x="998854" y="658575"/>
                    </a:lnTo>
                    <a:lnTo>
                      <a:pt x="1082259" y="658575"/>
                    </a:lnTo>
                    <a:lnTo>
                      <a:pt x="1082259" y="0"/>
                    </a:lnTo>
                    <a:lnTo>
                      <a:pt x="5393520" y="0"/>
                    </a:lnTo>
                    <a:lnTo>
                      <a:pt x="5393520" y="667240"/>
                    </a:lnTo>
                    <a:lnTo>
                      <a:pt x="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14" name="Google Shape;314;p4"/>
              <p:cNvSpPr/>
              <p:nvPr/>
            </p:nvSpPr>
            <p:spPr>
              <a:xfrm rot="5400000">
                <a:off x="3035148" y="4605481"/>
                <a:ext cx="1734320" cy="214555"/>
              </a:xfrm>
              <a:custGeom>
                <a:avLst/>
                <a:gdLst/>
                <a:ahLst/>
                <a:cxnLst/>
                <a:rect l="l" t="t" r="r" b="b"/>
                <a:pathLst>
                  <a:path w="5393520" h="667240" extrusionOk="0">
                    <a:moveTo>
                      <a:pt x="4933815" y="0"/>
                    </a:moveTo>
                    <a:lnTo>
                      <a:pt x="834953" y="0"/>
                    </a:lnTo>
                    <a:lnTo>
                      <a:pt x="834953" y="658575"/>
                    </a:lnTo>
                    <a:lnTo>
                      <a:pt x="751548" y="658575"/>
                    </a:lnTo>
                    <a:lnTo>
                      <a:pt x="751548" y="0"/>
                    </a:lnTo>
                    <a:lnTo>
                      <a:pt x="620863" y="0"/>
                    </a:lnTo>
                    <a:lnTo>
                      <a:pt x="620863" y="658575"/>
                    </a:lnTo>
                    <a:lnTo>
                      <a:pt x="537458" y="658575"/>
                    </a:lnTo>
                    <a:lnTo>
                      <a:pt x="537458" y="0"/>
                    </a:lnTo>
                    <a:lnTo>
                      <a:pt x="406774" y="0"/>
                    </a:lnTo>
                    <a:lnTo>
                      <a:pt x="406774" y="658575"/>
                    </a:lnTo>
                    <a:lnTo>
                      <a:pt x="323369" y="658575"/>
                    </a:lnTo>
                    <a:lnTo>
                      <a:pt x="323369" y="0"/>
                    </a:lnTo>
                    <a:lnTo>
                      <a:pt x="192684" y="0"/>
                    </a:lnTo>
                    <a:lnTo>
                      <a:pt x="192684" y="658575"/>
                    </a:lnTo>
                    <a:lnTo>
                      <a:pt x="109279" y="658575"/>
                    </a:lnTo>
                    <a:lnTo>
                      <a:pt x="109279" y="0"/>
                    </a:lnTo>
                    <a:lnTo>
                      <a:pt x="0" y="0"/>
                    </a:lnTo>
                    <a:lnTo>
                      <a:pt x="0" y="667240"/>
                    </a:lnTo>
                    <a:lnTo>
                      <a:pt x="4933815" y="667240"/>
                    </a:lnTo>
                    <a:close/>
                    <a:moveTo>
                      <a:pt x="5147905" y="0"/>
                    </a:moveTo>
                    <a:lnTo>
                      <a:pt x="5017220" y="0"/>
                    </a:lnTo>
                    <a:lnTo>
                      <a:pt x="5017220" y="667240"/>
                    </a:lnTo>
                    <a:lnTo>
                      <a:pt x="5147905" y="667240"/>
                    </a:lnTo>
                    <a:close/>
                    <a:moveTo>
                      <a:pt x="5393520" y="0"/>
                    </a:moveTo>
                    <a:lnTo>
                      <a:pt x="5231310" y="0"/>
                    </a:lnTo>
                    <a:lnTo>
                      <a:pt x="523131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15" name="Google Shape;315;p4"/>
              <p:cNvSpPr/>
              <p:nvPr/>
            </p:nvSpPr>
            <p:spPr>
              <a:xfrm rot="5400000">
                <a:off x="4883414" y="4695262"/>
                <a:ext cx="1555516" cy="213797"/>
              </a:xfrm>
              <a:custGeom>
                <a:avLst/>
                <a:gdLst/>
                <a:ahLst/>
                <a:cxnLst/>
                <a:rect l="l" t="t" r="r" b="b"/>
                <a:pathLst>
                  <a:path w="5393520" h="667240" extrusionOk="0">
                    <a:moveTo>
                      <a:pt x="5393520" y="0"/>
                    </a:moveTo>
                    <a:lnTo>
                      <a:pt x="1875109" y="0"/>
                    </a:lnTo>
                    <a:lnTo>
                      <a:pt x="1875109" y="658575"/>
                    </a:lnTo>
                    <a:lnTo>
                      <a:pt x="1782911" y="658575"/>
                    </a:lnTo>
                    <a:lnTo>
                      <a:pt x="1782911" y="0"/>
                    </a:lnTo>
                    <a:lnTo>
                      <a:pt x="1642284" y="0"/>
                    </a:lnTo>
                    <a:lnTo>
                      <a:pt x="1642284" y="658575"/>
                    </a:lnTo>
                    <a:lnTo>
                      <a:pt x="1550085" y="658575"/>
                    </a:lnTo>
                    <a:lnTo>
                      <a:pt x="1550085" y="0"/>
                    </a:lnTo>
                    <a:lnTo>
                      <a:pt x="1409458" y="0"/>
                    </a:lnTo>
                    <a:lnTo>
                      <a:pt x="1409458" y="658575"/>
                    </a:lnTo>
                    <a:lnTo>
                      <a:pt x="1317259" y="658575"/>
                    </a:lnTo>
                    <a:lnTo>
                      <a:pt x="1317259" y="0"/>
                    </a:lnTo>
                    <a:lnTo>
                      <a:pt x="1176632" y="0"/>
                    </a:lnTo>
                    <a:lnTo>
                      <a:pt x="1176632" y="658575"/>
                    </a:lnTo>
                    <a:lnTo>
                      <a:pt x="1084434" y="658575"/>
                    </a:lnTo>
                    <a:lnTo>
                      <a:pt x="1084434" y="0"/>
                    </a:lnTo>
                    <a:lnTo>
                      <a:pt x="943806" y="0"/>
                    </a:lnTo>
                    <a:lnTo>
                      <a:pt x="943806" y="658575"/>
                    </a:lnTo>
                    <a:lnTo>
                      <a:pt x="851608" y="658575"/>
                    </a:lnTo>
                    <a:lnTo>
                      <a:pt x="851608" y="0"/>
                    </a:lnTo>
                    <a:lnTo>
                      <a:pt x="710981" y="0"/>
                    </a:lnTo>
                    <a:lnTo>
                      <a:pt x="710981" y="658575"/>
                    </a:lnTo>
                    <a:lnTo>
                      <a:pt x="618782" y="658575"/>
                    </a:lnTo>
                    <a:lnTo>
                      <a:pt x="618782" y="0"/>
                    </a:lnTo>
                    <a:lnTo>
                      <a:pt x="478155" y="0"/>
                    </a:lnTo>
                    <a:lnTo>
                      <a:pt x="478155" y="658575"/>
                    </a:lnTo>
                    <a:lnTo>
                      <a:pt x="385957" y="658575"/>
                    </a:lnTo>
                    <a:lnTo>
                      <a:pt x="385957" y="0"/>
                    </a:lnTo>
                    <a:lnTo>
                      <a:pt x="245332" y="0"/>
                    </a:lnTo>
                    <a:lnTo>
                      <a:pt x="245332" y="658575"/>
                    </a:lnTo>
                    <a:lnTo>
                      <a:pt x="153133" y="658575"/>
                    </a:lnTo>
                    <a:lnTo>
                      <a:pt x="153133"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16" name="Google Shape;316;p4"/>
              <p:cNvSpPr/>
              <p:nvPr/>
            </p:nvSpPr>
            <p:spPr>
              <a:xfrm rot="5400000" flipH="1">
                <a:off x="3572073" y="4627733"/>
                <a:ext cx="1694715" cy="209656"/>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17" name="Google Shape;317;p4"/>
              <p:cNvSpPr/>
              <p:nvPr/>
            </p:nvSpPr>
            <p:spPr>
              <a:xfrm rot="5400000" flipH="1">
                <a:off x="3412106" y="4737149"/>
                <a:ext cx="1499976" cy="185564"/>
              </a:xfrm>
              <a:custGeom>
                <a:avLst/>
                <a:gdLst/>
                <a:ahLst/>
                <a:cxnLst/>
                <a:rect l="l" t="t" r="r" b="b"/>
                <a:pathLst>
                  <a:path w="5393520" h="667240" extrusionOk="0">
                    <a:moveTo>
                      <a:pt x="160738" y="0"/>
                    </a:moveTo>
                    <a:lnTo>
                      <a:pt x="0" y="0"/>
                    </a:lnTo>
                    <a:lnTo>
                      <a:pt x="0" y="667240"/>
                    </a:lnTo>
                    <a:lnTo>
                      <a:pt x="160738" y="667240"/>
                    </a:lnTo>
                    <a:close/>
                    <a:moveTo>
                      <a:pt x="374828" y="0"/>
                    </a:moveTo>
                    <a:lnTo>
                      <a:pt x="244143" y="0"/>
                    </a:lnTo>
                    <a:lnTo>
                      <a:pt x="244143" y="667240"/>
                    </a:lnTo>
                    <a:lnTo>
                      <a:pt x="374828" y="667240"/>
                    </a:lnTo>
                    <a:close/>
                    <a:moveTo>
                      <a:pt x="588917" y="0"/>
                    </a:moveTo>
                    <a:lnTo>
                      <a:pt x="458233" y="0"/>
                    </a:lnTo>
                    <a:lnTo>
                      <a:pt x="458233" y="667240"/>
                    </a:lnTo>
                    <a:lnTo>
                      <a:pt x="588917" y="667240"/>
                    </a:lnTo>
                    <a:close/>
                    <a:moveTo>
                      <a:pt x="803007" y="0"/>
                    </a:moveTo>
                    <a:lnTo>
                      <a:pt x="672322" y="0"/>
                    </a:lnTo>
                    <a:lnTo>
                      <a:pt x="672322" y="667240"/>
                    </a:lnTo>
                    <a:lnTo>
                      <a:pt x="803007" y="667240"/>
                    </a:lnTo>
                    <a:close/>
                    <a:moveTo>
                      <a:pt x="5393520" y="0"/>
                    </a:moveTo>
                    <a:lnTo>
                      <a:pt x="886412" y="0"/>
                    </a:lnTo>
                    <a:lnTo>
                      <a:pt x="886412" y="667240"/>
                    </a:lnTo>
                    <a:lnTo>
                      <a:pt x="5393520" y="66724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18" name="Google Shape;318;p4"/>
              <p:cNvSpPr/>
              <p:nvPr/>
            </p:nvSpPr>
            <p:spPr>
              <a:xfrm rot="5400000" flipH="1">
                <a:off x="3801983" y="4577115"/>
                <a:ext cx="1784807" cy="220801"/>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19" name="Google Shape;319;p4"/>
              <p:cNvSpPr/>
              <p:nvPr/>
            </p:nvSpPr>
            <p:spPr>
              <a:xfrm rot="5400000" flipH="1">
                <a:off x="2410703" y="4523806"/>
                <a:ext cx="1879687"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20" name="Google Shape;320;p4"/>
              <p:cNvSpPr/>
              <p:nvPr/>
            </p:nvSpPr>
            <p:spPr>
              <a:xfrm rot="5400000" flipH="1">
                <a:off x="2326501" y="4731870"/>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21" name="Google Shape;321;p4"/>
              <p:cNvSpPr/>
              <p:nvPr/>
            </p:nvSpPr>
            <p:spPr>
              <a:xfrm rot="5400000" flipH="1">
                <a:off x="4624354" y="4709730"/>
                <a:ext cx="1530076"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22" name="Google Shape;322;p4"/>
              <p:cNvSpPr/>
              <p:nvPr/>
            </p:nvSpPr>
            <p:spPr>
              <a:xfrm rot="5400000" flipH="1">
                <a:off x="4253712" y="4609117"/>
                <a:ext cx="1581603" cy="360000"/>
              </a:xfrm>
              <a:custGeom>
                <a:avLst/>
                <a:gdLst/>
                <a:ahLst/>
                <a:cxnLst/>
                <a:rect l="l" t="t" r="r" b="b"/>
                <a:pathLst>
                  <a:path w="1581603" h="360000" extrusionOk="0">
                    <a:moveTo>
                      <a:pt x="1202902" y="360000"/>
                    </a:moveTo>
                    <a:lnTo>
                      <a:pt x="1202902" y="0"/>
                    </a:lnTo>
                    <a:lnTo>
                      <a:pt x="1152000" y="0"/>
                    </a:lnTo>
                    <a:lnTo>
                      <a:pt x="1019560" y="0"/>
                    </a:lnTo>
                    <a:lnTo>
                      <a:pt x="929520" y="0"/>
                    </a:lnTo>
                    <a:lnTo>
                      <a:pt x="863339" y="0"/>
                    </a:lnTo>
                    <a:lnTo>
                      <a:pt x="773299" y="0"/>
                    </a:lnTo>
                    <a:lnTo>
                      <a:pt x="429603" y="0"/>
                    </a:lnTo>
                    <a:lnTo>
                      <a:pt x="0" y="0"/>
                    </a:lnTo>
                    <a:lnTo>
                      <a:pt x="0" y="360000"/>
                    </a:lnTo>
                    <a:lnTo>
                      <a:pt x="429603" y="360000"/>
                    </a:lnTo>
                    <a:lnTo>
                      <a:pt x="773299" y="360000"/>
                    </a:lnTo>
                    <a:lnTo>
                      <a:pt x="863339" y="360000"/>
                    </a:lnTo>
                    <a:lnTo>
                      <a:pt x="929520" y="360000"/>
                    </a:lnTo>
                    <a:lnTo>
                      <a:pt x="1019560" y="360000"/>
                    </a:lnTo>
                    <a:lnTo>
                      <a:pt x="1152000" y="360000"/>
                    </a:lnTo>
                    <a:close/>
                    <a:moveTo>
                      <a:pt x="1359123" y="360000"/>
                    </a:moveTo>
                    <a:lnTo>
                      <a:pt x="1359123" y="0"/>
                    </a:lnTo>
                    <a:lnTo>
                      <a:pt x="1292942" y="0"/>
                    </a:lnTo>
                    <a:lnTo>
                      <a:pt x="1292942" y="360000"/>
                    </a:lnTo>
                    <a:close/>
                    <a:moveTo>
                      <a:pt x="1581603" y="360000"/>
                    </a:moveTo>
                    <a:lnTo>
                      <a:pt x="1581603" y="0"/>
                    </a:lnTo>
                    <a:lnTo>
                      <a:pt x="1449163" y="0"/>
                    </a:lnTo>
                    <a:lnTo>
                      <a:pt x="1449163" y="36000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323" name="Google Shape;323;p4"/>
            <p:cNvGrpSpPr/>
            <p:nvPr/>
          </p:nvGrpSpPr>
          <p:grpSpPr>
            <a:xfrm rot="10800000">
              <a:off x="4172596" y="-7038"/>
              <a:ext cx="1364691" cy="800773"/>
              <a:chOff x="2987823" y="3700232"/>
              <a:chExt cx="2780247" cy="1879687"/>
            </a:xfrm>
          </p:grpSpPr>
          <p:sp>
            <p:nvSpPr>
              <p:cNvPr id="324" name="Google Shape;324;p4"/>
              <p:cNvSpPr/>
              <p:nvPr/>
            </p:nvSpPr>
            <p:spPr>
              <a:xfrm rot="-5400000" flipH="1">
                <a:off x="2787184" y="4631800"/>
                <a:ext cx="1687478" cy="208760"/>
              </a:xfrm>
              <a:custGeom>
                <a:avLst/>
                <a:gdLst/>
                <a:ahLst/>
                <a:cxnLst/>
                <a:rect l="l" t="t" r="r" b="b"/>
                <a:pathLst>
                  <a:path w="5393520" h="667240" extrusionOk="0">
                    <a:moveTo>
                      <a:pt x="4942528" y="261481"/>
                    </a:moveTo>
                    <a:lnTo>
                      <a:pt x="4942528" y="389369"/>
                    </a:lnTo>
                    <a:lnTo>
                      <a:pt x="5081536" y="389369"/>
                    </a:lnTo>
                    <a:lnTo>
                      <a:pt x="5081536" y="261481"/>
                    </a:lnTo>
                    <a:close/>
                    <a:moveTo>
                      <a:pt x="4692028" y="261481"/>
                    </a:moveTo>
                    <a:lnTo>
                      <a:pt x="4692028" y="389369"/>
                    </a:lnTo>
                    <a:lnTo>
                      <a:pt x="4831036" y="389369"/>
                    </a:lnTo>
                    <a:lnTo>
                      <a:pt x="4831036" y="261481"/>
                    </a:lnTo>
                    <a:close/>
                    <a:moveTo>
                      <a:pt x="4441519" y="261481"/>
                    </a:moveTo>
                    <a:lnTo>
                      <a:pt x="4441519" y="389369"/>
                    </a:lnTo>
                    <a:lnTo>
                      <a:pt x="4580527" y="389369"/>
                    </a:lnTo>
                    <a:lnTo>
                      <a:pt x="4580527" y="261481"/>
                    </a:lnTo>
                    <a:close/>
                    <a:moveTo>
                      <a:pt x="4191008" y="261481"/>
                    </a:moveTo>
                    <a:lnTo>
                      <a:pt x="4191008" y="389369"/>
                    </a:lnTo>
                    <a:lnTo>
                      <a:pt x="4330016" y="389369"/>
                    </a:lnTo>
                    <a:lnTo>
                      <a:pt x="4330016" y="261481"/>
                    </a:lnTo>
                    <a:close/>
                    <a:moveTo>
                      <a:pt x="0" y="0"/>
                    </a:moveTo>
                    <a:lnTo>
                      <a:pt x="570675" y="0"/>
                    </a:lnTo>
                    <a:lnTo>
                      <a:pt x="570675" y="658575"/>
                    </a:lnTo>
                    <a:lnTo>
                      <a:pt x="654080" y="658575"/>
                    </a:lnTo>
                    <a:lnTo>
                      <a:pt x="654080" y="0"/>
                    </a:lnTo>
                    <a:lnTo>
                      <a:pt x="784765" y="0"/>
                    </a:lnTo>
                    <a:lnTo>
                      <a:pt x="784765" y="658575"/>
                    </a:lnTo>
                    <a:lnTo>
                      <a:pt x="868170" y="658575"/>
                    </a:lnTo>
                    <a:lnTo>
                      <a:pt x="868170" y="0"/>
                    </a:lnTo>
                    <a:lnTo>
                      <a:pt x="998854" y="0"/>
                    </a:lnTo>
                    <a:lnTo>
                      <a:pt x="998854" y="658575"/>
                    </a:lnTo>
                    <a:lnTo>
                      <a:pt x="1082259" y="658575"/>
                    </a:lnTo>
                    <a:lnTo>
                      <a:pt x="1082259" y="0"/>
                    </a:lnTo>
                    <a:lnTo>
                      <a:pt x="5393520" y="0"/>
                    </a:lnTo>
                    <a:lnTo>
                      <a:pt x="5393520" y="667240"/>
                    </a:lnTo>
                    <a:lnTo>
                      <a:pt x="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25" name="Google Shape;325;p4"/>
              <p:cNvSpPr/>
              <p:nvPr/>
            </p:nvSpPr>
            <p:spPr>
              <a:xfrm rot="5400000">
                <a:off x="3035148" y="4605481"/>
                <a:ext cx="1734320" cy="214555"/>
              </a:xfrm>
              <a:custGeom>
                <a:avLst/>
                <a:gdLst/>
                <a:ahLst/>
                <a:cxnLst/>
                <a:rect l="l" t="t" r="r" b="b"/>
                <a:pathLst>
                  <a:path w="5393520" h="667240" extrusionOk="0">
                    <a:moveTo>
                      <a:pt x="4933815" y="0"/>
                    </a:moveTo>
                    <a:lnTo>
                      <a:pt x="834953" y="0"/>
                    </a:lnTo>
                    <a:lnTo>
                      <a:pt x="834953" y="658575"/>
                    </a:lnTo>
                    <a:lnTo>
                      <a:pt x="751548" y="658575"/>
                    </a:lnTo>
                    <a:lnTo>
                      <a:pt x="751548" y="0"/>
                    </a:lnTo>
                    <a:lnTo>
                      <a:pt x="620863" y="0"/>
                    </a:lnTo>
                    <a:lnTo>
                      <a:pt x="620863" y="658575"/>
                    </a:lnTo>
                    <a:lnTo>
                      <a:pt x="537458" y="658575"/>
                    </a:lnTo>
                    <a:lnTo>
                      <a:pt x="537458" y="0"/>
                    </a:lnTo>
                    <a:lnTo>
                      <a:pt x="406774" y="0"/>
                    </a:lnTo>
                    <a:lnTo>
                      <a:pt x="406774" y="658575"/>
                    </a:lnTo>
                    <a:lnTo>
                      <a:pt x="323369" y="658575"/>
                    </a:lnTo>
                    <a:lnTo>
                      <a:pt x="323369" y="0"/>
                    </a:lnTo>
                    <a:lnTo>
                      <a:pt x="192684" y="0"/>
                    </a:lnTo>
                    <a:lnTo>
                      <a:pt x="192684" y="658575"/>
                    </a:lnTo>
                    <a:lnTo>
                      <a:pt x="109279" y="658575"/>
                    </a:lnTo>
                    <a:lnTo>
                      <a:pt x="109279" y="0"/>
                    </a:lnTo>
                    <a:lnTo>
                      <a:pt x="0" y="0"/>
                    </a:lnTo>
                    <a:lnTo>
                      <a:pt x="0" y="667240"/>
                    </a:lnTo>
                    <a:lnTo>
                      <a:pt x="4933815" y="667240"/>
                    </a:lnTo>
                    <a:close/>
                    <a:moveTo>
                      <a:pt x="5147905" y="0"/>
                    </a:moveTo>
                    <a:lnTo>
                      <a:pt x="5017220" y="0"/>
                    </a:lnTo>
                    <a:lnTo>
                      <a:pt x="5017220" y="667240"/>
                    </a:lnTo>
                    <a:lnTo>
                      <a:pt x="5147905" y="667240"/>
                    </a:lnTo>
                    <a:close/>
                    <a:moveTo>
                      <a:pt x="5393520" y="0"/>
                    </a:moveTo>
                    <a:lnTo>
                      <a:pt x="5231310" y="0"/>
                    </a:lnTo>
                    <a:lnTo>
                      <a:pt x="523131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26" name="Google Shape;326;p4"/>
              <p:cNvSpPr/>
              <p:nvPr/>
            </p:nvSpPr>
            <p:spPr>
              <a:xfrm rot="5400000">
                <a:off x="4883414" y="4695262"/>
                <a:ext cx="1555516" cy="213797"/>
              </a:xfrm>
              <a:custGeom>
                <a:avLst/>
                <a:gdLst/>
                <a:ahLst/>
                <a:cxnLst/>
                <a:rect l="l" t="t" r="r" b="b"/>
                <a:pathLst>
                  <a:path w="5393520" h="667240" extrusionOk="0">
                    <a:moveTo>
                      <a:pt x="5393520" y="0"/>
                    </a:moveTo>
                    <a:lnTo>
                      <a:pt x="1875109" y="0"/>
                    </a:lnTo>
                    <a:lnTo>
                      <a:pt x="1875109" y="658575"/>
                    </a:lnTo>
                    <a:lnTo>
                      <a:pt x="1782911" y="658575"/>
                    </a:lnTo>
                    <a:lnTo>
                      <a:pt x="1782911" y="0"/>
                    </a:lnTo>
                    <a:lnTo>
                      <a:pt x="1642284" y="0"/>
                    </a:lnTo>
                    <a:lnTo>
                      <a:pt x="1642284" y="658575"/>
                    </a:lnTo>
                    <a:lnTo>
                      <a:pt x="1550085" y="658575"/>
                    </a:lnTo>
                    <a:lnTo>
                      <a:pt x="1550085" y="0"/>
                    </a:lnTo>
                    <a:lnTo>
                      <a:pt x="1409458" y="0"/>
                    </a:lnTo>
                    <a:lnTo>
                      <a:pt x="1409458" y="658575"/>
                    </a:lnTo>
                    <a:lnTo>
                      <a:pt x="1317259" y="658575"/>
                    </a:lnTo>
                    <a:lnTo>
                      <a:pt x="1317259" y="0"/>
                    </a:lnTo>
                    <a:lnTo>
                      <a:pt x="1176632" y="0"/>
                    </a:lnTo>
                    <a:lnTo>
                      <a:pt x="1176632" y="658575"/>
                    </a:lnTo>
                    <a:lnTo>
                      <a:pt x="1084434" y="658575"/>
                    </a:lnTo>
                    <a:lnTo>
                      <a:pt x="1084434" y="0"/>
                    </a:lnTo>
                    <a:lnTo>
                      <a:pt x="943806" y="0"/>
                    </a:lnTo>
                    <a:lnTo>
                      <a:pt x="943806" y="658575"/>
                    </a:lnTo>
                    <a:lnTo>
                      <a:pt x="851608" y="658575"/>
                    </a:lnTo>
                    <a:lnTo>
                      <a:pt x="851608" y="0"/>
                    </a:lnTo>
                    <a:lnTo>
                      <a:pt x="710981" y="0"/>
                    </a:lnTo>
                    <a:lnTo>
                      <a:pt x="710981" y="658575"/>
                    </a:lnTo>
                    <a:lnTo>
                      <a:pt x="618782" y="658575"/>
                    </a:lnTo>
                    <a:lnTo>
                      <a:pt x="618782" y="0"/>
                    </a:lnTo>
                    <a:lnTo>
                      <a:pt x="478155" y="0"/>
                    </a:lnTo>
                    <a:lnTo>
                      <a:pt x="478155" y="658575"/>
                    </a:lnTo>
                    <a:lnTo>
                      <a:pt x="385957" y="658575"/>
                    </a:lnTo>
                    <a:lnTo>
                      <a:pt x="385957" y="0"/>
                    </a:lnTo>
                    <a:lnTo>
                      <a:pt x="245332" y="0"/>
                    </a:lnTo>
                    <a:lnTo>
                      <a:pt x="245332" y="658575"/>
                    </a:lnTo>
                    <a:lnTo>
                      <a:pt x="153133" y="658575"/>
                    </a:lnTo>
                    <a:lnTo>
                      <a:pt x="153133"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27" name="Google Shape;327;p4"/>
              <p:cNvSpPr/>
              <p:nvPr/>
            </p:nvSpPr>
            <p:spPr>
              <a:xfrm rot="5400000" flipH="1">
                <a:off x="3572073" y="4627733"/>
                <a:ext cx="1694715" cy="209656"/>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28" name="Google Shape;328;p4"/>
              <p:cNvSpPr/>
              <p:nvPr/>
            </p:nvSpPr>
            <p:spPr>
              <a:xfrm rot="5400000" flipH="1">
                <a:off x="3412106" y="4737149"/>
                <a:ext cx="1499976" cy="185564"/>
              </a:xfrm>
              <a:custGeom>
                <a:avLst/>
                <a:gdLst/>
                <a:ahLst/>
                <a:cxnLst/>
                <a:rect l="l" t="t" r="r" b="b"/>
                <a:pathLst>
                  <a:path w="5393520" h="667240" extrusionOk="0">
                    <a:moveTo>
                      <a:pt x="160738" y="0"/>
                    </a:moveTo>
                    <a:lnTo>
                      <a:pt x="0" y="0"/>
                    </a:lnTo>
                    <a:lnTo>
                      <a:pt x="0" y="667240"/>
                    </a:lnTo>
                    <a:lnTo>
                      <a:pt x="160738" y="667240"/>
                    </a:lnTo>
                    <a:close/>
                    <a:moveTo>
                      <a:pt x="374828" y="0"/>
                    </a:moveTo>
                    <a:lnTo>
                      <a:pt x="244143" y="0"/>
                    </a:lnTo>
                    <a:lnTo>
                      <a:pt x="244143" y="667240"/>
                    </a:lnTo>
                    <a:lnTo>
                      <a:pt x="374828" y="667240"/>
                    </a:lnTo>
                    <a:close/>
                    <a:moveTo>
                      <a:pt x="588917" y="0"/>
                    </a:moveTo>
                    <a:lnTo>
                      <a:pt x="458233" y="0"/>
                    </a:lnTo>
                    <a:lnTo>
                      <a:pt x="458233" y="667240"/>
                    </a:lnTo>
                    <a:lnTo>
                      <a:pt x="588917" y="667240"/>
                    </a:lnTo>
                    <a:close/>
                    <a:moveTo>
                      <a:pt x="803007" y="0"/>
                    </a:moveTo>
                    <a:lnTo>
                      <a:pt x="672322" y="0"/>
                    </a:lnTo>
                    <a:lnTo>
                      <a:pt x="672322" y="667240"/>
                    </a:lnTo>
                    <a:lnTo>
                      <a:pt x="803007" y="667240"/>
                    </a:lnTo>
                    <a:close/>
                    <a:moveTo>
                      <a:pt x="5393520" y="0"/>
                    </a:moveTo>
                    <a:lnTo>
                      <a:pt x="886412" y="0"/>
                    </a:lnTo>
                    <a:lnTo>
                      <a:pt x="886412" y="667240"/>
                    </a:lnTo>
                    <a:lnTo>
                      <a:pt x="5393520" y="66724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29" name="Google Shape;329;p4"/>
              <p:cNvSpPr/>
              <p:nvPr/>
            </p:nvSpPr>
            <p:spPr>
              <a:xfrm rot="5400000" flipH="1">
                <a:off x="3801983" y="4577115"/>
                <a:ext cx="1784807" cy="220801"/>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30" name="Google Shape;330;p4"/>
              <p:cNvSpPr/>
              <p:nvPr/>
            </p:nvSpPr>
            <p:spPr>
              <a:xfrm rot="5400000" flipH="1">
                <a:off x="2410703" y="4523806"/>
                <a:ext cx="1879687"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31" name="Google Shape;331;p4"/>
              <p:cNvSpPr/>
              <p:nvPr/>
            </p:nvSpPr>
            <p:spPr>
              <a:xfrm rot="5400000" flipH="1">
                <a:off x="2326501" y="4731870"/>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32" name="Google Shape;332;p4"/>
              <p:cNvSpPr/>
              <p:nvPr/>
            </p:nvSpPr>
            <p:spPr>
              <a:xfrm rot="5400000" flipH="1">
                <a:off x="4624354" y="4709730"/>
                <a:ext cx="1530076"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33" name="Google Shape;333;p4"/>
              <p:cNvSpPr/>
              <p:nvPr/>
            </p:nvSpPr>
            <p:spPr>
              <a:xfrm rot="5400000" flipH="1">
                <a:off x="4253712" y="4609117"/>
                <a:ext cx="1581603" cy="360000"/>
              </a:xfrm>
              <a:custGeom>
                <a:avLst/>
                <a:gdLst/>
                <a:ahLst/>
                <a:cxnLst/>
                <a:rect l="l" t="t" r="r" b="b"/>
                <a:pathLst>
                  <a:path w="1581603" h="360000" extrusionOk="0">
                    <a:moveTo>
                      <a:pt x="1202902" y="360000"/>
                    </a:moveTo>
                    <a:lnTo>
                      <a:pt x="1202902" y="0"/>
                    </a:lnTo>
                    <a:lnTo>
                      <a:pt x="1152000" y="0"/>
                    </a:lnTo>
                    <a:lnTo>
                      <a:pt x="1019560" y="0"/>
                    </a:lnTo>
                    <a:lnTo>
                      <a:pt x="929520" y="0"/>
                    </a:lnTo>
                    <a:lnTo>
                      <a:pt x="863339" y="0"/>
                    </a:lnTo>
                    <a:lnTo>
                      <a:pt x="773299" y="0"/>
                    </a:lnTo>
                    <a:lnTo>
                      <a:pt x="429603" y="0"/>
                    </a:lnTo>
                    <a:lnTo>
                      <a:pt x="0" y="0"/>
                    </a:lnTo>
                    <a:lnTo>
                      <a:pt x="0" y="360000"/>
                    </a:lnTo>
                    <a:lnTo>
                      <a:pt x="429603" y="360000"/>
                    </a:lnTo>
                    <a:lnTo>
                      <a:pt x="773299" y="360000"/>
                    </a:lnTo>
                    <a:lnTo>
                      <a:pt x="863339" y="360000"/>
                    </a:lnTo>
                    <a:lnTo>
                      <a:pt x="929520" y="360000"/>
                    </a:lnTo>
                    <a:lnTo>
                      <a:pt x="1019560" y="360000"/>
                    </a:lnTo>
                    <a:lnTo>
                      <a:pt x="1152000" y="360000"/>
                    </a:lnTo>
                    <a:close/>
                    <a:moveTo>
                      <a:pt x="1359123" y="360000"/>
                    </a:moveTo>
                    <a:lnTo>
                      <a:pt x="1359123" y="0"/>
                    </a:lnTo>
                    <a:lnTo>
                      <a:pt x="1292942" y="0"/>
                    </a:lnTo>
                    <a:lnTo>
                      <a:pt x="1292942" y="360000"/>
                    </a:lnTo>
                    <a:close/>
                    <a:moveTo>
                      <a:pt x="1581603" y="360000"/>
                    </a:moveTo>
                    <a:lnTo>
                      <a:pt x="1581603" y="0"/>
                    </a:lnTo>
                    <a:lnTo>
                      <a:pt x="1449163" y="0"/>
                    </a:lnTo>
                    <a:lnTo>
                      <a:pt x="1449163" y="36000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334" name="Google Shape;334;p4"/>
            <p:cNvGrpSpPr/>
            <p:nvPr/>
          </p:nvGrpSpPr>
          <p:grpSpPr>
            <a:xfrm rot="10800000">
              <a:off x="5566604" y="-7039"/>
              <a:ext cx="1364691" cy="800773"/>
              <a:chOff x="2987823" y="3700232"/>
              <a:chExt cx="2780247" cy="1879687"/>
            </a:xfrm>
          </p:grpSpPr>
          <p:sp>
            <p:nvSpPr>
              <p:cNvPr id="335" name="Google Shape;335;p4"/>
              <p:cNvSpPr/>
              <p:nvPr/>
            </p:nvSpPr>
            <p:spPr>
              <a:xfrm rot="-5400000" flipH="1">
                <a:off x="2787184" y="4631800"/>
                <a:ext cx="1687478" cy="208760"/>
              </a:xfrm>
              <a:custGeom>
                <a:avLst/>
                <a:gdLst/>
                <a:ahLst/>
                <a:cxnLst/>
                <a:rect l="l" t="t" r="r" b="b"/>
                <a:pathLst>
                  <a:path w="5393520" h="667240" extrusionOk="0">
                    <a:moveTo>
                      <a:pt x="4942528" y="261481"/>
                    </a:moveTo>
                    <a:lnTo>
                      <a:pt x="4942528" y="389369"/>
                    </a:lnTo>
                    <a:lnTo>
                      <a:pt x="5081536" y="389369"/>
                    </a:lnTo>
                    <a:lnTo>
                      <a:pt x="5081536" y="261481"/>
                    </a:lnTo>
                    <a:close/>
                    <a:moveTo>
                      <a:pt x="4692028" y="261481"/>
                    </a:moveTo>
                    <a:lnTo>
                      <a:pt x="4692028" y="389369"/>
                    </a:lnTo>
                    <a:lnTo>
                      <a:pt x="4831036" y="389369"/>
                    </a:lnTo>
                    <a:lnTo>
                      <a:pt x="4831036" y="261481"/>
                    </a:lnTo>
                    <a:close/>
                    <a:moveTo>
                      <a:pt x="4441519" y="261481"/>
                    </a:moveTo>
                    <a:lnTo>
                      <a:pt x="4441519" y="389369"/>
                    </a:lnTo>
                    <a:lnTo>
                      <a:pt x="4580527" y="389369"/>
                    </a:lnTo>
                    <a:lnTo>
                      <a:pt x="4580527" y="261481"/>
                    </a:lnTo>
                    <a:close/>
                    <a:moveTo>
                      <a:pt x="4191008" y="261481"/>
                    </a:moveTo>
                    <a:lnTo>
                      <a:pt x="4191008" y="389369"/>
                    </a:lnTo>
                    <a:lnTo>
                      <a:pt x="4330016" y="389369"/>
                    </a:lnTo>
                    <a:lnTo>
                      <a:pt x="4330016" y="261481"/>
                    </a:lnTo>
                    <a:close/>
                    <a:moveTo>
                      <a:pt x="0" y="0"/>
                    </a:moveTo>
                    <a:lnTo>
                      <a:pt x="570675" y="0"/>
                    </a:lnTo>
                    <a:lnTo>
                      <a:pt x="570675" y="658575"/>
                    </a:lnTo>
                    <a:lnTo>
                      <a:pt x="654080" y="658575"/>
                    </a:lnTo>
                    <a:lnTo>
                      <a:pt x="654080" y="0"/>
                    </a:lnTo>
                    <a:lnTo>
                      <a:pt x="784765" y="0"/>
                    </a:lnTo>
                    <a:lnTo>
                      <a:pt x="784765" y="658575"/>
                    </a:lnTo>
                    <a:lnTo>
                      <a:pt x="868170" y="658575"/>
                    </a:lnTo>
                    <a:lnTo>
                      <a:pt x="868170" y="0"/>
                    </a:lnTo>
                    <a:lnTo>
                      <a:pt x="998854" y="0"/>
                    </a:lnTo>
                    <a:lnTo>
                      <a:pt x="998854" y="658575"/>
                    </a:lnTo>
                    <a:lnTo>
                      <a:pt x="1082259" y="658575"/>
                    </a:lnTo>
                    <a:lnTo>
                      <a:pt x="1082259" y="0"/>
                    </a:lnTo>
                    <a:lnTo>
                      <a:pt x="5393520" y="0"/>
                    </a:lnTo>
                    <a:lnTo>
                      <a:pt x="5393520" y="667240"/>
                    </a:lnTo>
                    <a:lnTo>
                      <a:pt x="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36" name="Google Shape;336;p4"/>
              <p:cNvSpPr/>
              <p:nvPr/>
            </p:nvSpPr>
            <p:spPr>
              <a:xfrm rot="5400000">
                <a:off x="3035148" y="4605481"/>
                <a:ext cx="1734320" cy="214555"/>
              </a:xfrm>
              <a:custGeom>
                <a:avLst/>
                <a:gdLst/>
                <a:ahLst/>
                <a:cxnLst/>
                <a:rect l="l" t="t" r="r" b="b"/>
                <a:pathLst>
                  <a:path w="5393520" h="667240" extrusionOk="0">
                    <a:moveTo>
                      <a:pt x="4933815" y="0"/>
                    </a:moveTo>
                    <a:lnTo>
                      <a:pt x="834953" y="0"/>
                    </a:lnTo>
                    <a:lnTo>
                      <a:pt x="834953" y="658575"/>
                    </a:lnTo>
                    <a:lnTo>
                      <a:pt x="751548" y="658575"/>
                    </a:lnTo>
                    <a:lnTo>
                      <a:pt x="751548" y="0"/>
                    </a:lnTo>
                    <a:lnTo>
                      <a:pt x="620863" y="0"/>
                    </a:lnTo>
                    <a:lnTo>
                      <a:pt x="620863" y="658575"/>
                    </a:lnTo>
                    <a:lnTo>
                      <a:pt x="537458" y="658575"/>
                    </a:lnTo>
                    <a:lnTo>
                      <a:pt x="537458" y="0"/>
                    </a:lnTo>
                    <a:lnTo>
                      <a:pt x="406774" y="0"/>
                    </a:lnTo>
                    <a:lnTo>
                      <a:pt x="406774" y="658575"/>
                    </a:lnTo>
                    <a:lnTo>
                      <a:pt x="323369" y="658575"/>
                    </a:lnTo>
                    <a:lnTo>
                      <a:pt x="323369" y="0"/>
                    </a:lnTo>
                    <a:lnTo>
                      <a:pt x="192684" y="0"/>
                    </a:lnTo>
                    <a:lnTo>
                      <a:pt x="192684" y="658575"/>
                    </a:lnTo>
                    <a:lnTo>
                      <a:pt x="109279" y="658575"/>
                    </a:lnTo>
                    <a:lnTo>
                      <a:pt x="109279" y="0"/>
                    </a:lnTo>
                    <a:lnTo>
                      <a:pt x="0" y="0"/>
                    </a:lnTo>
                    <a:lnTo>
                      <a:pt x="0" y="667240"/>
                    </a:lnTo>
                    <a:lnTo>
                      <a:pt x="4933815" y="667240"/>
                    </a:lnTo>
                    <a:close/>
                    <a:moveTo>
                      <a:pt x="5147905" y="0"/>
                    </a:moveTo>
                    <a:lnTo>
                      <a:pt x="5017220" y="0"/>
                    </a:lnTo>
                    <a:lnTo>
                      <a:pt x="5017220" y="667240"/>
                    </a:lnTo>
                    <a:lnTo>
                      <a:pt x="5147905" y="667240"/>
                    </a:lnTo>
                    <a:close/>
                    <a:moveTo>
                      <a:pt x="5393520" y="0"/>
                    </a:moveTo>
                    <a:lnTo>
                      <a:pt x="5231310" y="0"/>
                    </a:lnTo>
                    <a:lnTo>
                      <a:pt x="523131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37" name="Google Shape;337;p4"/>
              <p:cNvSpPr/>
              <p:nvPr/>
            </p:nvSpPr>
            <p:spPr>
              <a:xfrm rot="5400000">
                <a:off x="4883414" y="4695262"/>
                <a:ext cx="1555516" cy="213797"/>
              </a:xfrm>
              <a:custGeom>
                <a:avLst/>
                <a:gdLst/>
                <a:ahLst/>
                <a:cxnLst/>
                <a:rect l="l" t="t" r="r" b="b"/>
                <a:pathLst>
                  <a:path w="5393520" h="667240" extrusionOk="0">
                    <a:moveTo>
                      <a:pt x="5393520" y="0"/>
                    </a:moveTo>
                    <a:lnTo>
                      <a:pt x="1875109" y="0"/>
                    </a:lnTo>
                    <a:lnTo>
                      <a:pt x="1875109" y="658575"/>
                    </a:lnTo>
                    <a:lnTo>
                      <a:pt x="1782911" y="658575"/>
                    </a:lnTo>
                    <a:lnTo>
                      <a:pt x="1782911" y="0"/>
                    </a:lnTo>
                    <a:lnTo>
                      <a:pt x="1642284" y="0"/>
                    </a:lnTo>
                    <a:lnTo>
                      <a:pt x="1642284" y="658575"/>
                    </a:lnTo>
                    <a:lnTo>
                      <a:pt x="1550085" y="658575"/>
                    </a:lnTo>
                    <a:lnTo>
                      <a:pt x="1550085" y="0"/>
                    </a:lnTo>
                    <a:lnTo>
                      <a:pt x="1409458" y="0"/>
                    </a:lnTo>
                    <a:lnTo>
                      <a:pt x="1409458" y="658575"/>
                    </a:lnTo>
                    <a:lnTo>
                      <a:pt x="1317259" y="658575"/>
                    </a:lnTo>
                    <a:lnTo>
                      <a:pt x="1317259" y="0"/>
                    </a:lnTo>
                    <a:lnTo>
                      <a:pt x="1176632" y="0"/>
                    </a:lnTo>
                    <a:lnTo>
                      <a:pt x="1176632" y="658575"/>
                    </a:lnTo>
                    <a:lnTo>
                      <a:pt x="1084434" y="658575"/>
                    </a:lnTo>
                    <a:lnTo>
                      <a:pt x="1084434" y="0"/>
                    </a:lnTo>
                    <a:lnTo>
                      <a:pt x="943806" y="0"/>
                    </a:lnTo>
                    <a:lnTo>
                      <a:pt x="943806" y="658575"/>
                    </a:lnTo>
                    <a:lnTo>
                      <a:pt x="851608" y="658575"/>
                    </a:lnTo>
                    <a:lnTo>
                      <a:pt x="851608" y="0"/>
                    </a:lnTo>
                    <a:lnTo>
                      <a:pt x="710981" y="0"/>
                    </a:lnTo>
                    <a:lnTo>
                      <a:pt x="710981" y="658575"/>
                    </a:lnTo>
                    <a:lnTo>
                      <a:pt x="618782" y="658575"/>
                    </a:lnTo>
                    <a:lnTo>
                      <a:pt x="618782" y="0"/>
                    </a:lnTo>
                    <a:lnTo>
                      <a:pt x="478155" y="0"/>
                    </a:lnTo>
                    <a:lnTo>
                      <a:pt x="478155" y="658575"/>
                    </a:lnTo>
                    <a:lnTo>
                      <a:pt x="385957" y="658575"/>
                    </a:lnTo>
                    <a:lnTo>
                      <a:pt x="385957" y="0"/>
                    </a:lnTo>
                    <a:lnTo>
                      <a:pt x="245332" y="0"/>
                    </a:lnTo>
                    <a:lnTo>
                      <a:pt x="245332" y="658575"/>
                    </a:lnTo>
                    <a:lnTo>
                      <a:pt x="153133" y="658575"/>
                    </a:lnTo>
                    <a:lnTo>
                      <a:pt x="153133"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38" name="Google Shape;338;p4"/>
              <p:cNvSpPr/>
              <p:nvPr/>
            </p:nvSpPr>
            <p:spPr>
              <a:xfrm rot="5400000" flipH="1">
                <a:off x="3572073" y="4627733"/>
                <a:ext cx="1694715" cy="209656"/>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39" name="Google Shape;339;p4"/>
              <p:cNvSpPr/>
              <p:nvPr/>
            </p:nvSpPr>
            <p:spPr>
              <a:xfrm rot="5400000" flipH="1">
                <a:off x="3412106" y="4737149"/>
                <a:ext cx="1499976" cy="185564"/>
              </a:xfrm>
              <a:custGeom>
                <a:avLst/>
                <a:gdLst/>
                <a:ahLst/>
                <a:cxnLst/>
                <a:rect l="l" t="t" r="r" b="b"/>
                <a:pathLst>
                  <a:path w="5393520" h="667240" extrusionOk="0">
                    <a:moveTo>
                      <a:pt x="160738" y="0"/>
                    </a:moveTo>
                    <a:lnTo>
                      <a:pt x="0" y="0"/>
                    </a:lnTo>
                    <a:lnTo>
                      <a:pt x="0" y="667240"/>
                    </a:lnTo>
                    <a:lnTo>
                      <a:pt x="160738" y="667240"/>
                    </a:lnTo>
                    <a:close/>
                    <a:moveTo>
                      <a:pt x="374828" y="0"/>
                    </a:moveTo>
                    <a:lnTo>
                      <a:pt x="244143" y="0"/>
                    </a:lnTo>
                    <a:lnTo>
                      <a:pt x="244143" y="667240"/>
                    </a:lnTo>
                    <a:lnTo>
                      <a:pt x="374828" y="667240"/>
                    </a:lnTo>
                    <a:close/>
                    <a:moveTo>
                      <a:pt x="588917" y="0"/>
                    </a:moveTo>
                    <a:lnTo>
                      <a:pt x="458233" y="0"/>
                    </a:lnTo>
                    <a:lnTo>
                      <a:pt x="458233" y="667240"/>
                    </a:lnTo>
                    <a:lnTo>
                      <a:pt x="588917" y="667240"/>
                    </a:lnTo>
                    <a:close/>
                    <a:moveTo>
                      <a:pt x="803007" y="0"/>
                    </a:moveTo>
                    <a:lnTo>
                      <a:pt x="672322" y="0"/>
                    </a:lnTo>
                    <a:lnTo>
                      <a:pt x="672322" y="667240"/>
                    </a:lnTo>
                    <a:lnTo>
                      <a:pt x="803007" y="667240"/>
                    </a:lnTo>
                    <a:close/>
                    <a:moveTo>
                      <a:pt x="5393520" y="0"/>
                    </a:moveTo>
                    <a:lnTo>
                      <a:pt x="886412" y="0"/>
                    </a:lnTo>
                    <a:lnTo>
                      <a:pt x="886412" y="667240"/>
                    </a:lnTo>
                    <a:lnTo>
                      <a:pt x="5393520" y="66724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40" name="Google Shape;340;p4"/>
              <p:cNvSpPr/>
              <p:nvPr/>
            </p:nvSpPr>
            <p:spPr>
              <a:xfrm rot="5400000" flipH="1">
                <a:off x="3801983" y="4577115"/>
                <a:ext cx="1784807" cy="220801"/>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41" name="Google Shape;341;p4"/>
              <p:cNvSpPr/>
              <p:nvPr/>
            </p:nvSpPr>
            <p:spPr>
              <a:xfrm rot="5400000" flipH="1">
                <a:off x="2410703" y="4523806"/>
                <a:ext cx="1879687"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42" name="Google Shape;342;p4"/>
              <p:cNvSpPr/>
              <p:nvPr/>
            </p:nvSpPr>
            <p:spPr>
              <a:xfrm rot="5400000" flipH="1">
                <a:off x="2326501" y="4731870"/>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43" name="Google Shape;343;p4"/>
              <p:cNvSpPr/>
              <p:nvPr/>
            </p:nvSpPr>
            <p:spPr>
              <a:xfrm rot="5400000" flipH="1">
                <a:off x="4624354" y="4709730"/>
                <a:ext cx="1530076"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44" name="Google Shape;344;p4"/>
              <p:cNvSpPr/>
              <p:nvPr/>
            </p:nvSpPr>
            <p:spPr>
              <a:xfrm rot="5400000" flipH="1">
                <a:off x="4253712" y="4609117"/>
                <a:ext cx="1581603" cy="360000"/>
              </a:xfrm>
              <a:custGeom>
                <a:avLst/>
                <a:gdLst/>
                <a:ahLst/>
                <a:cxnLst/>
                <a:rect l="l" t="t" r="r" b="b"/>
                <a:pathLst>
                  <a:path w="1581603" h="360000" extrusionOk="0">
                    <a:moveTo>
                      <a:pt x="1202902" y="360000"/>
                    </a:moveTo>
                    <a:lnTo>
                      <a:pt x="1202902" y="0"/>
                    </a:lnTo>
                    <a:lnTo>
                      <a:pt x="1152000" y="0"/>
                    </a:lnTo>
                    <a:lnTo>
                      <a:pt x="1019560" y="0"/>
                    </a:lnTo>
                    <a:lnTo>
                      <a:pt x="929520" y="0"/>
                    </a:lnTo>
                    <a:lnTo>
                      <a:pt x="863339" y="0"/>
                    </a:lnTo>
                    <a:lnTo>
                      <a:pt x="773299" y="0"/>
                    </a:lnTo>
                    <a:lnTo>
                      <a:pt x="429603" y="0"/>
                    </a:lnTo>
                    <a:lnTo>
                      <a:pt x="0" y="0"/>
                    </a:lnTo>
                    <a:lnTo>
                      <a:pt x="0" y="360000"/>
                    </a:lnTo>
                    <a:lnTo>
                      <a:pt x="429603" y="360000"/>
                    </a:lnTo>
                    <a:lnTo>
                      <a:pt x="773299" y="360000"/>
                    </a:lnTo>
                    <a:lnTo>
                      <a:pt x="863339" y="360000"/>
                    </a:lnTo>
                    <a:lnTo>
                      <a:pt x="929520" y="360000"/>
                    </a:lnTo>
                    <a:lnTo>
                      <a:pt x="1019560" y="360000"/>
                    </a:lnTo>
                    <a:lnTo>
                      <a:pt x="1152000" y="360000"/>
                    </a:lnTo>
                    <a:close/>
                    <a:moveTo>
                      <a:pt x="1359123" y="360000"/>
                    </a:moveTo>
                    <a:lnTo>
                      <a:pt x="1359123" y="0"/>
                    </a:lnTo>
                    <a:lnTo>
                      <a:pt x="1292942" y="0"/>
                    </a:lnTo>
                    <a:lnTo>
                      <a:pt x="1292942" y="360000"/>
                    </a:lnTo>
                    <a:close/>
                    <a:moveTo>
                      <a:pt x="1581603" y="360000"/>
                    </a:moveTo>
                    <a:lnTo>
                      <a:pt x="1581603" y="0"/>
                    </a:lnTo>
                    <a:lnTo>
                      <a:pt x="1449163" y="0"/>
                    </a:lnTo>
                    <a:lnTo>
                      <a:pt x="1449163" y="36000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345" name="Google Shape;345;p4"/>
            <p:cNvGrpSpPr/>
            <p:nvPr/>
          </p:nvGrpSpPr>
          <p:grpSpPr>
            <a:xfrm rot="10800000">
              <a:off x="6960612" y="-7038"/>
              <a:ext cx="1364691" cy="800773"/>
              <a:chOff x="2987823" y="3700232"/>
              <a:chExt cx="2780247" cy="1879687"/>
            </a:xfrm>
          </p:grpSpPr>
          <p:sp>
            <p:nvSpPr>
              <p:cNvPr id="346" name="Google Shape;346;p4"/>
              <p:cNvSpPr/>
              <p:nvPr/>
            </p:nvSpPr>
            <p:spPr>
              <a:xfrm rot="-5400000" flipH="1">
                <a:off x="2787184" y="4631800"/>
                <a:ext cx="1687478" cy="208760"/>
              </a:xfrm>
              <a:custGeom>
                <a:avLst/>
                <a:gdLst/>
                <a:ahLst/>
                <a:cxnLst/>
                <a:rect l="l" t="t" r="r" b="b"/>
                <a:pathLst>
                  <a:path w="5393520" h="667240" extrusionOk="0">
                    <a:moveTo>
                      <a:pt x="4942528" y="261481"/>
                    </a:moveTo>
                    <a:lnTo>
                      <a:pt x="4942528" y="389369"/>
                    </a:lnTo>
                    <a:lnTo>
                      <a:pt x="5081536" y="389369"/>
                    </a:lnTo>
                    <a:lnTo>
                      <a:pt x="5081536" y="261481"/>
                    </a:lnTo>
                    <a:close/>
                    <a:moveTo>
                      <a:pt x="4692028" y="261481"/>
                    </a:moveTo>
                    <a:lnTo>
                      <a:pt x="4692028" y="389369"/>
                    </a:lnTo>
                    <a:lnTo>
                      <a:pt x="4831036" y="389369"/>
                    </a:lnTo>
                    <a:lnTo>
                      <a:pt x="4831036" y="261481"/>
                    </a:lnTo>
                    <a:close/>
                    <a:moveTo>
                      <a:pt x="4441519" y="261481"/>
                    </a:moveTo>
                    <a:lnTo>
                      <a:pt x="4441519" y="389369"/>
                    </a:lnTo>
                    <a:lnTo>
                      <a:pt x="4580527" y="389369"/>
                    </a:lnTo>
                    <a:lnTo>
                      <a:pt x="4580527" y="261481"/>
                    </a:lnTo>
                    <a:close/>
                    <a:moveTo>
                      <a:pt x="4191008" y="261481"/>
                    </a:moveTo>
                    <a:lnTo>
                      <a:pt x="4191008" y="389369"/>
                    </a:lnTo>
                    <a:lnTo>
                      <a:pt x="4330016" y="389369"/>
                    </a:lnTo>
                    <a:lnTo>
                      <a:pt x="4330016" y="261481"/>
                    </a:lnTo>
                    <a:close/>
                    <a:moveTo>
                      <a:pt x="0" y="0"/>
                    </a:moveTo>
                    <a:lnTo>
                      <a:pt x="570675" y="0"/>
                    </a:lnTo>
                    <a:lnTo>
                      <a:pt x="570675" y="658575"/>
                    </a:lnTo>
                    <a:lnTo>
                      <a:pt x="654080" y="658575"/>
                    </a:lnTo>
                    <a:lnTo>
                      <a:pt x="654080" y="0"/>
                    </a:lnTo>
                    <a:lnTo>
                      <a:pt x="784765" y="0"/>
                    </a:lnTo>
                    <a:lnTo>
                      <a:pt x="784765" y="658575"/>
                    </a:lnTo>
                    <a:lnTo>
                      <a:pt x="868170" y="658575"/>
                    </a:lnTo>
                    <a:lnTo>
                      <a:pt x="868170" y="0"/>
                    </a:lnTo>
                    <a:lnTo>
                      <a:pt x="998854" y="0"/>
                    </a:lnTo>
                    <a:lnTo>
                      <a:pt x="998854" y="658575"/>
                    </a:lnTo>
                    <a:lnTo>
                      <a:pt x="1082259" y="658575"/>
                    </a:lnTo>
                    <a:lnTo>
                      <a:pt x="1082259" y="0"/>
                    </a:lnTo>
                    <a:lnTo>
                      <a:pt x="5393520" y="0"/>
                    </a:lnTo>
                    <a:lnTo>
                      <a:pt x="5393520" y="667240"/>
                    </a:lnTo>
                    <a:lnTo>
                      <a:pt x="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47" name="Google Shape;347;p4"/>
              <p:cNvSpPr/>
              <p:nvPr/>
            </p:nvSpPr>
            <p:spPr>
              <a:xfrm rot="5400000">
                <a:off x="3035148" y="4605481"/>
                <a:ext cx="1734320" cy="214555"/>
              </a:xfrm>
              <a:custGeom>
                <a:avLst/>
                <a:gdLst/>
                <a:ahLst/>
                <a:cxnLst/>
                <a:rect l="l" t="t" r="r" b="b"/>
                <a:pathLst>
                  <a:path w="5393520" h="667240" extrusionOk="0">
                    <a:moveTo>
                      <a:pt x="4933815" y="0"/>
                    </a:moveTo>
                    <a:lnTo>
                      <a:pt x="834953" y="0"/>
                    </a:lnTo>
                    <a:lnTo>
                      <a:pt x="834953" y="658575"/>
                    </a:lnTo>
                    <a:lnTo>
                      <a:pt x="751548" y="658575"/>
                    </a:lnTo>
                    <a:lnTo>
                      <a:pt x="751548" y="0"/>
                    </a:lnTo>
                    <a:lnTo>
                      <a:pt x="620863" y="0"/>
                    </a:lnTo>
                    <a:lnTo>
                      <a:pt x="620863" y="658575"/>
                    </a:lnTo>
                    <a:lnTo>
                      <a:pt x="537458" y="658575"/>
                    </a:lnTo>
                    <a:lnTo>
                      <a:pt x="537458" y="0"/>
                    </a:lnTo>
                    <a:lnTo>
                      <a:pt x="406774" y="0"/>
                    </a:lnTo>
                    <a:lnTo>
                      <a:pt x="406774" y="658575"/>
                    </a:lnTo>
                    <a:lnTo>
                      <a:pt x="323369" y="658575"/>
                    </a:lnTo>
                    <a:lnTo>
                      <a:pt x="323369" y="0"/>
                    </a:lnTo>
                    <a:lnTo>
                      <a:pt x="192684" y="0"/>
                    </a:lnTo>
                    <a:lnTo>
                      <a:pt x="192684" y="658575"/>
                    </a:lnTo>
                    <a:lnTo>
                      <a:pt x="109279" y="658575"/>
                    </a:lnTo>
                    <a:lnTo>
                      <a:pt x="109279" y="0"/>
                    </a:lnTo>
                    <a:lnTo>
                      <a:pt x="0" y="0"/>
                    </a:lnTo>
                    <a:lnTo>
                      <a:pt x="0" y="667240"/>
                    </a:lnTo>
                    <a:lnTo>
                      <a:pt x="4933815" y="667240"/>
                    </a:lnTo>
                    <a:close/>
                    <a:moveTo>
                      <a:pt x="5147905" y="0"/>
                    </a:moveTo>
                    <a:lnTo>
                      <a:pt x="5017220" y="0"/>
                    </a:lnTo>
                    <a:lnTo>
                      <a:pt x="5017220" y="667240"/>
                    </a:lnTo>
                    <a:lnTo>
                      <a:pt x="5147905" y="667240"/>
                    </a:lnTo>
                    <a:close/>
                    <a:moveTo>
                      <a:pt x="5393520" y="0"/>
                    </a:moveTo>
                    <a:lnTo>
                      <a:pt x="5231310" y="0"/>
                    </a:lnTo>
                    <a:lnTo>
                      <a:pt x="523131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48" name="Google Shape;348;p4"/>
              <p:cNvSpPr/>
              <p:nvPr/>
            </p:nvSpPr>
            <p:spPr>
              <a:xfrm rot="5400000">
                <a:off x="4883414" y="4695262"/>
                <a:ext cx="1555516" cy="213797"/>
              </a:xfrm>
              <a:custGeom>
                <a:avLst/>
                <a:gdLst/>
                <a:ahLst/>
                <a:cxnLst/>
                <a:rect l="l" t="t" r="r" b="b"/>
                <a:pathLst>
                  <a:path w="5393520" h="667240" extrusionOk="0">
                    <a:moveTo>
                      <a:pt x="5393520" y="0"/>
                    </a:moveTo>
                    <a:lnTo>
                      <a:pt x="1875109" y="0"/>
                    </a:lnTo>
                    <a:lnTo>
                      <a:pt x="1875109" y="658575"/>
                    </a:lnTo>
                    <a:lnTo>
                      <a:pt x="1782911" y="658575"/>
                    </a:lnTo>
                    <a:lnTo>
                      <a:pt x="1782911" y="0"/>
                    </a:lnTo>
                    <a:lnTo>
                      <a:pt x="1642284" y="0"/>
                    </a:lnTo>
                    <a:lnTo>
                      <a:pt x="1642284" y="658575"/>
                    </a:lnTo>
                    <a:lnTo>
                      <a:pt x="1550085" y="658575"/>
                    </a:lnTo>
                    <a:lnTo>
                      <a:pt x="1550085" y="0"/>
                    </a:lnTo>
                    <a:lnTo>
                      <a:pt x="1409458" y="0"/>
                    </a:lnTo>
                    <a:lnTo>
                      <a:pt x="1409458" y="658575"/>
                    </a:lnTo>
                    <a:lnTo>
                      <a:pt x="1317259" y="658575"/>
                    </a:lnTo>
                    <a:lnTo>
                      <a:pt x="1317259" y="0"/>
                    </a:lnTo>
                    <a:lnTo>
                      <a:pt x="1176632" y="0"/>
                    </a:lnTo>
                    <a:lnTo>
                      <a:pt x="1176632" y="658575"/>
                    </a:lnTo>
                    <a:lnTo>
                      <a:pt x="1084434" y="658575"/>
                    </a:lnTo>
                    <a:lnTo>
                      <a:pt x="1084434" y="0"/>
                    </a:lnTo>
                    <a:lnTo>
                      <a:pt x="943806" y="0"/>
                    </a:lnTo>
                    <a:lnTo>
                      <a:pt x="943806" y="658575"/>
                    </a:lnTo>
                    <a:lnTo>
                      <a:pt x="851608" y="658575"/>
                    </a:lnTo>
                    <a:lnTo>
                      <a:pt x="851608" y="0"/>
                    </a:lnTo>
                    <a:lnTo>
                      <a:pt x="710981" y="0"/>
                    </a:lnTo>
                    <a:lnTo>
                      <a:pt x="710981" y="658575"/>
                    </a:lnTo>
                    <a:lnTo>
                      <a:pt x="618782" y="658575"/>
                    </a:lnTo>
                    <a:lnTo>
                      <a:pt x="618782" y="0"/>
                    </a:lnTo>
                    <a:lnTo>
                      <a:pt x="478155" y="0"/>
                    </a:lnTo>
                    <a:lnTo>
                      <a:pt x="478155" y="658575"/>
                    </a:lnTo>
                    <a:lnTo>
                      <a:pt x="385957" y="658575"/>
                    </a:lnTo>
                    <a:lnTo>
                      <a:pt x="385957" y="0"/>
                    </a:lnTo>
                    <a:lnTo>
                      <a:pt x="245332" y="0"/>
                    </a:lnTo>
                    <a:lnTo>
                      <a:pt x="245332" y="658575"/>
                    </a:lnTo>
                    <a:lnTo>
                      <a:pt x="153133" y="658575"/>
                    </a:lnTo>
                    <a:lnTo>
                      <a:pt x="153133"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49" name="Google Shape;349;p4"/>
              <p:cNvSpPr/>
              <p:nvPr/>
            </p:nvSpPr>
            <p:spPr>
              <a:xfrm rot="5400000" flipH="1">
                <a:off x="3572073" y="4627733"/>
                <a:ext cx="1694715" cy="209656"/>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50" name="Google Shape;350;p4"/>
              <p:cNvSpPr/>
              <p:nvPr/>
            </p:nvSpPr>
            <p:spPr>
              <a:xfrm rot="5400000" flipH="1">
                <a:off x="3412106" y="4737149"/>
                <a:ext cx="1499976" cy="185564"/>
              </a:xfrm>
              <a:custGeom>
                <a:avLst/>
                <a:gdLst/>
                <a:ahLst/>
                <a:cxnLst/>
                <a:rect l="l" t="t" r="r" b="b"/>
                <a:pathLst>
                  <a:path w="5393520" h="667240" extrusionOk="0">
                    <a:moveTo>
                      <a:pt x="160738" y="0"/>
                    </a:moveTo>
                    <a:lnTo>
                      <a:pt x="0" y="0"/>
                    </a:lnTo>
                    <a:lnTo>
                      <a:pt x="0" y="667240"/>
                    </a:lnTo>
                    <a:lnTo>
                      <a:pt x="160738" y="667240"/>
                    </a:lnTo>
                    <a:close/>
                    <a:moveTo>
                      <a:pt x="374828" y="0"/>
                    </a:moveTo>
                    <a:lnTo>
                      <a:pt x="244143" y="0"/>
                    </a:lnTo>
                    <a:lnTo>
                      <a:pt x="244143" y="667240"/>
                    </a:lnTo>
                    <a:lnTo>
                      <a:pt x="374828" y="667240"/>
                    </a:lnTo>
                    <a:close/>
                    <a:moveTo>
                      <a:pt x="588917" y="0"/>
                    </a:moveTo>
                    <a:lnTo>
                      <a:pt x="458233" y="0"/>
                    </a:lnTo>
                    <a:lnTo>
                      <a:pt x="458233" y="667240"/>
                    </a:lnTo>
                    <a:lnTo>
                      <a:pt x="588917" y="667240"/>
                    </a:lnTo>
                    <a:close/>
                    <a:moveTo>
                      <a:pt x="803007" y="0"/>
                    </a:moveTo>
                    <a:lnTo>
                      <a:pt x="672322" y="0"/>
                    </a:lnTo>
                    <a:lnTo>
                      <a:pt x="672322" y="667240"/>
                    </a:lnTo>
                    <a:lnTo>
                      <a:pt x="803007" y="667240"/>
                    </a:lnTo>
                    <a:close/>
                    <a:moveTo>
                      <a:pt x="5393520" y="0"/>
                    </a:moveTo>
                    <a:lnTo>
                      <a:pt x="886412" y="0"/>
                    </a:lnTo>
                    <a:lnTo>
                      <a:pt x="886412" y="667240"/>
                    </a:lnTo>
                    <a:lnTo>
                      <a:pt x="5393520" y="66724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51" name="Google Shape;351;p4"/>
              <p:cNvSpPr/>
              <p:nvPr/>
            </p:nvSpPr>
            <p:spPr>
              <a:xfrm rot="5400000" flipH="1">
                <a:off x="3801983" y="4577115"/>
                <a:ext cx="1784807" cy="220801"/>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52" name="Google Shape;352;p4"/>
              <p:cNvSpPr/>
              <p:nvPr/>
            </p:nvSpPr>
            <p:spPr>
              <a:xfrm rot="5400000" flipH="1">
                <a:off x="2410703" y="4523806"/>
                <a:ext cx="1879687"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53" name="Google Shape;353;p4"/>
              <p:cNvSpPr/>
              <p:nvPr/>
            </p:nvSpPr>
            <p:spPr>
              <a:xfrm rot="5400000" flipH="1">
                <a:off x="2326501" y="4731870"/>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54" name="Google Shape;354;p4"/>
              <p:cNvSpPr/>
              <p:nvPr/>
            </p:nvSpPr>
            <p:spPr>
              <a:xfrm rot="5400000" flipH="1">
                <a:off x="4624354" y="4709730"/>
                <a:ext cx="1530076"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55" name="Google Shape;355;p4"/>
              <p:cNvSpPr/>
              <p:nvPr/>
            </p:nvSpPr>
            <p:spPr>
              <a:xfrm rot="5400000" flipH="1">
                <a:off x="4253712" y="4609117"/>
                <a:ext cx="1581603" cy="360000"/>
              </a:xfrm>
              <a:custGeom>
                <a:avLst/>
                <a:gdLst/>
                <a:ahLst/>
                <a:cxnLst/>
                <a:rect l="l" t="t" r="r" b="b"/>
                <a:pathLst>
                  <a:path w="1581603" h="360000" extrusionOk="0">
                    <a:moveTo>
                      <a:pt x="1202902" y="360000"/>
                    </a:moveTo>
                    <a:lnTo>
                      <a:pt x="1202902" y="0"/>
                    </a:lnTo>
                    <a:lnTo>
                      <a:pt x="1152000" y="0"/>
                    </a:lnTo>
                    <a:lnTo>
                      <a:pt x="1019560" y="0"/>
                    </a:lnTo>
                    <a:lnTo>
                      <a:pt x="929520" y="0"/>
                    </a:lnTo>
                    <a:lnTo>
                      <a:pt x="863339" y="0"/>
                    </a:lnTo>
                    <a:lnTo>
                      <a:pt x="773299" y="0"/>
                    </a:lnTo>
                    <a:lnTo>
                      <a:pt x="429603" y="0"/>
                    </a:lnTo>
                    <a:lnTo>
                      <a:pt x="0" y="0"/>
                    </a:lnTo>
                    <a:lnTo>
                      <a:pt x="0" y="360000"/>
                    </a:lnTo>
                    <a:lnTo>
                      <a:pt x="429603" y="360000"/>
                    </a:lnTo>
                    <a:lnTo>
                      <a:pt x="773299" y="360000"/>
                    </a:lnTo>
                    <a:lnTo>
                      <a:pt x="863339" y="360000"/>
                    </a:lnTo>
                    <a:lnTo>
                      <a:pt x="929520" y="360000"/>
                    </a:lnTo>
                    <a:lnTo>
                      <a:pt x="1019560" y="360000"/>
                    </a:lnTo>
                    <a:lnTo>
                      <a:pt x="1152000" y="360000"/>
                    </a:lnTo>
                    <a:close/>
                    <a:moveTo>
                      <a:pt x="1359123" y="360000"/>
                    </a:moveTo>
                    <a:lnTo>
                      <a:pt x="1359123" y="0"/>
                    </a:lnTo>
                    <a:lnTo>
                      <a:pt x="1292942" y="0"/>
                    </a:lnTo>
                    <a:lnTo>
                      <a:pt x="1292942" y="360000"/>
                    </a:lnTo>
                    <a:close/>
                    <a:moveTo>
                      <a:pt x="1581603" y="360000"/>
                    </a:moveTo>
                    <a:lnTo>
                      <a:pt x="1581603" y="0"/>
                    </a:lnTo>
                    <a:lnTo>
                      <a:pt x="1449163" y="0"/>
                    </a:lnTo>
                    <a:lnTo>
                      <a:pt x="1449163" y="36000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nvGrpSpPr>
            <p:cNvPr id="356" name="Google Shape;356;p4"/>
            <p:cNvGrpSpPr/>
            <p:nvPr/>
          </p:nvGrpSpPr>
          <p:grpSpPr>
            <a:xfrm rot="10800000">
              <a:off x="8354620" y="-7041"/>
              <a:ext cx="1551378" cy="800774"/>
              <a:chOff x="2607491" y="3700232"/>
              <a:chExt cx="3160579" cy="1879687"/>
            </a:xfrm>
          </p:grpSpPr>
          <p:sp>
            <p:nvSpPr>
              <p:cNvPr id="357" name="Google Shape;357;p4"/>
              <p:cNvSpPr/>
              <p:nvPr/>
            </p:nvSpPr>
            <p:spPr>
              <a:xfrm rot="-5400000" flipH="1">
                <a:off x="2787184" y="4631800"/>
                <a:ext cx="1687478" cy="208760"/>
              </a:xfrm>
              <a:custGeom>
                <a:avLst/>
                <a:gdLst/>
                <a:ahLst/>
                <a:cxnLst/>
                <a:rect l="l" t="t" r="r" b="b"/>
                <a:pathLst>
                  <a:path w="5393520" h="667240" extrusionOk="0">
                    <a:moveTo>
                      <a:pt x="4942528" y="261481"/>
                    </a:moveTo>
                    <a:lnTo>
                      <a:pt x="4942528" y="389369"/>
                    </a:lnTo>
                    <a:lnTo>
                      <a:pt x="5081536" y="389369"/>
                    </a:lnTo>
                    <a:lnTo>
                      <a:pt x="5081536" y="261481"/>
                    </a:lnTo>
                    <a:close/>
                    <a:moveTo>
                      <a:pt x="4692028" y="261481"/>
                    </a:moveTo>
                    <a:lnTo>
                      <a:pt x="4692028" y="389369"/>
                    </a:lnTo>
                    <a:lnTo>
                      <a:pt x="4831036" y="389369"/>
                    </a:lnTo>
                    <a:lnTo>
                      <a:pt x="4831036" y="261481"/>
                    </a:lnTo>
                    <a:close/>
                    <a:moveTo>
                      <a:pt x="4441519" y="261481"/>
                    </a:moveTo>
                    <a:lnTo>
                      <a:pt x="4441519" y="389369"/>
                    </a:lnTo>
                    <a:lnTo>
                      <a:pt x="4580527" y="389369"/>
                    </a:lnTo>
                    <a:lnTo>
                      <a:pt x="4580527" y="261481"/>
                    </a:lnTo>
                    <a:close/>
                    <a:moveTo>
                      <a:pt x="4191008" y="261481"/>
                    </a:moveTo>
                    <a:lnTo>
                      <a:pt x="4191008" y="389369"/>
                    </a:lnTo>
                    <a:lnTo>
                      <a:pt x="4330016" y="389369"/>
                    </a:lnTo>
                    <a:lnTo>
                      <a:pt x="4330016" y="261481"/>
                    </a:lnTo>
                    <a:close/>
                    <a:moveTo>
                      <a:pt x="0" y="0"/>
                    </a:moveTo>
                    <a:lnTo>
                      <a:pt x="570675" y="0"/>
                    </a:lnTo>
                    <a:lnTo>
                      <a:pt x="570675" y="658575"/>
                    </a:lnTo>
                    <a:lnTo>
                      <a:pt x="654080" y="658575"/>
                    </a:lnTo>
                    <a:lnTo>
                      <a:pt x="654080" y="0"/>
                    </a:lnTo>
                    <a:lnTo>
                      <a:pt x="784765" y="0"/>
                    </a:lnTo>
                    <a:lnTo>
                      <a:pt x="784765" y="658575"/>
                    </a:lnTo>
                    <a:lnTo>
                      <a:pt x="868170" y="658575"/>
                    </a:lnTo>
                    <a:lnTo>
                      <a:pt x="868170" y="0"/>
                    </a:lnTo>
                    <a:lnTo>
                      <a:pt x="998854" y="0"/>
                    </a:lnTo>
                    <a:lnTo>
                      <a:pt x="998854" y="658575"/>
                    </a:lnTo>
                    <a:lnTo>
                      <a:pt x="1082259" y="658575"/>
                    </a:lnTo>
                    <a:lnTo>
                      <a:pt x="1082259" y="0"/>
                    </a:lnTo>
                    <a:lnTo>
                      <a:pt x="5393520" y="0"/>
                    </a:lnTo>
                    <a:lnTo>
                      <a:pt x="5393520" y="667240"/>
                    </a:lnTo>
                    <a:lnTo>
                      <a:pt x="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58" name="Google Shape;358;p4"/>
              <p:cNvSpPr/>
              <p:nvPr/>
            </p:nvSpPr>
            <p:spPr>
              <a:xfrm rot="5400000">
                <a:off x="3035148" y="4605481"/>
                <a:ext cx="1734320" cy="214555"/>
              </a:xfrm>
              <a:custGeom>
                <a:avLst/>
                <a:gdLst/>
                <a:ahLst/>
                <a:cxnLst/>
                <a:rect l="l" t="t" r="r" b="b"/>
                <a:pathLst>
                  <a:path w="5393520" h="667240" extrusionOk="0">
                    <a:moveTo>
                      <a:pt x="4933815" y="0"/>
                    </a:moveTo>
                    <a:lnTo>
                      <a:pt x="834953" y="0"/>
                    </a:lnTo>
                    <a:lnTo>
                      <a:pt x="834953" y="658575"/>
                    </a:lnTo>
                    <a:lnTo>
                      <a:pt x="751548" y="658575"/>
                    </a:lnTo>
                    <a:lnTo>
                      <a:pt x="751548" y="0"/>
                    </a:lnTo>
                    <a:lnTo>
                      <a:pt x="620863" y="0"/>
                    </a:lnTo>
                    <a:lnTo>
                      <a:pt x="620863" y="658575"/>
                    </a:lnTo>
                    <a:lnTo>
                      <a:pt x="537458" y="658575"/>
                    </a:lnTo>
                    <a:lnTo>
                      <a:pt x="537458" y="0"/>
                    </a:lnTo>
                    <a:lnTo>
                      <a:pt x="406774" y="0"/>
                    </a:lnTo>
                    <a:lnTo>
                      <a:pt x="406774" y="658575"/>
                    </a:lnTo>
                    <a:lnTo>
                      <a:pt x="323369" y="658575"/>
                    </a:lnTo>
                    <a:lnTo>
                      <a:pt x="323369" y="0"/>
                    </a:lnTo>
                    <a:lnTo>
                      <a:pt x="192684" y="0"/>
                    </a:lnTo>
                    <a:lnTo>
                      <a:pt x="192684" y="658575"/>
                    </a:lnTo>
                    <a:lnTo>
                      <a:pt x="109279" y="658575"/>
                    </a:lnTo>
                    <a:lnTo>
                      <a:pt x="109279" y="0"/>
                    </a:lnTo>
                    <a:lnTo>
                      <a:pt x="0" y="0"/>
                    </a:lnTo>
                    <a:lnTo>
                      <a:pt x="0" y="667240"/>
                    </a:lnTo>
                    <a:lnTo>
                      <a:pt x="4933815" y="667240"/>
                    </a:lnTo>
                    <a:close/>
                    <a:moveTo>
                      <a:pt x="5147905" y="0"/>
                    </a:moveTo>
                    <a:lnTo>
                      <a:pt x="5017220" y="0"/>
                    </a:lnTo>
                    <a:lnTo>
                      <a:pt x="5017220" y="667240"/>
                    </a:lnTo>
                    <a:lnTo>
                      <a:pt x="5147905" y="667240"/>
                    </a:lnTo>
                    <a:close/>
                    <a:moveTo>
                      <a:pt x="5393520" y="0"/>
                    </a:moveTo>
                    <a:lnTo>
                      <a:pt x="5231310" y="0"/>
                    </a:lnTo>
                    <a:lnTo>
                      <a:pt x="523131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59" name="Google Shape;359;p4"/>
              <p:cNvSpPr/>
              <p:nvPr/>
            </p:nvSpPr>
            <p:spPr>
              <a:xfrm rot="5400000">
                <a:off x="4883414" y="4695262"/>
                <a:ext cx="1555516" cy="213797"/>
              </a:xfrm>
              <a:custGeom>
                <a:avLst/>
                <a:gdLst/>
                <a:ahLst/>
                <a:cxnLst/>
                <a:rect l="l" t="t" r="r" b="b"/>
                <a:pathLst>
                  <a:path w="5393520" h="667240" extrusionOk="0">
                    <a:moveTo>
                      <a:pt x="5393520" y="0"/>
                    </a:moveTo>
                    <a:lnTo>
                      <a:pt x="1875109" y="0"/>
                    </a:lnTo>
                    <a:lnTo>
                      <a:pt x="1875109" y="658575"/>
                    </a:lnTo>
                    <a:lnTo>
                      <a:pt x="1782911" y="658575"/>
                    </a:lnTo>
                    <a:lnTo>
                      <a:pt x="1782911" y="0"/>
                    </a:lnTo>
                    <a:lnTo>
                      <a:pt x="1642284" y="0"/>
                    </a:lnTo>
                    <a:lnTo>
                      <a:pt x="1642284" y="658575"/>
                    </a:lnTo>
                    <a:lnTo>
                      <a:pt x="1550085" y="658575"/>
                    </a:lnTo>
                    <a:lnTo>
                      <a:pt x="1550085" y="0"/>
                    </a:lnTo>
                    <a:lnTo>
                      <a:pt x="1409458" y="0"/>
                    </a:lnTo>
                    <a:lnTo>
                      <a:pt x="1409458" y="658575"/>
                    </a:lnTo>
                    <a:lnTo>
                      <a:pt x="1317259" y="658575"/>
                    </a:lnTo>
                    <a:lnTo>
                      <a:pt x="1317259" y="0"/>
                    </a:lnTo>
                    <a:lnTo>
                      <a:pt x="1176632" y="0"/>
                    </a:lnTo>
                    <a:lnTo>
                      <a:pt x="1176632" y="658575"/>
                    </a:lnTo>
                    <a:lnTo>
                      <a:pt x="1084434" y="658575"/>
                    </a:lnTo>
                    <a:lnTo>
                      <a:pt x="1084434" y="0"/>
                    </a:lnTo>
                    <a:lnTo>
                      <a:pt x="943806" y="0"/>
                    </a:lnTo>
                    <a:lnTo>
                      <a:pt x="943806" y="658575"/>
                    </a:lnTo>
                    <a:lnTo>
                      <a:pt x="851608" y="658575"/>
                    </a:lnTo>
                    <a:lnTo>
                      <a:pt x="851608" y="0"/>
                    </a:lnTo>
                    <a:lnTo>
                      <a:pt x="710981" y="0"/>
                    </a:lnTo>
                    <a:lnTo>
                      <a:pt x="710981" y="658575"/>
                    </a:lnTo>
                    <a:lnTo>
                      <a:pt x="618782" y="658575"/>
                    </a:lnTo>
                    <a:lnTo>
                      <a:pt x="618782" y="0"/>
                    </a:lnTo>
                    <a:lnTo>
                      <a:pt x="478155" y="0"/>
                    </a:lnTo>
                    <a:lnTo>
                      <a:pt x="478155" y="658575"/>
                    </a:lnTo>
                    <a:lnTo>
                      <a:pt x="385957" y="658575"/>
                    </a:lnTo>
                    <a:lnTo>
                      <a:pt x="385957" y="0"/>
                    </a:lnTo>
                    <a:lnTo>
                      <a:pt x="245332" y="0"/>
                    </a:lnTo>
                    <a:lnTo>
                      <a:pt x="245332" y="658575"/>
                    </a:lnTo>
                    <a:lnTo>
                      <a:pt x="153133" y="658575"/>
                    </a:lnTo>
                    <a:lnTo>
                      <a:pt x="153133" y="0"/>
                    </a:lnTo>
                    <a:lnTo>
                      <a:pt x="0" y="0"/>
                    </a:lnTo>
                    <a:lnTo>
                      <a:pt x="0" y="667240"/>
                    </a:lnTo>
                    <a:lnTo>
                      <a:pt x="5393520" y="66724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60" name="Google Shape;360;p4"/>
              <p:cNvSpPr/>
              <p:nvPr/>
            </p:nvSpPr>
            <p:spPr>
              <a:xfrm rot="5400000" flipH="1">
                <a:off x="3572073" y="4627733"/>
                <a:ext cx="1694715" cy="209656"/>
              </a:xfrm>
              <a:custGeom>
                <a:avLst/>
                <a:gdLst/>
                <a:ahLst/>
                <a:cxnLst/>
                <a:rect l="l" t="t" r="r" b="b"/>
                <a:pathLst>
                  <a:path w="5393520" h="667240" extrusionOk="0">
                    <a:moveTo>
                      <a:pt x="4577339" y="222921"/>
                    </a:moveTo>
                    <a:lnTo>
                      <a:pt x="4577339" y="451264"/>
                    </a:lnTo>
                    <a:lnTo>
                      <a:pt x="4329141" y="451264"/>
                    </a:lnTo>
                    <a:lnTo>
                      <a:pt x="4329141" y="222921"/>
                    </a:lnTo>
                    <a:close/>
                    <a:moveTo>
                      <a:pt x="5021455" y="222921"/>
                    </a:moveTo>
                    <a:lnTo>
                      <a:pt x="5021455" y="451264"/>
                    </a:lnTo>
                    <a:lnTo>
                      <a:pt x="4773257" y="451264"/>
                    </a:lnTo>
                    <a:lnTo>
                      <a:pt x="4773257" y="222921"/>
                    </a:lnTo>
                    <a:close/>
                    <a:moveTo>
                      <a:pt x="5393520" y="0"/>
                    </a:moveTo>
                    <a:lnTo>
                      <a:pt x="538365" y="0"/>
                    </a:lnTo>
                    <a:lnTo>
                      <a:pt x="538365" y="667239"/>
                    </a:lnTo>
                    <a:lnTo>
                      <a:pt x="300065" y="667239"/>
                    </a:lnTo>
                    <a:lnTo>
                      <a:pt x="300065" y="0"/>
                    </a:lnTo>
                    <a:lnTo>
                      <a:pt x="0" y="0"/>
                    </a:lnTo>
                    <a:lnTo>
                      <a:pt x="0" y="667240"/>
                    </a:lnTo>
                    <a:lnTo>
                      <a:pt x="539352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61" name="Google Shape;361;p4"/>
              <p:cNvSpPr/>
              <p:nvPr/>
            </p:nvSpPr>
            <p:spPr>
              <a:xfrm rot="5400000" flipH="1">
                <a:off x="3412106" y="4737149"/>
                <a:ext cx="1499976" cy="185564"/>
              </a:xfrm>
              <a:custGeom>
                <a:avLst/>
                <a:gdLst/>
                <a:ahLst/>
                <a:cxnLst/>
                <a:rect l="l" t="t" r="r" b="b"/>
                <a:pathLst>
                  <a:path w="5393520" h="667240" extrusionOk="0">
                    <a:moveTo>
                      <a:pt x="160738" y="0"/>
                    </a:moveTo>
                    <a:lnTo>
                      <a:pt x="0" y="0"/>
                    </a:lnTo>
                    <a:lnTo>
                      <a:pt x="0" y="667240"/>
                    </a:lnTo>
                    <a:lnTo>
                      <a:pt x="160738" y="667240"/>
                    </a:lnTo>
                    <a:close/>
                    <a:moveTo>
                      <a:pt x="374828" y="0"/>
                    </a:moveTo>
                    <a:lnTo>
                      <a:pt x="244143" y="0"/>
                    </a:lnTo>
                    <a:lnTo>
                      <a:pt x="244143" y="667240"/>
                    </a:lnTo>
                    <a:lnTo>
                      <a:pt x="374828" y="667240"/>
                    </a:lnTo>
                    <a:close/>
                    <a:moveTo>
                      <a:pt x="588917" y="0"/>
                    </a:moveTo>
                    <a:lnTo>
                      <a:pt x="458233" y="0"/>
                    </a:lnTo>
                    <a:lnTo>
                      <a:pt x="458233" y="667240"/>
                    </a:lnTo>
                    <a:lnTo>
                      <a:pt x="588917" y="667240"/>
                    </a:lnTo>
                    <a:close/>
                    <a:moveTo>
                      <a:pt x="803007" y="0"/>
                    </a:moveTo>
                    <a:lnTo>
                      <a:pt x="672322" y="0"/>
                    </a:lnTo>
                    <a:lnTo>
                      <a:pt x="672322" y="667240"/>
                    </a:lnTo>
                    <a:lnTo>
                      <a:pt x="803007" y="667240"/>
                    </a:lnTo>
                    <a:close/>
                    <a:moveTo>
                      <a:pt x="5393520" y="0"/>
                    </a:moveTo>
                    <a:lnTo>
                      <a:pt x="886412" y="0"/>
                    </a:lnTo>
                    <a:lnTo>
                      <a:pt x="886412" y="667240"/>
                    </a:lnTo>
                    <a:lnTo>
                      <a:pt x="5393520" y="66724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62" name="Google Shape;362;p4"/>
              <p:cNvSpPr/>
              <p:nvPr/>
            </p:nvSpPr>
            <p:spPr>
              <a:xfrm rot="5400000" flipH="1">
                <a:off x="3801983" y="4577115"/>
                <a:ext cx="1784807" cy="220801"/>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rgbClr val="F2A7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63" name="Google Shape;363;p4"/>
              <p:cNvSpPr/>
              <p:nvPr/>
            </p:nvSpPr>
            <p:spPr>
              <a:xfrm rot="5400000" flipH="1">
                <a:off x="2410703" y="4523806"/>
                <a:ext cx="1879687" cy="232539"/>
              </a:xfrm>
              <a:custGeom>
                <a:avLst/>
                <a:gdLst/>
                <a:ahLst/>
                <a:cxnLst/>
                <a:rect l="l" t="t" r="r" b="b"/>
                <a:pathLst>
                  <a:path w="5393520" h="667240" extrusionOk="0">
                    <a:moveTo>
                      <a:pt x="615033" y="0"/>
                    </a:moveTo>
                    <a:lnTo>
                      <a:pt x="0" y="0"/>
                    </a:lnTo>
                    <a:lnTo>
                      <a:pt x="0" y="667240"/>
                    </a:lnTo>
                    <a:lnTo>
                      <a:pt x="615033" y="667240"/>
                    </a:lnTo>
                    <a:close/>
                    <a:moveTo>
                      <a:pt x="829123" y="0"/>
                    </a:moveTo>
                    <a:lnTo>
                      <a:pt x="698438" y="0"/>
                    </a:lnTo>
                    <a:lnTo>
                      <a:pt x="698438" y="667240"/>
                    </a:lnTo>
                    <a:lnTo>
                      <a:pt x="829123" y="667240"/>
                    </a:lnTo>
                    <a:close/>
                    <a:moveTo>
                      <a:pt x="4597121" y="0"/>
                    </a:moveTo>
                    <a:lnTo>
                      <a:pt x="912528" y="0"/>
                    </a:lnTo>
                    <a:lnTo>
                      <a:pt x="912528" y="667240"/>
                    </a:lnTo>
                    <a:lnTo>
                      <a:pt x="4597121" y="667240"/>
                    </a:lnTo>
                    <a:close/>
                    <a:moveTo>
                      <a:pt x="4811211" y="0"/>
                    </a:moveTo>
                    <a:lnTo>
                      <a:pt x="4680526" y="0"/>
                    </a:lnTo>
                    <a:lnTo>
                      <a:pt x="4680526" y="667240"/>
                    </a:lnTo>
                    <a:lnTo>
                      <a:pt x="4811211" y="667240"/>
                    </a:lnTo>
                    <a:close/>
                    <a:moveTo>
                      <a:pt x="5393520" y="0"/>
                    </a:moveTo>
                    <a:lnTo>
                      <a:pt x="4894616" y="0"/>
                    </a:lnTo>
                    <a:lnTo>
                      <a:pt x="4894616" y="667240"/>
                    </a:lnTo>
                    <a:lnTo>
                      <a:pt x="5393520" y="66724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64" name="Google Shape;364;p4"/>
              <p:cNvSpPr/>
              <p:nvPr/>
            </p:nvSpPr>
            <p:spPr>
              <a:xfrm rot="5400000" flipH="1">
                <a:off x="2326501" y="4731870"/>
                <a:ext cx="1509371" cy="186726"/>
              </a:xfrm>
              <a:custGeom>
                <a:avLst/>
                <a:gdLst/>
                <a:ahLst/>
                <a:cxnLst/>
                <a:rect l="l" t="t" r="r" b="b"/>
                <a:pathLst>
                  <a:path w="5393520" h="667240" extrusionOk="0">
                    <a:moveTo>
                      <a:pt x="3749325" y="214783"/>
                    </a:moveTo>
                    <a:lnTo>
                      <a:pt x="3749325" y="452458"/>
                    </a:lnTo>
                    <a:lnTo>
                      <a:pt x="3604159" y="452458"/>
                    </a:lnTo>
                    <a:lnTo>
                      <a:pt x="3604159" y="214783"/>
                    </a:lnTo>
                    <a:close/>
                    <a:moveTo>
                      <a:pt x="4010934" y="214783"/>
                    </a:moveTo>
                    <a:lnTo>
                      <a:pt x="4010934" y="452458"/>
                    </a:lnTo>
                    <a:lnTo>
                      <a:pt x="3865768" y="452458"/>
                    </a:lnTo>
                    <a:lnTo>
                      <a:pt x="3865768" y="214783"/>
                    </a:lnTo>
                    <a:close/>
                    <a:moveTo>
                      <a:pt x="4272544" y="214783"/>
                    </a:moveTo>
                    <a:lnTo>
                      <a:pt x="4272544" y="452458"/>
                    </a:lnTo>
                    <a:lnTo>
                      <a:pt x="4127378" y="452458"/>
                    </a:lnTo>
                    <a:lnTo>
                      <a:pt x="4127378" y="214783"/>
                    </a:lnTo>
                    <a:close/>
                    <a:moveTo>
                      <a:pt x="4534153" y="214783"/>
                    </a:moveTo>
                    <a:lnTo>
                      <a:pt x="4534153" y="452458"/>
                    </a:lnTo>
                    <a:lnTo>
                      <a:pt x="4388987" y="452458"/>
                    </a:lnTo>
                    <a:lnTo>
                      <a:pt x="4388987" y="214783"/>
                    </a:lnTo>
                    <a:close/>
                    <a:moveTo>
                      <a:pt x="4795763" y="214783"/>
                    </a:moveTo>
                    <a:lnTo>
                      <a:pt x="4795763" y="452458"/>
                    </a:lnTo>
                    <a:lnTo>
                      <a:pt x="4650597" y="452458"/>
                    </a:lnTo>
                    <a:lnTo>
                      <a:pt x="4650597" y="214783"/>
                    </a:lnTo>
                    <a:close/>
                    <a:moveTo>
                      <a:pt x="5057372" y="214783"/>
                    </a:moveTo>
                    <a:lnTo>
                      <a:pt x="5057372" y="452458"/>
                    </a:lnTo>
                    <a:lnTo>
                      <a:pt x="4912206" y="452458"/>
                    </a:lnTo>
                    <a:lnTo>
                      <a:pt x="4912206" y="214783"/>
                    </a:lnTo>
                    <a:close/>
                    <a:moveTo>
                      <a:pt x="5393520" y="0"/>
                    </a:moveTo>
                    <a:lnTo>
                      <a:pt x="0" y="0"/>
                    </a:lnTo>
                    <a:lnTo>
                      <a:pt x="0" y="667240"/>
                    </a:lnTo>
                    <a:lnTo>
                      <a:pt x="5393520" y="66724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65" name="Google Shape;365;p4"/>
              <p:cNvSpPr/>
              <p:nvPr/>
            </p:nvSpPr>
            <p:spPr>
              <a:xfrm rot="5400000" flipH="1">
                <a:off x="4624354" y="4709730"/>
                <a:ext cx="1530076" cy="210301"/>
              </a:xfrm>
              <a:custGeom>
                <a:avLst/>
                <a:gdLst/>
                <a:ahLst/>
                <a:cxnLst/>
                <a:rect l="l" t="t" r="r" b="b"/>
                <a:pathLst>
                  <a:path w="5393520" h="667240" extrusionOk="0">
                    <a:moveTo>
                      <a:pt x="4294520" y="262881"/>
                    </a:moveTo>
                    <a:lnTo>
                      <a:pt x="4294520" y="390769"/>
                    </a:lnTo>
                    <a:lnTo>
                      <a:pt x="4155512" y="390769"/>
                    </a:lnTo>
                    <a:lnTo>
                      <a:pt x="4155512" y="262881"/>
                    </a:lnTo>
                    <a:close/>
                    <a:moveTo>
                      <a:pt x="4545033" y="262881"/>
                    </a:moveTo>
                    <a:lnTo>
                      <a:pt x="4545033" y="390769"/>
                    </a:lnTo>
                    <a:lnTo>
                      <a:pt x="4406025" y="390769"/>
                    </a:lnTo>
                    <a:lnTo>
                      <a:pt x="4406025" y="262881"/>
                    </a:lnTo>
                    <a:close/>
                    <a:moveTo>
                      <a:pt x="4795546" y="262881"/>
                    </a:moveTo>
                    <a:lnTo>
                      <a:pt x="4795546" y="390769"/>
                    </a:lnTo>
                    <a:lnTo>
                      <a:pt x="4656538" y="390769"/>
                    </a:lnTo>
                    <a:lnTo>
                      <a:pt x="4656538" y="262881"/>
                    </a:lnTo>
                    <a:close/>
                    <a:moveTo>
                      <a:pt x="5393520" y="0"/>
                    </a:moveTo>
                    <a:lnTo>
                      <a:pt x="1140534" y="0"/>
                    </a:lnTo>
                    <a:lnTo>
                      <a:pt x="1140534" y="658575"/>
                    </a:lnTo>
                    <a:lnTo>
                      <a:pt x="1057129" y="658575"/>
                    </a:lnTo>
                    <a:lnTo>
                      <a:pt x="1057129" y="0"/>
                    </a:lnTo>
                    <a:lnTo>
                      <a:pt x="926444" y="0"/>
                    </a:lnTo>
                    <a:lnTo>
                      <a:pt x="926444" y="658575"/>
                    </a:lnTo>
                    <a:lnTo>
                      <a:pt x="843039" y="658575"/>
                    </a:lnTo>
                    <a:lnTo>
                      <a:pt x="843039" y="0"/>
                    </a:lnTo>
                    <a:lnTo>
                      <a:pt x="712355" y="0"/>
                    </a:lnTo>
                    <a:lnTo>
                      <a:pt x="712355" y="658575"/>
                    </a:lnTo>
                    <a:lnTo>
                      <a:pt x="628950" y="658575"/>
                    </a:lnTo>
                    <a:lnTo>
                      <a:pt x="628950" y="0"/>
                    </a:lnTo>
                    <a:lnTo>
                      <a:pt x="498265" y="0"/>
                    </a:lnTo>
                    <a:lnTo>
                      <a:pt x="498265" y="658575"/>
                    </a:lnTo>
                    <a:lnTo>
                      <a:pt x="414860" y="658575"/>
                    </a:lnTo>
                    <a:lnTo>
                      <a:pt x="414860" y="0"/>
                    </a:lnTo>
                    <a:lnTo>
                      <a:pt x="0" y="0"/>
                    </a:lnTo>
                    <a:lnTo>
                      <a:pt x="0" y="667240"/>
                    </a:lnTo>
                    <a:lnTo>
                      <a:pt x="5393520" y="66724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66" name="Google Shape;366;p4"/>
              <p:cNvSpPr/>
              <p:nvPr/>
            </p:nvSpPr>
            <p:spPr>
              <a:xfrm rot="5400000" flipH="1">
                <a:off x="4253712" y="4609117"/>
                <a:ext cx="1581603" cy="360000"/>
              </a:xfrm>
              <a:custGeom>
                <a:avLst/>
                <a:gdLst/>
                <a:ahLst/>
                <a:cxnLst/>
                <a:rect l="l" t="t" r="r" b="b"/>
                <a:pathLst>
                  <a:path w="1581603" h="360000" extrusionOk="0">
                    <a:moveTo>
                      <a:pt x="1202902" y="360000"/>
                    </a:moveTo>
                    <a:lnTo>
                      <a:pt x="1202902" y="0"/>
                    </a:lnTo>
                    <a:lnTo>
                      <a:pt x="1152000" y="0"/>
                    </a:lnTo>
                    <a:lnTo>
                      <a:pt x="1019560" y="0"/>
                    </a:lnTo>
                    <a:lnTo>
                      <a:pt x="929520" y="0"/>
                    </a:lnTo>
                    <a:lnTo>
                      <a:pt x="863339" y="0"/>
                    </a:lnTo>
                    <a:lnTo>
                      <a:pt x="773299" y="0"/>
                    </a:lnTo>
                    <a:lnTo>
                      <a:pt x="429603" y="0"/>
                    </a:lnTo>
                    <a:lnTo>
                      <a:pt x="0" y="0"/>
                    </a:lnTo>
                    <a:lnTo>
                      <a:pt x="0" y="360000"/>
                    </a:lnTo>
                    <a:lnTo>
                      <a:pt x="429603" y="360000"/>
                    </a:lnTo>
                    <a:lnTo>
                      <a:pt x="773299" y="360000"/>
                    </a:lnTo>
                    <a:lnTo>
                      <a:pt x="863339" y="360000"/>
                    </a:lnTo>
                    <a:lnTo>
                      <a:pt x="929520" y="360000"/>
                    </a:lnTo>
                    <a:lnTo>
                      <a:pt x="1019560" y="360000"/>
                    </a:lnTo>
                    <a:lnTo>
                      <a:pt x="1152000" y="360000"/>
                    </a:lnTo>
                    <a:close/>
                    <a:moveTo>
                      <a:pt x="1359123" y="360000"/>
                    </a:moveTo>
                    <a:lnTo>
                      <a:pt x="1359123" y="0"/>
                    </a:lnTo>
                    <a:lnTo>
                      <a:pt x="1292942" y="0"/>
                    </a:lnTo>
                    <a:lnTo>
                      <a:pt x="1292942" y="360000"/>
                    </a:lnTo>
                    <a:close/>
                    <a:moveTo>
                      <a:pt x="1581603" y="360000"/>
                    </a:moveTo>
                    <a:lnTo>
                      <a:pt x="1581603" y="0"/>
                    </a:lnTo>
                    <a:lnTo>
                      <a:pt x="1449163" y="0"/>
                    </a:lnTo>
                    <a:lnTo>
                      <a:pt x="1449163" y="36000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sp>
            <p:nvSpPr>
              <p:cNvPr id="367" name="Google Shape;367;p4"/>
              <p:cNvSpPr/>
              <p:nvPr/>
            </p:nvSpPr>
            <p:spPr>
              <a:xfrm rot="-5400000" flipH="1">
                <a:off x="1913042" y="4561068"/>
                <a:ext cx="1687475" cy="298576"/>
              </a:xfrm>
              <a:custGeom>
                <a:avLst/>
                <a:gdLst/>
                <a:ahLst/>
                <a:cxnLst/>
                <a:rect l="l" t="t" r="r" b="b"/>
                <a:pathLst>
                  <a:path w="5393520" h="667240" extrusionOk="0">
                    <a:moveTo>
                      <a:pt x="4942528" y="261481"/>
                    </a:moveTo>
                    <a:lnTo>
                      <a:pt x="4942528" y="389369"/>
                    </a:lnTo>
                    <a:lnTo>
                      <a:pt x="5081536" y="389369"/>
                    </a:lnTo>
                    <a:lnTo>
                      <a:pt x="5081536" y="261481"/>
                    </a:lnTo>
                    <a:close/>
                    <a:moveTo>
                      <a:pt x="4692028" y="261481"/>
                    </a:moveTo>
                    <a:lnTo>
                      <a:pt x="4692028" y="389369"/>
                    </a:lnTo>
                    <a:lnTo>
                      <a:pt x="4831036" y="389369"/>
                    </a:lnTo>
                    <a:lnTo>
                      <a:pt x="4831036" y="261481"/>
                    </a:lnTo>
                    <a:close/>
                    <a:moveTo>
                      <a:pt x="4441519" y="261481"/>
                    </a:moveTo>
                    <a:lnTo>
                      <a:pt x="4441519" y="389369"/>
                    </a:lnTo>
                    <a:lnTo>
                      <a:pt x="4580527" y="389369"/>
                    </a:lnTo>
                    <a:lnTo>
                      <a:pt x="4580527" y="261481"/>
                    </a:lnTo>
                    <a:close/>
                    <a:moveTo>
                      <a:pt x="4191008" y="261481"/>
                    </a:moveTo>
                    <a:lnTo>
                      <a:pt x="4191008" y="389369"/>
                    </a:lnTo>
                    <a:lnTo>
                      <a:pt x="4330016" y="389369"/>
                    </a:lnTo>
                    <a:lnTo>
                      <a:pt x="4330016" y="261481"/>
                    </a:lnTo>
                    <a:close/>
                    <a:moveTo>
                      <a:pt x="0" y="0"/>
                    </a:moveTo>
                    <a:lnTo>
                      <a:pt x="570675" y="0"/>
                    </a:lnTo>
                    <a:lnTo>
                      <a:pt x="570675" y="658575"/>
                    </a:lnTo>
                    <a:lnTo>
                      <a:pt x="654080" y="658575"/>
                    </a:lnTo>
                    <a:lnTo>
                      <a:pt x="654080" y="0"/>
                    </a:lnTo>
                    <a:lnTo>
                      <a:pt x="784765" y="0"/>
                    </a:lnTo>
                    <a:lnTo>
                      <a:pt x="784765" y="658575"/>
                    </a:lnTo>
                    <a:lnTo>
                      <a:pt x="868170" y="658575"/>
                    </a:lnTo>
                    <a:lnTo>
                      <a:pt x="868170" y="0"/>
                    </a:lnTo>
                    <a:lnTo>
                      <a:pt x="998854" y="0"/>
                    </a:lnTo>
                    <a:lnTo>
                      <a:pt x="998854" y="658575"/>
                    </a:lnTo>
                    <a:lnTo>
                      <a:pt x="1082259" y="658575"/>
                    </a:lnTo>
                    <a:lnTo>
                      <a:pt x="1082259" y="0"/>
                    </a:lnTo>
                    <a:lnTo>
                      <a:pt x="5393520" y="0"/>
                    </a:lnTo>
                    <a:lnTo>
                      <a:pt x="5393520" y="667240"/>
                    </a:lnTo>
                    <a:lnTo>
                      <a:pt x="0" y="66724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1" b="0" i="0" u="none" strike="noStrike" cap="none">
                  <a:solidFill>
                    <a:schemeClr val="lt1"/>
                  </a:solidFill>
                  <a:latin typeface="Arial"/>
                  <a:ea typeface="Arial"/>
                  <a:cs typeface="Arial"/>
                  <a:sym typeface="Arial"/>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5"/>
          <p:cNvSpPr/>
          <p:nvPr/>
        </p:nvSpPr>
        <p:spPr>
          <a:xfrm>
            <a:off x="1143000" y="443311"/>
            <a:ext cx="9906000" cy="92333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5400" b="0" i="0" u="none" strike="noStrike" cap="none">
                <a:solidFill>
                  <a:schemeClr val="accent1"/>
                </a:solidFill>
                <a:latin typeface="Arial"/>
                <a:ea typeface="Arial"/>
                <a:cs typeface="Arial"/>
                <a:sym typeface="Arial"/>
              </a:rPr>
              <a:t>Annual</a:t>
            </a:r>
            <a:r>
              <a:rPr lang="en-US" sz="5400" b="0" i="0" u="none" strike="noStrike" cap="none">
                <a:solidFill>
                  <a:schemeClr val="dk1"/>
                </a:solidFill>
                <a:latin typeface="Arial"/>
                <a:ea typeface="Arial"/>
                <a:cs typeface="Arial"/>
                <a:sym typeface="Arial"/>
              </a:rPr>
              <a:t> Planner</a:t>
            </a:r>
            <a:endParaRPr/>
          </a:p>
        </p:txBody>
      </p:sp>
      <p:graphicFrame>
        <p:nvGraphicFramePr>
          <p:cNvPr id="373" name="Google Shape;373;p5"/>
          <p:cNvGraphicFramePr/>
          <p:nvPr/>
        </p:nvGraphicFramePr>
        <p:xfrm>
          <a:off x="1661160" y="1961885"/>
          <a:ext cx="3000000" cy="3000000"/>
        </p:xfrm>
        <a:graphic>
          <a:graphicData uri="http://schemas.openxmlformats.org/drawingml/2006/table">
            <a:tbl>
              <a:tblPr firstRow="1" bandRow="1">
                <a:noFill/>
                <a:tableStyleId>{730BBE97-9610-4573-A0C3-5CB86BA2D595}</a:tableStyleId>
              </a:tblPr>
              <a:tblGrid>
                <a:gridCol w="2286000">
                  <a:extLst>
                    <a:ext uri="{9D8B030D-6E8A-4147-A177-3AD203B41FA5}">
                      <a16:colId xmlns:a16="http://schemas.microsoft.com/office/drawing/2014/main" val="20000"/>
                    </a:ext>
                  </a:extLst>
                </a:gridCol>
                <a:gridCol w="548650">
                  <a:extLst>
                    <a:ext uri="{9D8B030D-6E8A-4147-A177-3AD203B41FA5}">
                      <a16:colId xmlns:a16="http://schemas.microsoft.com/office/drawing/2014/main" val="20001"/>
                    </a:ext>
                  </a:extLst>
                </a:gridCol>
                <a:gridCol w="548650">
                  <a:extLst>
                    <a:ext uri="{9D8B030D-6E8A-4147-A177-3AD203B41FA5}">
                      <a16:colId xmlns:a16="http://schemas.microsoft.com/office/drawing/2014/main" val="20002"/>
                    </a:ext>
                  </a:extLst>
                </a:gridCol>
                <a:gridCol w="548650">
                  <a:extLst>
                    <a:ext uri="{9D8B030D-6E8A-4147-A177-3AD203B41FA5}">
                      <a16:colId xmlns:a16="http://schemas.microsoft.com/office/drawing/2014/main" val="20003"/>
                    </a:ext>
                  </a:extLst>
                </a:gridCol>
                <a:gridCol w="548650">
                  <a:extLst>
                    <a:ext uri="{9D8B030D-6E8A-4147-A177-3AD203B41FA5}">
                      <a16:colId xmlns:a16="http://schemas.microsoft.com/office/drawing/2014/main" val="20004"/>
                    </a:ext>
                  </a:extLst>
                </a:gridCol>
                <a:gridCol w="548650">
                  <a:extLst>
                    <a:ext uri="{9D8B030D-6E8A-4147-A177-3AD203B41FA5}">
                      <a16:colId xmlns:a16="http://schemas.microsoft.com/office/drawing/2014/main" val="20005"/>
                    </a:ext>
                  </a:extLst>
                </a:gridCol>
                <a:gridCol w="548650">
                  <a:extLst>
                    <a:ext uri="{9D8B030D-6E8A-4147-A177-3AD203B41FA5}">
                      <a16:colId xmlns:a16="http://schemas.microsoft.com/office/drawing/2014/main" val="20006"/>
                    </a:ext>
                  </a:extLst>
                </a:gridCol>
                <a:gridCol w="548650">
                  <a:extLst>
                    <a:ext uri="{9D8B030D-6E8A-4147-A177-3AD203B41FA5}">
                      <a16:colId xmlns:a16="http://schemas.microsoft.com/office/drawing/2014/main" val="20007"/>
                    </a:ext>
                  </a:extLst>
                </a:gridCol>
                <a:gridCol w="548650">
                  <a:extLst>
                    <a:ext uri="{9D8B030D-6E8A-4147-A177-3AD203B41FA5}">
                      <a16:colId xmlns:a16="http://schemas.microsoft.com/office/drawing/2014/main" val="20008"/>
                    </a:ext>
                  </a:extLst>
                </a:gridCol>
                <a:gridCol w="548650">
                  <a:extLst>
                    <a:ext uri="{9D8B030D-6E8A-4147-A177-3AD203B41FA5}">
                      <a16:colId xmlns:a16="http://schemas.microsoft.com/office/drawing/2014/main" val="20009"/>
                    </a:ext>
                  </a:extLst>
                </a:gridCol>
                <a:gridCol w="548650">
                  <a:extLst>
                    <a:ext uri="{9D8B030D-6E8A-4147-A177-3AD203B41FA5}">
                      <a16:colId xmlns:a16="http://schemas.microsoft.com/office/drawing/2014/main" val="20010"/>
                    </a:ext>
                  </a:extLst>
                </a:gridCol>
                <a:gridCol w="548650">
                  <a:extLst>
                    <a:ext uri="{9D8B030D-6E8A-4147-A177-3AD203B41FA5}">
                      <a16:colId xmlns:a16="http://schemas.microsoft.com/office/drawing/2014/main" val="20011"/>
                    </a:ext>
                  </a:extLst>
                </a:gridCol>
                <a:gridCol w="548650">
                  <a:extLst>
                    <a:ext uri="{9D8B030D-6E8A-4147-A177-3AD203B41FA5}">
                      <a16:colId xmlns:a16="http://schemas.microsoft.com/office/drawing/2014/main" val="20012"/>
                    </a:ext>
                  </a:extLst>
                </a:gridCol>
              </a:tblGrid>
              <a:tr h="457200">
                <a:tc>
                  <a:txBody>
                    <a:bodyPr/>
                    <a:lstStyle/>
                    <a:p>
                      <a:pPr marL="0" marR="0" lvl="0" indent="0" algn="ctr" rtl="0">
                        <a:spcBef>
                          <a:spcPts val="0"/>
                        </a:spcBef>
                        <a:spcAft>
                          <a:spcPts val="0"/>
                        </a:spcAft>
                        <a:buNone/>
                      </a:pPr>
                      <a:r>
                        <a:rPr lang="en-US" sz="2000">
                          <a:latin typeface="Arial"/>
                          <a:ea typeface="Arial"/>
                          <a:cs typeface="Arial"/>
                          <a:sym typeface="Arial"/>
                        </a:rPr>
                        <a:t>2019</a:t>
                      </a:r>
                      <a:endParaRPr sz="20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tc>
                  <a:txBody>
                    <a:bodyPr/>
                    <a:lstStyle/>
                    <a:p>
                      <a:pPr marL="0" marR="0" lvl="0" indent="0" algn="ctr" rtl="0">
                        <a:spcBef>
                          <a:spcPts val="0"/>
                        </a:spcBef>
                        <a:spcAft>
                          <a:spcPts val="0"/>
                        </a:spcAft>
                        <a:buNone/>
                      </a:pPr>
                      <a:r>
                        <a:rPr lang="en-US" sz="1200">
                          <a:latin typeface="Arial"/>
                          <a:ea typeface="Arial"/>
                          <a:cs typeface="Arial"/>
                          <a:sym typeface="Arial"/>
                        </a:rPr>
                        <a:t>Jan</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Feb</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Mar</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Apr</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May</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Jun</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Jul</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Aug</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Sep</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Oct</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Nov</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spcBef>
                          <a:spcPts val="0"/>
                        </a:spcBef>
                        <a:spcAft>
                          <a:spcPts val="0"/>
                        </a:spcAft>
                        <a:buNone/>
                      </a:pPr>
                      <a:r>
                        <a:rPr lang="en-US" sz="1200">
                          <a:latin typeface="Arial"/>
                          <a:ea typeface="Arial"/>
                          <a:cs typeface="Arial"/>
                          <a:sym typeface="Arial"/>
                        </a:rPr>
                        <a:t>Dec</a:t>
                      </a:r>
                      <a:endParaRPr sz="1200">
                        <a:latin typeface="Arial"/>
                        <a:ea typeface="Arial"/>
                        <a:cs typeface="Arial"/>
                        <a:sym typeface="Arial"/>
                      </a:endParaRPr>
                    </a:p>
                  </a:txBody>
                  <a:tcPr marL="0" marR="0" marT="0" marB="0" anchor="ctr">
                    <a:lnL w="19050"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extLst>
                  <a:ext uri="{0D108BD9-81ED-4DB2-BD59-A6C34878D82A}">
                    <a16:rowId xmlns:a16="http://schemas.microsoft.com/office/drawing/2014/main" val="10000"/>
                  </a:ext>
                </a:extLst>
              </a:tr>
              <a:tr h="457200">
                <a:tc>
                  <a:txBody>
                    <a:bodyPr/>
                    <a:lstStyle/>
                    <a:p>
                      <a:pPr marL="0" marR="0" lvl="0" indent="0" algn="ctr" rtl="0">
                        <a:spcBef>
                          <a:spcPts val="0"/>
                        </a:spcBef>
                        <a:spcAft>
                          <a:spcPts val="0"/>
                        </a:spcAft>
                        <a:buNone/>
                      </a:pPr>
                      <a:r>
                        <a:rPr lang="en-US" sz="1200">
                          <a:latin typeface="Arial"/>
                          <a:ea typeface="Arial"/>
                          <a:cs typeface="Arial"/>
                          <a:sym typeface="Arial"/>
                        </a:rPr>
                        <a:t>PROJECT 1</a:t>
                      </a: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rgbClr val="CDE7EE"/>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extLst>
                  <a:ext uri="{0D108BD9-81ED-4DB2-BD59-A6C34878D82A}">
                    <a16:rowId xmlns:a16="http://schemas.microsoft.com/office/drawing/2014/main" val="10001"/>
                  </a:ext>
                </a:extLst>
              </a:tr>
              <a:tr h="457200">
                <a:tc>
                  <a:txBody>
                    <a:bodyPr/>
                    <a:lstStyle/>
                    <a:p>
                      <a:pPr marL="0" marR="0" lvl="0" indent="0" algn="ctr" rtl="0">
                        <a:spcBef>
                          <a:spcPts val="0"/>
                        </a:spcBef>
                        <a:spcAft>
                          <a:spcPts val="0"/>
                        </a:spcAft>
                        <a:buNone/>
                      </a:pPr>
                      <a:r>
                        <a:rPr lang="en-US" sz="1200">
                          <a:latin typeface="Arial"/>
                          <a:ea typeface="Arial"/>
                          <a:cs typeface="Arial"/>
                          <a:sym typeface="Arial"/>
                        </a:rPr>
                        <a:t>PROJECT 2</a:t>
                      </a: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CDE7EE"/>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extLst>
                  <a:ext uri="{0D108BD9-81ED-4DB2-BD59-A6C34878D82A}">
                    <a16:rowId xmlns:a16="http://schemas.microsoft.com/office/drawing/2014/main" val="10002"/>
                  </a:ext>
                </a:extLst>
              </a:tr>
              <a:tr h="457200">
                <a:tc>
                  <a:txBody>
                    <a:bodyPr/>
                    <a:lstStyle/>
                    <a:p>
                      <a:pPr marL="0" marR="0" lvl="0" indent="0" algn="ctr" rtl="0">
                        <a:spcBef>
                          <a:spcPts val="0"/>
                        </a:spcBef>
                        <a:spcAft>
                          <a:spcPts val="0"/>
                        </a:spcAft>
                        <a:buNone/>
                      </a:pPr>
                      <a:r>
                        <a:rPr lang="en-US" sz="1200">
                          <a:latin typeface="Arial"/>
                          <a:ea typeface="Arial"/>
                          <a:cs typeface="Arial"/>
                          <a:sym typeface="Arial"/>
                        </a:rPr>
                        <a:t>PROJECT 3</a:t>
                      </a: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CDE7EE"/>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extLst>
                  <a:ext uri="{0D108BD9-81ED-4DB2-BD59-A6C34878D82A}">
                    <a16:rowId xmlns:a16="http://schemas.microsoft.com/office/drawing/2014/main" val="10003"/>
                  </a:ext>
                </a:extLst>
              </a:tr>
              <a:tr h="457200">
                <a:tc>
                  <a:txBody>
                    <a:bodyPr/>
                    <a:lstStyle/>
                    <a:p>
                      <a:pPr marL="0" marR="0" lvl="0" indent="0" algn="ctr" rtl="0">
                        <a:spcBef>
                          <a:spcPts val="0"/>
                        </a:spcBef>
                        <a:spcAft>
                          <a:spcPts val="0"/>
                        </a:spcAft>
                        <a:buNone/>
                      </a:pPr>
                      <a:r>
                        <a:rPr lang="en-US" sz="1200">
                          <a:latin typeface="Arial"/>
                          <a:ea typeface="Arial"/>
                          <a:cs typeface="Arial"/>
                          <a:sym typeface="Arial"/>
                        </a:rPr>
                        <a:t>PROJECT 4</a:t>
                      </a: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CDE7EE"/>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extLst>
                  <a:ext uri="{0D108BD9-81ED-4DB2-BD59-A6C34878D82A}">
                    <a16:rowId xmlns:a16="http://schemas.microsoft.com/office/drawing/2014/main" val="10004"/>
                  </a:ext>
                </a:extLst>
              </a:tr>
              <a:tr h="457200">
                <a:tc>
                  <a:txBody>
                    <a:bodyPr/>
                    <a:lstStyle/>
                    <a:p>
                      <a:pPr marL="0" marR="0" lvl="0" indent="0" algn="ctr" rtl="0">
                        <a:spcBef>
                          <a:spcPts val="0"/>
                        </a:spcBef>
                        <a:spcAft>
                          <a:spcPts val="0"/>
                        </a:spcAft>
                        <a:buNone/>
                      </a:pPr>
                      <a:r>
                        <a:rPr lang="en-US" sz="1200">
                          <a:latin typeface="Arial"/>
                          <a:ea typeface="Arial"/>
                          <a:cs typeface="Arial"/>
                          <a:sym typeface="Arial"/>
                        </a:rPr>
                        <a:t>PROJECT 5</a:t>
                      </a: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CDE7EE"/>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extLst>
                  <a:ext uri="{0D108BD9-81ED-4DB2-BD59-A6C34878D82A}">
                    <a16:rowId xmlns:a16="http://schemas.microsoft.com/office/drawing/2014/main" val="10005"/>
                  </a:ext>
                </a:extLst>
              </a:tr>
              <a:tr h="457200">
                <a:tc>
                  <a:txBody>
                    <a:bodyPr/>
                    <a:lstStyle/>
                    <a:p>
                      <a:pPr marL="0" marR="0" lvl="0" indent="0" algn="ctr" rtl="0">
                        <a:spcBef>
                          <a:spcPts val="0"/>
                        </a:spcBef>
                        <a:spcAft>
                          <a:spcPts val="0"/>
                        </a:spcAft>
                        <a:buNone/>
                      </a:pPr>
                      <a:r>
                        <a:rPr lang="en-US" sz="1200">
                          <a:latin typeface="Arial"/>
                          <a:ea typeface="Arial"/>
                          <a:cs typeface="Arial"/>
                          <a:sym typeface="Arial"/>
                        </a:rPr>
                        <a:t>PROJECT 6</a:t>
                      </a: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CDE7EE"/>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extLst>
                  <a:ext uri="{0D108BD9-81ED-4DB2-BD59-A6C34878D82A}">
                    <a16:rowId xmlns:a16="http://schemas.microsoft.com/office/drawing/2014/main" val="10006"/>
                  </a:ext>
                </a:extLst>
              </a:tr>
              <a:tr h="457200">
                <a:tc>
                  <a:txBody>
                    <a:bodyPr/>
                    <a:lstStyle/>
                    <a:p>
                      <a:pPr marL="0" marR="0" lvl="0" indent="0" algn="ctr" rtl="0">
                        <a:spcBef>
                          <a:spcPts val="0"/>
                        </a:spcBef>
                        <a:spcAft>
                          <a:spcPts val="0"/>
                        </a:spcAft>
                        <a:buNone/>
                      </a:pPr>
                      <a:r>
                        <a:rPr lang="en-US" sz="1200">
                          <a:latin typeface="Arial"/>
                          <a:ea typeface="Arial"/>
                          <a:cs typeface="Arial"/>
                          <a:sym typeface="Arial"/>
                        </a:rPr>
                        <a:t>PROJECT 7</a:t>
                      </a: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CDE7EE"/>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E7F3F5"/>
                    </a:solidFill>
                  </a:tcPr>
                </a:tc>
                <a:extLst>
                  <a:ext uri="{0D108BD9-81ED-4DB2-BD59-A6C34878D82A}">
                    <a16:rowId xmlns:a16="http://schemas.microsoft.com/office/drawing/2014/main" val="10007"/>
                  </a:ext>
                </a:extLst>
              </a:tr>
              <a:tr h="457200">
                <a:tc>
                  <a:txBody>
                    <a:bodyPr/>
                    <a:lstStyle/>
                    <a:p>
                      <a:pPr marL="0" marR="0" lvl="0" indent="0" algn="ctr" rtl="0">
                        <a:spcBef>
                          <a:spcPts val="0"/>
                        </a:spcBef>
                        <a:spcAft>
                          <a:spcPts val="0"/>
                        </a:spcAft>
                        <a:buNone/>
                      </a:pPr>
                      <a:r>
                        <a:rPr lang="en-US" sz="1200">
                          <a:latin typeface="Arial"/>
                          <a:ea typeface="Arial"/>
                          <a:cs typeface="Arial"/>
                          <a:sym typeface="Arial"/>
                        </a:rPr>
                        <a:t>PROJECT 8</a:t>
                      </a: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2"/>
                      </a:solidFill>
                      <a:prstDash val="solid"/>
                      <a:round/>
                      <a:headEnd type="none" w="sm" len="sm"/>
                      <a:tailEnd type="none" w="sm" len="sm"/>
                    </a:lnB>
                    <a:solidFill>
                      <a:srgbClr val="CDE7EE"/>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rgbClr val="E7F3F5"/>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sz="1200">
                        <a:latin typeface="Arial"/>
                        <a:ea typeface="Arial"/>
                        <a:cs typeface="Arial"/>
                        <a:sym typeface="Arial"/>
                      </a:endParaRPr>
                    </a:p>
                  </a:txBody>
                  <a:tcPr marL="0" marR="0"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76200" cap="flat" cmpd="sng">
                      <a:solidFill>
                        <a:schemeClr val="accent1"/>
                      </a:solidFill>
                      <a:prstDash val="solid"/>
                      <a:round/>
                      <a:headEnd type="none" w="sm" len="sm"/>
                      <a:tailEnd type="none" w="sm" len="sm"/>
                    </a:lnB>
                    <a:solidFill>
                      <a:srgbClr val="E7F3F5"/>
                    </a:solidFill>
                  </a:tcPr>
                </a:tc>
                <a:extLst>
                  <a:ext uri="{0D108BD9-81ED-4DB2-BD59-A6C34878D82A}">
                    <a16:rowId xmlns:a16="http://schemas.microsoft.com/office/drawing/2014/main" val="10008"/>
                  </a:ext>
                </a:extLst>
              </a:tr>
            </a:tbl>
          </a:graphicData>
        </a:graphic>
      </p:graphicFrame>
      <p:sp>
        <p:nvSpPr>
          <p:cNvPr id="374" name="Google Shape;374;p5"/>
          <p:cNvSpPr/>
          <p:nvPr/>
        </p:nvSpPr>
        <p:spPr>
          <a:xfrm>
            <a:off x="5056695" y="3877533"/>
            <a:ext cx="4363529" cy="27432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chemeClr val="lt1"/>
                </a:solidFill>
                <a:latin typeface="Arial"/>
                <a:ea typeface="Arial"/>
                <a:cs typeface="Arial"/>
                <a:sym typeface="Arial"/>
              </a:rPr>
              <a:t>Text</a:t>
            </a:r>
            <a:endParaRPr sz="1400" b="0" i="0" u="none" strike="noStrike" cap="none">
              <a:solidFill>
                <a:schemeClr val="lt1"/>
              </a:solidFill>
              <a:latin typeface="Arial"/>
              <a:ea typeface="Arial"/>
              <a:cs typeface="Arial"/>
              <a:sym typeface="Arial"/>
            </a:endParaRPr>
          </a:p>
        </p:txBody>
      </p:sp>
      <p:sp>
        <p:nvSpPr>
          <p:cNvPr id="375" name="Google Shape;375;p5"/>
          <p:cNvSpPr/>
          <p:nvPr/>
        </p:nvSpPr>
        <p:spPr>
          <a:xfrm>
            <a:off x="7232578" y="5251020"/>
            <a:ext cx="3298262" cy="27432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chemeClr val="lt1"/>
                </a:solidFill>
                <a:latin typeface="Arial"/>
                <a:ea typeface="Arial"/>
                <a:cs typeface="Arial"/>
                <a:sym typeface="Arial"/>
              </a:rPr>
              <a:t>Text</a:t>
            </a:r>
            <a:endParaRPr sz="1400" b="0" i="0" u="none" strike="noStrike" cap="none">
              <a:solidFill>
                <a:schemeClr val="lt1"/>
              </a:solidFill>
              <a:latin typeface="Arial"/>
              <a:ea typeface="Arial"/>
              <a:cs typeface="Arial"/>
              <a:sym typeface="Arial"/>
            </a:endParaRPr>
          </a:p>
        </p:txBody>
      </p:sp>
      <p:sp>
        <p:nvSpPr>
          <p:cNvPr id="376" name="Google Shape;376;p5"/>
          <p:cNvSpPr/>
          <p:nvPr/>
        </p:nvSpPr>
        <p:spPr>
          <a:xfrm>
            <a:off x="4506169" y="3419704"/>
            <a:ext cx="1637456" cy="27432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chemeClr val="lt1"/>
                </a:solidFill>
                <a:latin typeface="Arial"/>
                <a:ea typeface="Arial"/>
                <a:cs typeface="Arial"/>
                <a:sym typeface="Arial"/>
              </a:rPr>
              <a:t>Text</a:t>
            </a:r>
            <a:endParaRPr sz="1400" b="0" i="0" u="none" strike="noStrike" cap="none">
              <a:solidFill>
                <a:schemeClr val="lt1"/>
              </a:solidFill>
              <a:latin typeface="Arial"/>
              <a:ea typeface="Arial"/>
              <a:cs typeface="Arial"/>
              <a:sym typeface="Arial"/>
            </a:endParaRPr>
          </a:p>
        </p:txBody>
      </p:sp>
      <p:sp>
        <p:nvSpPr>
          <p:cNvPr id="377" name="Google Shape;377;p5"/>
          <p:cNvSpPr/>
          <p:nvPr/>
        </p:nvSpPr>
        <p:spPr>
          <a:xfrm>
            <a:off x="8886825" y="5708846"/>
            <a:ext cx="1657350" cy="27432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chemeClr val="lt1"/>
                </a:solidFill>
                <a:latin typeface="Arial"/>
                <a:ea typeface="Arial"/>
                <a:cs typeface="Arial"/>
                <a:sym typeface="Arial"/>
              </a:rPr>
              <a:t>Text</a:t>
            </a:r>
            <a:endParaRPr sz="1400" b="0" i="0" u="none" strike="noStrike" cap="none">
              <a:solidFill>
                <a:schemeClr val="lt1"/>
              </a:solidFill>
              <a:latin typeface="Arial"/>
              <a:ea typeface="Arial"/>
              <a:cs typeface="Arial"/>
              <a:sym typeface="Arial"/>
            </a:endParaRPr>
          </a:p>
        </p:txBody>
      </p:sp>
      <p:sp>
        <p:nvSpPr>
          <p:cNvPr id="378" name="Google Shape;378;p5"/>
          <p:cNvSpPr/>
          <p:nvPr/>
        </p:nvSpPr>
        <p:spPr>
          <a:xfrm>
            <a:off x="4506169" y="2961875"/>
            <a:ext cx="2726410" cy="27432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chemeClr val="lt1"/>
                </a:solidFill>
                <a:latin typeface="Arial"/>
                <a:ea typeface="Arial"/>
                <a:cs typeface="Arial"/>
                <a:sym typeface="Arial"/>
              </a:rPr>
              <a:t>Text</a:t>
            </a:r>
            <a:endParaRPr sz="1400" b="0" i="0" u="none" strike="noStrike" cap="none">
              <a:solidFill>
                <a:schemeClr val="lt1"/>
              </a:solidFill>
              <a:latin typeface="Arial"/>
              <a:ea typeface="Arial"/>
              <a:cs typeface="Arial"/>
              <a:sym typeface="Arial"/>
            </a:endParaRPr>
          </a:p>
        </p:txBody>
      </p:sp>
      <p:sp>
        <p:nvSpPr>
          <p:cNvPr id="379" name="Google Shape;379;p5"/>
          <p:cNvSpPr/>
          <p:nvPr/>
        </p:nvSpPr>
        <p:spPr>
          <a:xfrm>
            <a:off x="5600700" y="4335362"/>
            <a:ext cx="2190750" cy="27432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chemeClr val="lt1"/>
                </a:solidFill>
                <a:latin typeface="Arial"/>
                <a:ea typeface="Arial"/>
                <a:cs typeface="Arial"/>
                <a:sym typeface="Arial"/>
              </a:rPr>
              <a:t>Text</a:t>
            </a:r>
            <a:endParaRPr sz="1400" b="0" i="0" u="none" strike="noStrike" cap="none">
              <a:solidFill>
                <a:schemeClr val="lt1"/>
              </a:solidFill>
              <a:latin typeface="Arial"/>
              <a:ea typeface="Arial"/>
              <a:cs typeface="Arial"/>
              <a:sym typeface="Arial"/>
            </a:endParaRPr>
          </a:p>
        </p:txBody>
      </p:sp>
      <p:sp>
        <p:nvSpPr>
          <p:cNvPr id="380" name="Google Shape;380;p5"/>
          <p:cNvSpPr/>
          <p:nvPr/>
        </p:nvSpPr>
        <p:spPr>
          <a:xfrm>
            <a:off x="6143625" y="4793191"/>
            <a:ext cx="2724150" cy="27432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chemeClr val="lt1"/>
                </a:solidFill>
                <a:latin typeface="Arial"/>
                <a:ea typeface="Arial"/>
                <a:cs typeface="Arial"/>
                <a:sym typeface="Arial"/>
              </a:rPr>
              <a:t>Text</a:t>
            </a:r>
            <a:endParaRPr sz="1400" b="0" i="0" u="none" strike="noStrike" cap="none">
              <a:solidFill>
                <a:schemeClr val="lt1"/>
              </a:solidFill>
              <a:latin typeface="Arial"/>
              <a:ea typeface="Arial"/>
              <a:cs typeface="Arial"/>
              <a:sym typeface="Arial"/>
            </a:endParaRPr>
          </a:p>
        </p:txBody>
      </p:sp>
      <p:sp>
        <p:nvSpPr>
          <p:cNvPr id="381" name="Google Shape;381;p5"/>
          <p:cNvSpPr/>
          <p:nvPr/>
        </p:nvSpPr>
        <p:spPr>
          <a:xfrm>
            <a:off x="3944188" y="2504046"/>
            <a:ext cx="2726410" cy="27432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chemeClr val="lt1"/>
                </a:solidFill>
                <a:latin typeface="Arial"/>
                <a:ea typeface="Arial"/>
                <a:cs typeface="Arial"/>
                <a:sym typeface="Arial"/>
              </a:rPr>
              <a:t>Text</a:t>
            </a:r>
            <a:endParaRPr sz="1400" b="0" i="0" u="none" strike="noStrike" cap="none">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6"/>
          <p:cNvSpPr/>
          <p:nvPr/>
        </p:nvSpPr>
        <p:spPr>
          <a:xfrm>
            <a:off x="439615" y="1912827"/>
            <a:ext cx="2586134" cy="707886"/>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4000" b="0" i="0" u="none" strike="noStrike" cap="none">
                <a:solidFill>
                  <a:schemeClr val="accent2"/>
                </a:solidFill>
                <a:latin typeface="Arial"/>
                <a:ea typeface="Arial"/>
                <a:cs typeface="Arial"/>
                <a:sym typeface="Arial"/>
              </a:rPr>
              <a:t>WEEKLY</a:t>
            </a:r>
            <a:endParaRPr/>
          </a:p>
        </p:txBody>
      </p:sp>
      <p:sp>
        <p:nvSpPr>
          <p:cNvPr id="387" name="Google Shape;387;p6"/>
          <p:cNvSpPr/>
          <p:nvPr/>
        </p:nvSpPr>
        <p:spPr>
          <a:xfrm>
            <a:off x="439615" y="2820769"/>
            <a:ext cx="2586136" cy="646331"/>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3600" b="1" i="0" u="none" strike="noStrike" cap="none">
                <a:solidFill>
                  <a:srgbClr val="7F7F7F"/>
                </a:solidFill>
                <a:latin typeface="Arial"/>
                <a:ea typeface="Arial"/>
                <a:cs typeface="Arial"/>
                <a:sym typeface="Arial"/>
              </a:rPr>
              <a:t>PLANNER</a:t>
            </a:r>
            <a:endParaRPr/>
          </a:p>
        </p:txBody>
      </p:sp>
      <p:sp>
        <p:nvSpPr>
          <p:cNvPr id="388" name="Google Shape;388;p6"/>
          <p:cNvSpPr txBox="1"/>
          <p:nvPr/>
        </p:nvSpPr>
        <p:spPr>
          <a:xfrm>
            <a:off x="612018" y="4632424"/>
            <a:ext cx="2241327" cy="1631216"/>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en-US" sz="2000" b="0" i="0" u="none" strike="noStrike" cap="none" dirty="0" smtClean="0">
                <a:solidFill>
                  <a:schemeClr val="accent4"/>
                </a:solidFill>
                <a:latin typeface="Arial"/>
                <a:ea typeface="Arial"/>
                <a:cs typeface="Arial"/>
                <a:sym typeface="Arial"/>
              </a:rPr>
              <a:t>THEME PPT</a:t>
            </a:r>
            <a:r>
              <a:rPr lang="en-US" sz="2000" b="0" i="0" u="none" strike="noStrike" cap="none" dirty="0" smtClean="0">
                <a:solidFill>
                  <a:srgbClr val="3F3F3F"/>
                </a:solidFill>
                <a:latin typeface="Arial"/>
                <a:ea typeface="Arial"/>
                <a:cs typeface="Arial"/>
                <a:sym typeface="Arial"/>
              </a:rPr>
              <a:t> </a:t>
            </a:r>
            <a:endParaRPr dirty="0"/>
          </a:p>
          <a:p>
            <a:pPr marL="0" marR="0" lvl="0" indent="0" algn="r" rtl="0">
              <a:spcBef>
                <a:spcPts val="0"/>
              </a:spcBef>
              <a:spcAft>
                <a:spcPts val="0"/>
              </a:spcAft>
              <a:buNone/>
            </a:pPr>
            <a:r>
              <a:rPr lang="en-US" sz="2000" b="0" i="0" u="none" strike="noStrike" cap="none" dirty="0">
                <a:solidFill>
                  <a:srgbClr val="3F3F3F"/>
                </a:solidFill>
                <a:latin typeface="Arial"/>
                <a:ea typeface="Arial"/>
                <a:cs typeface="Arial"/>
                <a:sym typeface="Arial"/>
              </a:rPr>
              <a:t>Layout</a:t>
            </a:r>
            <a:endParaRPr dirty="0"/>
          </a:p>
          <a:p>
            <a:pPr marL="0" marR="0" lvl="0" indent="0" algn="r" rtl="0">
              <a:spcBef>
                <a:spcPts val="0"/>
              </a:spcBef>
              <a:spcAft>
                <a:spcPts val="0"/>
              </a:spcAft>
              <a:buNone/>
            </a:pPr>
            <a:r>
              <a:rPr lang="en-US" sz="2000" b="0" i="0" u="none" strike="noStrike" cap="none" dirty="0">
                <a:solidFill>
                  <a:srgbClr val="3F3F3F"/>
                </a:solidFill>
                <a:latin typeface="Arial"/>
                <a:ea typeface="Arial"/>
                <a:cs typeface="Arial"/>
                <a:sym typeface="Arial"/>
              </a:rPr>
              <a:t>Clean Text Slide </a:t>
            </a:r>
            <a:endParaRPr dirty="0"/>
          </a:p>
          <a:p>
            <a:pPr marL="0" marR="0" lvl="0" indent="0" algn="r" rtl="0">
              <a:spcBef>
                <a:spcPts val="0"/>
              </a:spcBef>
              <a:spcAft>
                <a:spcPts val="0"/>
              </a:spcAft>
              <a:buNone/>
            </a:pPr>
            <a:r>
              <a:rPr lang="en-US" sz="2000" b="0" i="0" u="none" strike="noStrike" cap="none" dirty="0">
                <a:solidFill>
                  <a:srgbClr val="3F3F3F"/>
                </a:solidFill>
                <a:latin typeface="Arial"/>
                <a:ea typeface="Arial"/>
                <a:cs typeface="Arial"/>
                <a:sym typeface="Arial"/>
              </a:rPr>
              <a:t>for your </a:t>
            </a:r>
            <a:endParaRPr dirty="0"/>
          </a:p>
          <a:p>
            <a:pPr marL="0" marR="0" lvl="0" indent="0" algn="r" rtl="0">
              <a:spcBef>
                <a:spcPts val="0"/>
              </a:spcBef>
              <a:spcAft>
                <a:spcPts val="0"/>
              </a:spcAft>
              <a:buNone/>
            </a:pPr>
            <a:r>
              <a:rPr lang="en-US" sz="2000" b="0" i="0" u="none" strike="noStrike" cap="none" dirty="0">
                <a:solidFill>
                  <a:srgbClr val="3F3F3F"/>
                </a:solidFill>
                <a:latin typeface="Arial"/>
                <a:ea typeface="Arial"/>
                <a:cs typeface="Arial"/>
                <a:sym typeface="Arial"/>
              </a:rPr>
              <a:t>Presentation</a:t>
            </a:r>
            <a:endParaRPr sz="2000" b="0" i="0" u="none" strike="noStrike" cap="none" dirty="0">
              <a:solidFill>
                <a:srgbClr val="3F3F3F"/>
              </a:solidFill>
              <a:latin typeface="Arial"/>
              <a:ea typeface="Arial"/>
              <a:cs typeface="Arial"/>
              <a:sym typeface="Arial"/>
            </a:endParaRPr>
          </a:p>
        </p:txBody>
      </p:sp>
      <p:graphicFrame>
        <p:nvGraphicFramePr>
          <p:cNvPr id="389" name="Google Shape;389;p6"/>
          <p:cNvGraphicFramePr/>
          <p:nvPr/>
        </p:nvGraphicFramePr>
        <p:xfrm>
          <a:off x="3486407" y="594360"/>
          <a:ext cx="5760725" cy="5760675"/>
        </p:xfrm>
        <a:graphic>
          <a:graphicData uri="http://schemas.openxmlformats.org/drawingml/2006/table">
            <a:tbl>
              <a:tblPr firstRow="1" lastCol="1" bandRow="1" bandCol="1">
                <a:noFill/>
                <a:tableStyleId>{730BBE97-9610-4573-A0C3-5CB86BA2D595}</a:tableStyleId>
              </a:tblPr>
              <a:tblGrid>
                <a:gridCol w="9144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1645925">
                  <a:extLst>
                    <a:ext uri="{9D8B030D-6E8A-4147-A177-3AD203B41FA5}">
                      <a16:colId xmlns:a16="http://schemas.microsoft.com/office/drawing/2014/main" val="20002"/>
                    </a:ext>
                  </a:extLst>
                </a:gridCol>
              </a:tblGrid>
              <a:tr h="640075">
                <a:tc>
                  <a:txBody>
                    <a:bodyPr/>
                    <a:lstStyle/>
                    <a:p>
                      <a:pPr marL="0" marR="0" lvl="0" indent="0" algn="ctr" rtl="0">
                        <a:lnSpc>
                          <a:spcPct val="100000"/>
                        </a:lnSpc>
                        <a:spcBef>
                          <a:spcPts val="0"/>
                        </a:spcBef>
                        <a:spcAft>
                          <a:spcPts val="0"/>
                        </a:spcAft>
                        <a:buNone/>
                      </a:pPr>
                      <a:r>
                        <a:rPr lang="en-US" sz="1400" b="1">
                          <a:solidFill>
                            <a:schemeClr val="lt1"/>
                          </a:solidFill>
                          <a:latin typeface="Arial"/>
                          <a:ea typeface="Arial"/>
                          <a:cs typeface="Arial"/>
                          <a:sym typeface="Arial"/>
                        </a:rPr>
                        <a:t>WEEK</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19050" cap="flat" cmpd="sng">
                      <a:solidFill>
                        <a:srgbClr val="7F7F7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None/>
                      </a:pPr>
                      <a:r>
                        <a:rPr lang="en-US" sz="1400" b="1">
                          <a:solidFill>
                            <a:schemeClr val="lt1"/>
                          </a:solidFill>
                          <a:latin typeface="Arial"/>
                          <a:ea typeface="Arial"/>
                          <a:cs typeface="Arial"/>
                          <a:sym typeface="Arial"/>
                        </a:rPr>
                        <a:t>TITLE</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19050" cap="flat" cmpd="sng">
                      <a:solidFill>
                        <a:srgbClr val="7F7F7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4"/>
                    </a:solidFill>
                  </a:tcPr>
                </a:tc>
                <a:tc>
                  <a:txBody>
                    <a:bodyPr/>
                    <a:lstStyle/>
                    <a:p>
                      <a:pPr marL="0" marR="0" lvl="0" indent="0" algn="ctr" rtl="0">
                        <a:lnSpc>
                          <a:spcPct val="100000"/>
                        </a:lnSpc>
                        <a:spcBef>
                          <a:spcPts val="0"/>
                        </a:spcBef>
                        <a:spcAft>
                          <a:spcPts val="0"/>
                        </a:spcAft>
                        <a:buNone/>
                      </a:pPr>
                      <a:r>
                        <a:rPr lang="en-US" sz="1400" b="1">
                          <a:solidFill>
                            <a:schemeClr val="lt1"/>
                          </a:solidFill>
                          <a:latin typeface="Arial"/>
                          <a:ea typeface="Arial"/>
                          <a:cs typeface="Arial"/>
                          <a:sym typeface="Arial"/>
                        </a:rPr>
                        <a:t>TITLE</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19050" cap="flat" cmpd="sng">
                      <a:solidFill>
                        <a:srgbClr val="7F7F7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3"/>
                    </a:solidFill>
                  </a:tcPr>
                </a:tc>
                <a:extLst>
                  <a:ext uri="{0D108BD9-81ED-4DB2-BD59-A6C34878D82A}">
                    <a16:rowId xmlns:a16="http://schemas.microsoft.com/office/drawing/2014/main" val="10000"/>
                  </a:ext>
                </a:extLst>
              </a:tr>
              <a:tr h="640075">
                <a:tc>
                  <a:txBody>
                    <a:bodyPr/>
                    <a:lstStyle/>
                    <a:p>
                      <a:pPr marL="0" marR="0" lvl="0" indent="0" algn="ctr" rtl="0">
                        <a:spcBef>
                          <a:spcPts val="0"/>
                        </a:spcBef>
                        <a:spcAft>
                          <a:spcPts val="0"/>
                        </a:spcAft>
                        <a:buNone/>
                      </a:pPr>
                      <a:r>
                        <a:rPr lang="en-US" sz="1200">
                          <a:solidFill>
                            <a:srgbClr val="3F3F3F"/>
                          </a:solidFill>
                          <a:latin typeface="Arial"/>
                          <a:ea typeface="Arial"/>
                          <a:cs typeface="Arial"/>
                          <a:sym typeface="Arial"/>
                        </a:rPr>
                        <a:t>MON</a:t>
                      </a:r>
                      <a:endParaRPr sz="120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CECEC"/>
                    </a:solidFill>
                  </a:tcPr>
                </a:tc>
                <a:tc>
                  <a:txBody>
                    <a:bodyPr/>
                    <a:lstStyle/>
                    <a:p>
                      <a:pPr marL="0" marR="0" lvl="0" indent="0" algn="l" rtl="0">
                        <a:spcBef>
                          <a:spcPts val="0"/>
                        </a:spcBef>
                        <a:spcAft>
                          <a:spcPts val="0"/>
                        </a:spcAft>
                        <a:buNone/>
                      </a:pPr>
                      <a:r>
                        <a:rPr lang="en-US" sz="1200">
                          <a:solidFill>
                            <a:srgbClr val="3F3F3F"/>
                          </a:solidFill>
                          <a:latin typeface="Arial"/>
                          <a:ea typeface="Arial"/>
                          <a:cs typeface="Arial"/>
                          <a:sym typeface="Arial"/>
                        </a:rPr>
                        <a:t>Replaced with your own text. </a:t>
                      </a:r>
                      <a:endParaRPr sz="120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CECEC"/>
                    </a:solidFill>
                  </a:tcPr>
                </a:tc>
                <a:tc>
                  <a:txBody>
                    <a:bodyPr/>
                    <a:lstStyle/>
                    <a:p>
                      <a:pPr marL="0" marR="0" lvl="0" indent="0" algn="ctr" rtl="0">
                        <a:lnSpc>
                          <a:spcPct val="100000"/>
                        </a:lnSpc>
                        <a:spcBef>
                          <a:spcPts val="0"/>
                        </a:spcBef>
                        <a:spcAft>
                          <a:spcPts val="0"/>
                        </a:spcAft>
                        <a:buClr>
                          <a:srgbClr val="3F3F3F"/>
                        </a:buClr>
                        <a:buSzPts val="1200"/>
                        <a:buFont typeface="Arial"/>
                        <a:buNone/>
                      </a:pPr>
                      <a:r>
                        <a:rPr lang="en-US" sz="1200" b="0">
                          <a:solidFill>
                            <a:srgbClr val="3F3F3F"/>
                          </a:solidFill>
                          <a:latin typeface="Arial"/>
                          <a:ea typeface="Arial"/>
                          <a:cs typeface="Arial"/>
                          <a:sym typeface="Arial"/>
                        </a:rPr>
                        <a:t>Text</a:t>
                      </a:r>
                      <a:endParaRPr sz="1200" b="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CECEC"/>
                    </a:solidFill>
                  </a:tcPr>
                </a:tc>
                <a:extLst>
                  <a:ext uri="{0D108BD9-81ED-4DB2-BD59-A6C34878D82A}">
                    <a16:rowId xmlns:a16="http://schemas.microsoft.com/office/drawing/2014/main" val="10001"/>
                  </a:ext>
                </a:extLst>
              </a:tr>
              <a:tr h="640075">
                <a:tc>
                  <a:txBody>
                    <a:bodyPr/>
                    <a:lstStyle/>
                    <a:p>
                      <a:pPr marL="0" marR="0" lvl="0" indent="0" algn="ctr" rtl="0">
                        <a:spcBef>
                          <a:spcPts val="0"/>
                        </a:spcBef>
                        <a:spcAft>
                          <a:spcPts val="0"/>
                        </a:spcAft>
                        <a:buNone/>
                      </a:pPr>
                      <a:r>
                        <a:rPr lang="en-US" sz="1200">
                          <a:solidFill>
                            <a:srgbClr val="3F3F3F"/>
                          </a:solidFill>
                          <a:latin typeface="Arial"/>
                          <a:ea typeface="Arial"/>
                          <a:cs typeface="Arial"/>
                          <a:sym typeface="Arial"/>
                        </a:rPr>
                        <a:t>TUE</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r>
                        <a:rPr lang="en-US" sz="1200">
                          <a:solidFill>
                            <a:srgbClr val="3F3F3F"/>
                          </a:solidFill>
                          <a:latin typeface="Arial"/>
                          <a:ea typeface="Arial"/>
                          <a:cs typeface="Arial"/>
                          <a:sym typeface="Arial"/>
                        </a:rPr>
                        <a:t>PowerPiont Template</a:t>
                      </a:r>
                      <a:endParaRPr sz="120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3F3F3F"/>
                        </a:buClr>
                        <a:buSzPts val="1200"/>
                        <a:buFont typeface="Arial"/>
                        <a:buNone/>
                      </a:pPr>
                      <a:r>
                        <a:rPr lang="en-US" sz="1200" b="0">
                          <a:solidFill>
                            <a:srgbClr val="3F3F3F"/>
                          </a:solidFill>
                          <a:latin typeface="Arial"/>
                          <a:ea typeface="Arial"/>
                          <a:cs typeface="Arial"/>
                          <a:sym typeface="Arial"/>
                        </a:rPr>
                        <a:t>Content Here</a:t>
                      </a:r>
                      <a:endParaRPr sz="1200" b="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640075">
                <a:tc>
                  <a:txBody>
                    <a:bodyPr/>
                    <a:lstStyle/>
                    <a:p>
                      <a:pPr marL="0" marR="0" lvl="0" indent="0" algn="ctr" rtl="0">
                        <a:spcBef>
                          <a:spcPts val="0"/>
                        </a:spcBef>
                        <a:spcAft>
                          <a:spcPts val="0"/>
                        </a:spcAft>
                        <a:buNone/>
                      </a:pPr>
                      <a:r>
                        <a:rPr lang="en-US" sz="1200">
                          <a:solidFill>
                            <a:srgbClr val="3F3F3F"/>
                          </a:solidFill>
                          <a:latin typeface="Arial"/>
                          <a:ea typeface="Arial"/>
                          <a:cs typeface="Arial"/>
                          <a:sym typeface="Arial"/>
                        </a:rPr>
                        <a:t>WED</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CECEC"/>
                    </a:solidFill>
                  </a:tcPr>
                </a:tc>
                <a:tc>
                  <a:txBody>
                    <a:bodyPr/>
                    <a:lstStyle/>
                    <a:p>
                      <a:pPr marL="0" marR="0" lvl="0" indent="0" algn="l" rtl="0">
                        <a:spcBef>
                          <a:spcPts val="0"/>
                        </a:spcBef>
                        <a:spcAft>
                          <a:spcPts val="0"/>
                        </a:spcAft>
                        <a:buNone/>
                      </a:pPr>
                      <a:r>
                        <a:rPr lang="en-US" sz="1200">
                          <a:solidFill>
                            <a:srgbClr val="3F3F3F"/>
                          </a:solidFill>
                          <a:latin typeface="Arial"/>
                          <a:ea typeface="Arial"/>
                          <a:cs typeface="Arial"/>
                          <a:sym typeface="Arial"/>
                        </a:rPr>
                        <a:t>Replaced with your own text. </a:t>
                      </a:r>
                      <a:endParaRPr sz="120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CECEC"/>
                    </a:solidFill>
                  </a:tcPr>
                </a:tc>
                <a:tc>
                  <a:txBody>
                    <a:bodyPr/>
                    <a:lstStyle/>
                    <a:p>
                      <a:pPr marL="0" marR="0" lvl="0" indent="0" algn="ctr" rtl="0">
                        <a:lnSpc>
                          <a:spcPct val="100000"/>
                        </a:lnSpc>
                        <a:spcBef>
                          <a:spcPts val="0"/>
                        </a:spcBef>
                        <a:spcAft>
                          <a:spcPts val="0"/>
                        </a:spcAft>
                        <a:buClr>
                          <a:srgbClr val="3F3F3F"/>
                        </a:buClr>
                        <a:buSzPts val="1200"/>
                        <a:buFont typeface="Arial"/>
                        <a:buNone/>
                      </a:pPr>
                      <a:r>
                        <a:rPr lang="en-US" sz="1200" b="0">
                          <a:solidFill>
                            <a:srgbClr val="3F3F3F"/>
                          </a:solidFill>
                          <a:latin typeface="Arial"/>
                          <a:ea typeface="Arial"/>
                          <a:cs typeface="Arial"/>
                          <a:sym typeface="Arial"/>
                        </a:rPr>
                        <a:t>Text</a:t>
                      </a:r>
                      <a:endParaRPr sz="1200" b="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ECECEC"/>
                    </a:solidFill>
                  </a:tcPr>
                </a:tc>
                <a:extLst>
                  <a:ext uri="{0D108BD9-81ED-4DB2-BD59-A6C34878D82A}">
                    <a16:rowId xmlns:a16="http://schemas.microsoft.com/office/drawing/2014/main" val="10003"/>
                  </a:ext>
                </a:extLst>
              </a:tr>
              <a:tr h="640075">
                <a:tc>
                  <a:txBody>
                    <a:bodyPr/>
                    <a:lstStyle/>
                    <a:p>
                      <a:pPr marL="0" marR="0" lvl="0" indent="0" algn="ctr" rtl="0">
                        <a:spcBef>
                          <a:spcPts val="0"/>
                        </a:spcBef>
                        <a:spcAft>
                          <a:spcPts val="0"/>
                        </a:spcAft>
                        <a:buNone/>
                      </a:pPr>
                      <a:r>
                        <a:rPr lang="en-US" sz="1200">
                          <a:solidFill>
                            <a:srgbClr val="3F3F3F"/>
                          </a:solidFill>
                          <a:latin typeface="Arial"/>
                          <a:ea typeface="Arial"/>
                          <a:cs typeface="Arial"/>
                          <a:sym typeface="Arial"/>
                        </a:rPr>
                        <a:t>THU</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r>
                        <a:rPr lang="en-US" sz="1200">
                          <a:solidFill>
                            <a:srgbClr val="3F3F3F"/>
                          </a:solidFill>
                          <a:latin typeface="Arial"/>
                          <a:ea typeface="Arial"/>
                          <a:cs typeface="Arial"/>
                          <a:sym typeface="Arial"/>
                        </a:rPr>
                        <a:t>PowerPiont Template</a:t>
                      </a:r>
                      <a:endParaRPr sz="120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3F3F3F"/>
                        </a:buClr>
                        <a:buSzPts val="1200"/>
                        <a:buFont typeface="Arial"/>
                        <a:buNone/>
                      </a:pPr>
                      <a:r>
                        <a:rPr lang="en-US" sz="1200" b="0">
                          <a:solidFill>
                            <a:srgbClr val="3F3F3F"/>
                          </a:solidFill>
                          <a:latin typeface="Arial"/>
                          <a:ea typeface="Arial"/>
                          <a:cs typeface="Arial"/>
                          <a:sym typeface="Arial"/>
                        </a:rPr>
                        <a:t>Content Here</a:t>
                      </a:r>
                      <a:endParaRPr sz="1200" b="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4"/>
                  </a:ext>
                </a:extLst>
              </a:tr>
              <a:tr h="640075">
                <a:tc>
                  <a:txBody>
                    <a:bodyPr/>
                    <a:lstStyle/>
                    <a:p>
                      <a:pPr marL="0" marR="0" lvl="0" indent="0" algn="ctr" rtl="0">
                        <a:spcBef>
                          <a:spcPts val="0"/>
                        </a:spcBef>
                        <a:spcAft>
                          <a:spcPts val="0"/>
                        </a:spcAft>
                        <a:buNone/>
                      </a:pPr>
                      <a:r>
                        <a:rPr lang="en-US" sz="1200">
                          <a:solidFill>
                            <a:srgbClr val="3F3F3F"/>
                          </a:solidFill>
                          <a:latin typeface="Arial"/>
                          <a:ea typeface="Arial"/>
                          <a:cs typeface="Arial"/>
                          <a:sym typeface="Arial"/>
                        </a:rPr>
                        <a:t>FRI</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r>
                        <a:rPr lang="en-US" sz="1200">
                          <a:solidFill>
                            <a:srgbClr val="3F3F3F"/>
                          </a:solidFill>
                          <a:latin typeface="Arial"/>
                          <a:ea typeface="Arial"/>
                          <a:cs typeface="Arial"/>
                          <a:sym typeface="Arial"/>
                        </a:rPr>
                        <a:t>Replaced with your own text. </a:t>
                      </a:r>
                      <a:endParaRPr sz="120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Clr>
                          <a:srgbClr val="3F3F3F"/>
                        </a:buClr>
                        <a:buSzPts val="1200"/>
                        <a:buFont typeface="Arial"/>
                        <a:buNone/>
                      </a:pPr>
                      <a:r>
                        <a:rPr lang="en-US" sz="1200" b="0">
                          <a:solidFill>
                            <a:srgbClr val="3F3F3F"/>
                          </a:solidFill>
                          <a:latin typeface="Arial"/>
                          <a:ea typeface="Arial"/>
                          <a:cs typeface="Arial"/>
                          <a:sym typeface="Arial"/>
                        </a:rPr>
                        <a:t>Text</a:t>
                      </a:r>
                      <a:endParaRPr sz="1200" b="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640075">
                <a:tc>
                  <a:txBody>
                    <a:bodyPr/>
                    <a:lstStyle/>
                    <a:p>
                      <a:pPr marL="0" marR="0" lvl="0" indent="0" algn="ctr" rtl="0">
                        <a:spcBef>
                          <a:spcPts val="0"/>
                        </a:spcBef>
                        <a:spcAft>
                          <a:spcPts val="0"/>
                        </a:spcAft>
                        <a:buNone/>
                      </a:pPr>
                      <a:r>
                        <a:rPr lang="en-US" sz="1200">
                          <a:solidFill>
                            <a:srgbClr val="3F3F3F"/>
                          </a:solidFill>
                          <a:latin typeface="Arial"/>
                          <a:ea typeface="Arial"/>
                          <a:cs typeface="Arial"/>
                          <a:sym typeface="Arial"/>
                        </a:rPr>
                        <a:t>SAT</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r>
                        <a:rPr lang="en-US" sz="1200">
                          <a:solidFill>
                            <a:srgbClr val="3F3F3F"/>
                          </a:solidFill>
                          <a:latin typeface="Arial"/>
                          <a:ea typeface="Arial"/>
                          <a:cs typeface="Arial"/>
                          <a:sym typeface="Arial"/>
                        </a:rPr>
                        <a:t>PowerPiont Template</a:t>
                      </a:r>
                      <a:endParaRPr sz="120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3F3F3F"/>
                        </a:buClr>
                        <a:buSzPts val="1200"/>
                        <a:buFont typeface="Arial"/>
                        <a:buNone/>
                      </a:pPr>
                      <a:r>
                        <a:rPr lang="en-US" sz="1200" b="0">
                          <a:solidFill>
                            <a:srgbClr val="3F3F3F"/>
                          </a:solidFill>
                          <a:latin typeface="Arial"/>
                          <a:ea typeface="Arial"/>
                          <a:cs typeface="Arial"/>
                          <a:sym typeface="Arial"/>
                        </a:rPr>
                        <a:t>Content Here</a:t>
                      </a:r>
                      <a:endParaRPr sz="1200" b="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6"/>
                  </a:ext>
                </a:extLst>
              </a:tr>
              <a:tr h="640075">
                <a:tc>
                  <a:txBody>
                    <a:bodyPr/>
                    <a:lstStyle/>
                    <a:p>
                      <a:pPr marL="0" marR="0" lvl="0" indent="0" algn="ctr" rtl="0">
                        <a:spcBef>
                          <a:spcPts val="0"/>
                        </a:spcBef>
                        <a:spcAft>
                          <a:spcPts val="0"/>
                        </a:spcAft>
                        <a:buNone/>
                      </a:pPr>
                      <a:r>
                        <a:rPr lang="en-US" sz="1200">
                          <a:solidFill>
                            <a:srgbClr val="3F3F3F"/>
                          </a:solidFill>
                          <a:latin typeface="Arial"/>
                          <a:ea typeface="Arial"/>
                          <a:cs typeface="Arial"/>
                          <a:sym typeface="Arial"/>
                        </a:rPr>
                        <a:t>SUN</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r>
                        <a:rPr lang="en-US" sz="1200">
                          <a:solidFill>
                            <a:srgbClr val="3F3F3F"/>
                          </a:solidFill>
                          <a:latin typeface="Arial"/>
                          <a:ea typeface="Arial"/>
                          <a:cs typeface="Arial"/>
                          <a:sym typeface="Arial"/>
                        </a:rPr>
                        <a:t>Replaced with your own text. </a:t>
                      </a:r>
                      <a:endParaRPr sz="120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Clr>
                          <a:srgbClr val="3F3F3F"/>
                        </a:buClr>
                        <a:buSzPts val="1200"/>
                        <a:buFont typeface="Arial"/>
                        <a:buNone/>
                      </a:pPr>
                      <a:r>
                        <a:rPr lang="en-US" sz="1200" b="0">
                          <a:solidFill>
                            <a:srgbClr val="3F3F3F"/>
                          </a:solidFill>
                          <a:latin typeface="Arial"/>
                          <a:ea typeface="Arial"/>
                          <a:cs typeface="Arial"/>
                          <a:sym typeface="Arial"/>
                        </a:rPr>
                        <a:t>Text</a:t>
                      </a:r>
                      <a:endParaRPr sz="1200" b="0">
                        <a:solidFill>
                          <a:srgbClr val="3F3F3F"/>
                        </a:solidFill>
                        <a:latin typeface="Arial"/>
                        <a:ea typeface="Arial"/>
                        <a:cs typeface="Arial"/>
                        <a:sym typeface="Arial"/>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2F2F2"/>
                    </a:solidFill>
                  </a:tcPr>
                </a:tc>
                <a:extLst>
                  <a:ext uri="{0D108BD9-81ED-4DB2-BD59-A6C34878D82A}">
                    <a16:rowId xmlns:a16="http://schemas.microsoft.com/office/drawing/2014/main" val="10007"/>
                  </a:ext>
                </a:extLst>
              </a:tr>
              <a:tr h="640075">
                <a:tc>
                  <a:txBody>
                    <a:bodyPr/>
                    <a:lstStyle/>
                    <a:p>
                      <a:pPr marL="0" marR="0" lvl="0" indent="0" algn="ctr" rtl="0">
                        <a:lnSpc>
                          <a:spcPct val="100000"/>
                        </a:lnSpc>
                        <a:spcBef>
                          <a:spcPts val="0"/>
                        </a:spcBef>
                        <a:spcAft>
                          <a:spcPts val="0"/>
                        </a:spcAft>
                        <a:buNone/>
                      </a:pPr>
                      <a:r>
                        <a:rPr lang="en-US" sz="1400" b="1">
                          <a:solidFill>
                            <a:schemeClr val="lt1"/>
                          </a:solidFill>
                          <a:latin typeface="Arial"/>
                          <a:ea typeface="Arial"/>
                          <a:cs typeface="Arial"/>
                          <a:sym typeface="Arial"/>
                        </a:rPr>
                        <a:t>MONTH</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9050" cap="flat" cmpd="sng">
                      <a:solidFill>
                        <a:srgbClr val="7F7F7F"/>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None/>
                      </a:pPr>
                      <a:r>
                        <a:rPr lang="en-US" sz="1400" b="1">
                          <a:solidFill>
                            <a:schemeClr val="lt1"/>
                          </a:solidFill>
                          <a:latin typeface="Arial"/>
                          <a:ea typeface="Arial"/>
                          <a:cs typeface="Arial"/>
                          <a:sym typeface="Arial"/>
                        </a:rPr>
                        <a:t>TITLE</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9050" cap="flat" cmpd="sng">
                      <a:solidFill>
                        <a:srgbClr val="7F7F7F"/>
                      </a:solidFill>
                      <a:prstDash val="solid"/>
                      <a:round/>
                      <a:headEnd type="none" w="sm" len="sm"/>
                      <a:tailEnd type="none" w="sm" len="sm"/>
                    </a:lnB>
                    <a:solidFill>
                      <a:schemeClr val="accent4"/>
                    </a:solidFill>
                  </a:tcPr>
                </a:tc>
                <a:tc>
                  <a:txBody>
                    <a:bodyPr/>
                    <a:lstStyle/>
                    <a:p>
                      <a:pPr marL="0" marR="0" lvl="0" indent="0" algn="ctr" rtl="0">
                        <a:lnSpc>
                          <a:spcPct val="100000"/>
                        </a:lnSpc>
                        <a:spcBef>
                          <a:spcPts val="0"/>
                        </a:spcBef>
                        <a:spcAft>
                          <a:spcPts val="0"/>
                        </a:spcAft>
                        <a:buNone/>
                      </a:pPr>
                      <a:r>
                        <a:rPr lang="en-US" sz="1400" b="1">
                          <a:solidFill>
                            <a:schemeClr val="lt1"/>
                          </a:solidFill>
                          <a:latin typeface="Arial"/>
                          <a:ea typeface="Arial"/>
                          <a:cs typeface="Arial"/>
                          <a:sym typeface="Arial"/>
                        </a:rPr>
                        <a:t>TITLE</a:t>
                      </a:r>
                      <a:endParaRPr/>
                    </a:p>
                  </a:txBody>
                  <a:tcPr marL="91450" marR="91450" marT="45725" marB="45725" anchor="ctr">
                    <a:lnL w="19050" cap="flat" cmpd="sng">
                      <a:solidFill>
                        <a:srgbClr val="7F7F7F"/>
                      </a:solidFill>
                      <a:prstDash val="solid"/>
                      <a:round/>
                      <a:headEnd type="none" w="sm" len="sm"/>
                      <a:tailEnd type="none" w="sm" len="sm"/>
                    </a:lnL>
                    <a:lnR w="19050" cap="flat" cmpd="sng">
                      <a:solidFill>
                        <a:srgbClr val="7F7F7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9050" cap="flat" cmpd="sng">
                      <a:solidFill>
                        <a:srgbClr val="7F7F7F"/>
                      </a:solidFill>
                      <a:prstDash val="solid"/>
                      <a:round/>
                      <a:headEnd type="none" w="sm" len="sm"/>
                      <a:tailEnd type="none" w="sm" len="sm"/>
                    </a:lnB>
                    <a:solidFill>
                      <a:schemeClr val="accent3"/>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graphicFrame>
        <p:nvGraphicFramePr>
          <p:cNvPr id="394" name="Google Shape;394;p7"/>
          <p:cNvGraphicFramePr/>
          <p:nvPr/>
        </p:nvGraphicFramePr>
        <p:xfrm>
          <a:off x="1904999" y="304800"/>
          <a:ext cx="3000000" cy="3000000"/>
        </p:xfrm>
        <a:graphic>
          <a:graphicData uri="http://schemas.openxmlformats.org/drawingml/2006/table">
            <a:tbl>
              <a:tblPr firstRow="1">
                <a:noFill/>
                <a:tableStyleId>{730BBE97-9610-4573-A0C3-5CB86BA2D595}</a:tableStyleId>
              </a:tblPr>
              <a:tblGrid>
                <a:gridCol w="2328325">
                  <a:extLst>
                    <a:ext uri="{9D8B030D-6E8A-4147-A177-3AD203B41FA5}">
                      <a16:colId xmlns:a16="http://schemas.microsoft.com/office/drawing/2014/main" val="20000"/>
                    </a:ext>
                  </a:extLst>
                </a:gridCol>
                <a:gridCol w="1513425">
                  <a:extLst>
                    <a:ext uri="{9D8B030D-6E8A-4147-A177-3AD203B41FA5}">
                      <a16:colId xmlns:a16="http://schemas.microsoft.com/office/drawing/2014/main" val="20001"/>
                    </a:ext>
                  </a:extLst>
                </a:gridCol>
                <a:gridCol w="1513425">
                  <a:extLst>
                    <a:ext uri="{9D8B030D-6E8A-4147-A177-3AD203B41FA5}">
                      <a16:colId xmlns:a16="http://schemas.microsoft.com/office/drawing/2014/main" val="20002"/>
                    </a:ext>
                  </a:extLst>
                </a:gridCol>
                <a:gridCol w="1513425">
                  <a:extLst>
                    <a:ext uri="{9D8B030D-6E8A-4147-A177-3AD203B41FA5}">
                      <a16:colId xmlns:a16="http://schemas.microsoft.com/office/drawing/2014/main" val="20003"/>
                    </a:ext>
                  </a:extLst>
                </a:gridCol>
                <a:gridCol w="1513425">
                  <a:extLst>
                    <a:ext uri="{9D8B030D-6E8A-4147-A177-3AD203B41FA5}">
                      <a16:colId xmlns:a16="http://schemas.microsoft.com/office/drawing/2014/main" val="20004"/>
                    </a:ext>
                  </a:extLst>
                </a:gridCol>
              </a:tblGrid>
              <a:tr h="966050">
                <a:tc gridSpan="5">
                  <a:txBody>
                    <a:bodyPr/>
                    <a:lstStyle/>
                    <a:p>
                      <a:pPr marL="0" marR="0" lvl="0" indent="0" algn="l" rtl="0">
                        <a:spcBef>
                          <a:spcPts val="0"/>
                        </a:spcBef>
                        <a:spcAft>
                          <a:spcPts val="0"/>
                        </a:spcAft>
                        <a:buNone/>
                      </a:pPr>
                      <a:r>
                        <a:rPr lang="en-US" sz="3200">
                          <a:latin typeface="Arial"/>
                          <a:ea typeface="Arial"/>
                          <a:cs typeface="Arial"/>
                          <a:sym typeface="Arial"/>
                        </a:rPr>
                        <a:t>Stylish Purple Table</a:t>
                      </a:r>
                      <a:endParaRPr sz="3200">
                        <a:latin typeface="Arial"/>
                        <a:ea typeface="Arial"/>
                        <a:cs typeface="Arial"/>
                        <a:sym typeface="Arial"/>
                      </a:endParaRPr>
                    </a:p>
                  </a:txBody>
                  <a:tcPr marL="182875" marR="91450" marT="45725" marB="45725" anchor="ctr">
                    <a:lnL w="28575" cap="flat" cmpd="sng">
                      <a:solidFill>
                        <a:srgbClr val="741D07"/>
                      </a:solidFill>
                      <a:prstDash val="solid"/>
                      <a:round/>
                      <a:headEnd type="none" w="sm" len="sm"/>
                      <a:tailEnd type="none" w="sm" len="sm"/>
                    </a:lnL>
                    <a:lnR w="28575" cap="flat" cmpd="sng">
                      <a:solidFill>
                        <a:srgbClr val="741D07"/>
                      </a:solidFill>
                      <a:prstDash val="solid"/>
                      <a:round/>
                      <a:headEnd type="none" w="sm" len="sm"/>
                      <a:tailEnd type="none" w="sm" len="sm"/>
                    </a:lnR>
                    <a:lnT w="28575" cap="flat" cmpd="sng">
                      <a:solidFill>
                        <a:srgbClr val="741D07"/>
                      </a:solidFill>
                      <a:prstDash val="solid"/>
                      <a:round/>
                      <a:headEnd type="none" w="sm" len="sm"/>
                      <a:tailEnd type="none" w="sm" len="sm"/>
                    </a:lnT>
                    <a:lnB w="28575" cap="flat" cmpd="sng">
                      <a:solidFill>
                        <a:srgbClr val="741D07"/>
                      </a:solidFill>
                      <a:prstDash val="solid"/>
                      <a:round/>
                      <a:headEnd type="none" w="sm" len="sm"/>
                      <a:tailEnd type="none" w="sm" len="sm"/>
                    </a:lnB>
                    <a:gradFill>
                      <a:gsLst>
                        <a:gs pos="0">
                          <a:srgbClr val="741D07"/>
                        </a:gs>
                        <a:gs pos="52999">
                          <a:srgbClr val="AE2B0B"/>
                        </a:gs>
                        <a:gs pos="100000">
                          <a:schemeClr val="accent4"/>
                        </a:gs>
                      </a:gsLst>
                      <a:lin ang="5400000" scaled="0"/>
                    </a:gra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774200">
                <a:tc>
                  <a:txBody>
                    <a:bodyPr/>
                    <a:lstStyle/>
                    <a:p>
                      <a:pPr marL="0" marR="0" lvl="0" indent="0" algn="l" rtl="0">
                        <a:spcBef>
                          <a:spcPts val="0"/>
                        </a:spcBef>
                        <a:spcAft>
                          <a:spcPts val="0"/>
                        </a:spcAft>
                        <a:buNone/>
                      </a:pPr>
                      <a:r>
                        <a:rPr lang="en-US" sz="1800">
                          <a:solidFill>
                            <a:srgbClr val="741D07"/>
                          </a:solidFill>
                          <a:latin typeface="Arial"/>
                          <a:ea typeface="Arial"/>
                          <a:cs typeface="Arial"/>
                          <a:sym typeface="Arial"/>
                        </a:rPr>
                        <a:t>Features</a:t>
                      </a:r>
                      <a:endParaRPr/>
                    </a:p>
                  </a:txBody>
                  <a:tcPr marL="182875" marR="91450" marT="45725" marB="45725" anchor="ctr">
                    <a:lnL w="28575" cap="flat" cmpd="sng">
                      <a:solidFill>
                        <a:srgbClr val="741D07"/>
                      </a:solidFill>
                      <a:prstDash val="solid"/>
                      <a:round/>
                      <a:headEnd type="none" w="sm" len="sm"/>
                      <a:tailEnd type="none" w="sm" len="sm"/>
                    </a:lnL>
                    <a:lnR w="12700" cap="flat" cmpd="sng">
                      <a:solidFill>
                        <a:schemeClr val="accent4"/>
                      </a:solidFill>
                      <a:prstDash val="solid"/>
                      <a:round/>
                      <a:headEnd type="none" w="sm" len="sm"/>
                      <a:tailEnd type="none" w="sm" len="sm"/>
                    </a:lnR>
                    <a:lnT w="28575" cap="flat" cmpd="sng">
                      <a:solidFill>
                        <a:srgbClr val="741D07"/>
                      </a:solidFill>
                      <a:prstDash val="solid"/>
                      <a:round/>
                      <a:headEnd type="none" w="sm" len="sm"/>
                      <a:tailEnd type="none" w="sm" len="sm"/>
                    </a:lnT>
                    <a:lnB w="28575" cap="flat" cmpd="sng">
                      <a:solidFill>
                        <a:srgbClr val="741D07"/>
                      </a:solidFill>
                      <a:prstDash val="solid"/>
                      <a:round/>
                      <a:headEnd type="none" w="sm" len="sm"/>
                      <a:tailEnd type="none" w="sm" len="sm"/>
                    </a:lnB>
                    <a:gradFill>
                      <a:gsLst>
                        <a:gs pos="0">
                          <a:schemeClr val="lt1"/>
                        </a:gs>
                        <a:gs pos="52000">
                          <a:srgbClr val="FCD5CB"/>
                        </a:gs>
                        <a:gs pos="100000">
                          <a:schemeClr val="lt1"/>
                        </a:gs>
                      </a:gsLst>
                      <a:lin ang="5400000" scaled="0"/>
                    </a:gradFill>
                  </a:tcPr>
                </a:tc>
                <a:tc>
                  <a:txBody>
                    <a:bodyPr/>
                    <a:lstStyle/>
                    <a:p>
                      <a:pPr marL="0" marR="0" lvl="0" indent="0" algn="ctr" rtl="0">
                        <a:spcBef>
                          <a:spcPts val="0"/>
                        </a:spcBef>
                        <a:spcAft>
                          <a:spcPts val="0"/>
                        </a:spcAft>
                        <a:buNone/>
                      </a:pPr>
                      <a:r>
                        <a:rPr lang="en-US" sz="1800">
                          <a:solidFill>
                            <a:srgbClr val="741D07"/>
                          </a:solidFill>
                          <a:latin typeface="Arial"/>
                          <a:ea typeface="Arial"/>
                          <a:cs typeface="Arial"/>
                          <a:sym typeface="Arial"/>
                        </a:rPr>
                        <a:t>Plan 1</a:t>
                      </a:r>
                      <a:endParaRPr/>
                    </a:p>
                  </a:txBody>
                  <a:tcPr marL="91450" marR="91450" marT="45725" marB="45725" anchor="ctr">
                    <a:lnL w="12700" cap="flat" cmpd="sng">
                      <a:solidFill>
                        <a:schemeClr val="accent4"/>
                      </a:solidFill>
                      <a:prstDash val="solid"/>
                      <a:round/>
                      <a:headEnd type="none" w="sm" len="sm"/>
                      <a:tailEnd type="none" w="sm" len="sm"/>
                    </a:lnL>
                    <a:lnR w="12700" cap="flat" cmpd="sng">
                      <a:solidFill>
                        <a:schemeClr val="accent4"/>
                      </a:solidFill>
                      <a:prstDash val="solid"/>
                      <a:round/>
                      <a:headEnd type="none" w="sm" len="sm"/>
                      <a:tailEnd type="none" w="sm" len="sm"/>
                    </a:lnR>
                    <a:lnT w="28575" cap="flat" cmpd="sng">
                      <a:solidFill>
                        <a:srgbClr val="741D07"/>
                      </a:solidFill>
                      <a:prstDash val="solid"/>
                      <a:round/>
                      <a:headEnd type="none" w="sm" len="sm"/>
                      <a:tailEnd type="none" w="sm" len="sm"/>
                    </a:lnT>
                    <a:lnB w="28575" cap="flat" cmpd="sng">
                      <a:solidFill>
                        <a:srgbClr val="741D07"/>
                      </a:solidFill>
                      <a:prstDash val="solid"/>
                      <a:round/>
                      <a:headEnd type="none" w="sm" len="sm"/>
                      <a:tailEnd type="none" w="sm" len="sm"/>
                    </a:lnB>
                    <a:gradFill>
                      <a:gsLst>
                        <a:gs pos="0">
                          <a:schemeClr val="lt1"/>
                        </a:gs>
                        <a:gs pos="52000">
                          <a:srgbClr val="FCD5CB"/>
                        </a:gs>
                        <a:gs pos="100000">
                          <a:schemeClr val="lt1"/>
                        </a:gs>
                      </a:gsLst>
                      <a:lin ang="5400000" scaled="0"/>
                    </a:gradFill>
                  </a:tcPr>
                </a:tc>
                <a:tc>
                  <a:txBody>
                    <a:bodyPr/>
                    <a:lstStyle/>
                    <a:p>
                      <a:pPr marL="0" marR="0" lvl="0" indent="0" algn="ctr" rtl="0">
                        <a:spcBef>
                          <a:spcPts val="0"/>
                        </a:spcBef>
                        <a:spcAft>
                          <a:spcPts val="0"/>
                        </a:spcAft>
                        <a:buNone/>
                      </a:pPr>
                      <a:r>
                        <a:rPr lang="en-US" sz="1800">
                          <a:solidFill>
                            <a:srgbClr val="741D07"/>
                          </a:solidFill>
                          <a:latin typeface="Arial"/>
                          <a:ea typeface="Arial"/>
                          <a:cs typeface="Arial"/>
                          <a:sym typeface="Arial"/>
                        </a:rPr>
                        <a:t>Plan 2</a:t>
                      </a:r>
                      <a:endParaRPr sz="1800">
                        <a:solidFill>
                          <a:srgbClr val="741D07"/>
                        </a:solidFill>
                        <a:latin typeface="Arial"/>
                        <a:ea typeface="Arial"/>
                        <a:cs typeface="Arial"/>
                        <a:sym typeface="Arial"/>
                      </a:endParaRPr>
                    </a:p>
                  </a:txBody>
                  <a:tcPr marL="91450" marR="91450" marT="45725" marB="45725" anchor="ctr">
                    <a:lnL w="12700" cap="flat" cmpd="sng">
                      <a:solidFill>
                        <a:schemeClr val="accent4"/>
                      </a:solidFill>
                      <a:prstDash val="solid"/>
                      <a:round/>
                      <a:headEnd type="none" w="sm" len="sm"/>
                      <a:tailEnd type="none" w="sm" len="sm"/>
                    </a:lnL>
                    <a:lnR w="12700" cap="flat" cmpd="sng">
                      <a:solidFill>
                        <a:schemeClr val="accent4"/>
                      </a:solidFill>
                      <a:prstDash val="solid"/>
                      <a:round/>
                      <a:headEnd type="none" w="sm" len="sm"/>
                      <a:tailEnd type="none" w="sm" len="sm"/>
                    </a:lnR>
                    <a:lnT w="28575" cap="flat" cmpd="sng">
                      <a:solidFill>
                        <a:srgbClr val="741D07"/>
                      </a:solidFill>
                      <a:prstDash val="solid"/>
                      <a:round/>
                      <a:headEnd type="none" w="sm" len="sm"/>
                      <a:tailEnd type="none" w="sm" len="sm"/>
                    </a:lnT>
                    <a:lnB w="28575" cap="flat" cmpd="sng">
                      <a:solidFill>
                        <a:srgbClr val="741D07"/>
                      </a:solidFill>
                      <a:prstDash val="solid"/>
                      <a:round/>
                      <a:headEnd type="none" w="sm" len="sm"/>
                      <a:tailEnd type="none" w="sm" len="sm"/>
                    </a:lnB>
                    <a:gradFill>
                      <a:gsLst>
                        <a:gs pos="0">
                          <a:schemeClr val="lt1"/>
                        </a:gs>
                        <a:gs pos="52000">
                          <a:srgbClr val="FCD5CB"/>
                        </a:gs>
                        <a:gs pos="100000">
                          <a:schemeClr val="lt1"/>
                        </a:gs>
                      </a:gsLst>
                      <a:lin ang="5400000" scaled="0"/>
                    </a:gradFill>
                  </a:tcPr>
                </a:tc>
                <a:tc>
                  <a:txBody>
                    <a:bodyPr/>
                    <a:lstStyle/>
                    <a:p>
                      <a:pPr marL="0" marR="0" lvl="0" indent="0" algn="ctr" rtl="0">
                        <a:spcBef>
                          <a:spcPts val="0"/>
                        </a:spcBef>
                        <a:spcAft>
                          <a:spcPts val="0"/>
                        </a:spcAft>
                        <a:buNone/>
                      </a:pPr>
                      <a:r>
                        <a:rPr lang="en-US" sz="1800">
                          <a:solidFill>
                            <a:srgbClr val="741D07"/>
                          </a:solidFill>
                          <a:latin typeface="Arial"/>
                          <a:ea typeface="Arial"/>
                          <a:cs typeface="Arial"/>
                          <a:sym typeface="Arial"/>
                        </a:rPr>
                        <a:t>Plan 3</a:t>
                      </a:r>
                      <a:endParaRPr/>
                    </a:p>
                  </a:txBody>
                  <a:tcPr marL="91450" marR="91450" marT="45725" marB="45725" anchor="ctr">
                    <a:lnL w="12700" cap="flat" cmpd="sng">
                      <a:solidFill>
                        <a:schemeClr val="accent4"/>
                      </a:solidFill>
                      <a:prstDash val="solid"/>
                      <a:round/>
                      <a:headEnd type="none" w="sm" len="sm"/>
                      <a:tailEnd type="none" w="sm" len="sm"/>
                    </a:lnL>
                    <a:lnR w="12700" cap="flat" cmpd="sng">
                      <a:solidFill>
                        <a:schemeClr val="accent4"/>
                      </a:solidFill>
                      <a:prstDash val="solid"/>
                      <a:round/>
                      <a:headEnd type="none" w="sm" len="sm"/>
                      <a:tailEnd type="none" w="sm" len="sm"/>
                    </a:lnR>
                    <a:lnT w="28575" cap="flat" cmpd="sng">
                      <a:solidFill>
                        <a:srgbClr val="741D07"/>
                      </a:solidFill>
                      <a:prstDash val="solid"/>
                      <a:round/>
                      <a:headEnd type="none" w="sm" len="sm"/>
                      <a:tailEnd type="none" w="sm" len="sm"/>
                    </a:lnT>
                    <a:lnB w="28575" cap="flat" cmpd="sng">
                      <a:solidFill>
                        <a:srgbClr val="741D07"/>
                      </a:solidFill>
                      <a:prstDash val="solid"/>
                      <a:round/>
                      <a:headEnd type="none" w="sm" len="sm"/>
                      <a:tailEnd type="none" w="sm" len="sm"/>
                    </a:lnB>
                    <a:gradFill>
                      <a:gsLst>
                        <a:gs pos="0">
                          <a:schemeClr val="lt1"/>
                        </a:gs>
                        <a:gs pos="52000">
                          <a:srgbClr val="FCD5CB"/>
                        </a:gs>
                        <a:gs pos="100000">
                          <a:schemeClr val="lt1"/>
                        </a:gs>
                      </a:gsLst>
                      <a:lin ang="5400000" scaled="0"/>
                    </a:gradFill>
                  </a:tcPr>
                </a:tc>
                <a:tc>
                  <a:txBody>
                    <a:bodyPr/>
                    <a:lstStyle/>
                    <a:p>
                      <a:pPr marL="0" marR="0" lvl="0" indent="0" algn="ctr" rtl="0">
                        <a:spcBef>
                          <a:spcPts val="0"/>
                        </a:spcBef>
                        <a:spcAft>
                          <a:spcPts val="0"/>
                        </a:spcAft>
                        <a:buNone/>
                      </a:pPr>
                      <a:r>
                        <a:rPr lang="en-US" sz="1800">
                          <a:solidFill>
                            <a:srgbClr val="741D07"/>
                          </a:solidFill>
                          <a:latin typeface="Arial"/>
                          <a:ea typeface="Arial"/>
                          <a:cs typeface="Arial"/>
                          <a:sym typeface="Arial"/>
                        </a:rPr>
                        <a:t>Plan 4</a:t>
                      </a:r>
                      <a:endParaRPr/>
                    </a:p>
                  </a:txBody>
                  <a:tcPr marL="91450" marR="91450" marT="45725" marB="45725" anchor="ctr">
                    <a:lnL w="12700" cap="flat" cmpd="sng">
                      <a:solidFill>
                        <a:schemeClr val="accent4"/>
                      </a:solidFill>
                      <a:prstDash val="solid"/>
                      <a:round/>
                      <a:headEnd type="none" w="sm" len="sm"/>
                      <a:tailEnd type="none" w="sm" len="sm"/>
                    </a:lnL>
                    <a:lnR w="28575" cap="flat" cmpd="sng">
                      <a:solidFill>
                        <a:srgbClr val="741D07"/>
                      </a:solidFill>
                      <a:prstDash val="solid"/>
                      <a:round/>
                      <a:headEnd type="none" w="sm" len="sm"/>
                      <a:tailEnd type="none" w="sm" len="sm"/>
                    </a:lnR>
                    <a:lnT w="28575" cap="flat" cmpd="sng">
                      <a:solidFill>
                        <a:srgbClr val="741D07"/>
                      </a:solidFill>
                      <a:prstDash val="solid"/>
                      <a:round/>
                      <a:headEnd type="none" w="sm" len="sm"/>
                      <a:tailEnd type="none" w="sm" len="sm"/>
                    </a:lnT>
                    <a:lnB w="28575" cap="flat" cmpd="sng">
                      <a:solidFill>
                        <a:srgbClr val="741D07"/>
                      </a:solidFill>
                      <a:prstDash val="solid"/>
                      <a:round/>
                      <a:headEnd type="none" w="sm" len="sm"/>
                      <a:tailEnd type="none" w="sm" len="sm"/>
                    </a:lnB>
                    <a:gradFill>
                      <a:gsLst>
                        <a:gs pos="0">
                          <a:schemeClr val="lt1"/>
                        </a:gs>
                        <a:gs pos="52000">
                          <a:srgbClr val="FCD5CB"/>
                        </a:gs>
                        <a:gs pos="100000">
                          <a:schemeClr val="lt1"/>
                        </a:gs>
                      </a:gsLst>
                      <a:lin ang="5400000" scaled="0"/>
                    </a:gradFill>
                  </a:tcPr>
                </a:tc>
                <a:extLst>
                  <a:ext uri="{0D108BD9-81ED-4DB2-BD59-A6C34878D82A}">
                    <a16:rowId xmlns:a16="http://schemas.microsoft.com/office/drawing/2014/main" val="10001"/>
                  </a:ext>
                </a:extLst>
              </a:tr>
              <a:tr h="492150">
                <a:tc>
                  <a:txBody>
                    <a:bodyPr/>
                    <a:lstStyle/>
                    <a:p>
                      <a:pPr marL="0" marR="0" lvl="0" indent="0" algn="l" rtl="0">
                        <a:spcBef>
                          <a:spcPts val="0"/>
                        </a:spcBef>
                        <a:spcAft>
                          <a:spcPts val="0"/>
                        </a:spcAft>
                        <a:buNone/>
                      </a:pPr>
                      <a:r>
                        <a:rPr lang="en-US" sz="1600">
                          <a:solidFill>
                            <a:srgbClr val="741D07"/>
                          </a:solidFill>
                          <a:latin typeface="Arial"/>
                          <a:ea typeface="Arial"/>
                          <a:cs typeface="Arial"/>
                          <a:sym typeface="Arial"/>
                        </a:rPr>
                        <a:t>Sample text</a:t>
                      </a:r>
                      <a:endParaRPr/>
                    </a:p>
                  </a:txBody>
                  <a:tcPr marL="182875" marR="91450" marT="45725" marB="45725" anchor="ctr">
                    <a:lnL w="28575" cap="flat" cmpd="sng">
                      <a:solidFill>
                        <a:srgbClr val="741D07"/>
                      </a:solidFill>
                      <a:prstDash val="solid"/>
                      <a:round/>
                      <a:headEnd type="none" w="sm" len="sm"/>
                      <a:tailEnd type="none" w="sm" len="sm"/>
                    </a:lnL>
                    <a:lnR w="12700" cap="flat" cmpd="sng">
                      <a:solidFill>
                        <a:schemeClr val="accent4"/>
                      </a:solidFill>
                      <a:prstDash val="solid"/>
                      <a:round/>
                      <a:headEnd type="none" w="sm" len="sm"/>
                      <a:tailEnd type="none" w="sm" len="sm"/>
                    </a:lnR>
                    <a:lnT w="28575" cap="flat" cmpd="sng">
                      <a:solidFill>
                        <a:srgbClr val="741D07"/>
                      </a:solidFill>
                      <a:prstDash val="solid"/>
                      <a:round/>
                      <a:headEnd type="none" w="sm" len="sm"/>
                      <a:tailEnd type="none" w="sm" len="sm"/>
                    </a:lnT>
                    <a:lnB w="12700" cap="flat" cmpd="sng">
                      <a:solidFill>
                        <a:schemeClr val="accent4"/>
                      </a:solidFill>
                      <a:prstDash val="solid"/>
                      <a:round/>
                      <a:headEnd type="none" w="sm" len="sm"/>
                      <a:tailEnd type="none" w="sm" len="sm"/>
                    </a:lnB>
                    <a:gradFill>
                      <a:gsLst>
                        <a:gs pos="0">
                          <a:srgbClr val="FCD5CB"/>
                        </a:gs>
                        <a:gs pos="100000">
                          <a:srgbClr val="F2EFF5"/>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1234</a:t>
                      </a:r>
                      <a:endParaRPr/>
                    </a:p>
                  </a:txBody>
                  <a:tcPr marL="91450" marR="91450" marT="45725" marB="45725" anchor="ctr">
                    <a:lnL w="12700" cap="flat" cmpd="sng">
                      <a:solidFill>
                        <a:schemeClr val="accent4"/>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741D07"/>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56789</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741D07"/>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1064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28575" cap="flat" cmpd="sng">
                      <a:solidFill>
                        <a:srgbClr val="741D07"/>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9845</a:t>
                      </a:r>
                      <a:endParaRPr/>
                    </a:p>
                  </a:txBody>
                  <a:tcPr marL="91450" marR="91450" marT="45725" marB="45725" anchor="ctr">
                    <a:lnL w="12700" cap="flat" cmpd="sng">
                      <a:solidFill>
                        <a:srgbClr val="BFBFBF"/>
                      </a:solidFill>
                      <a:prstDash val="solid"/>
                      <a:round/>
                      <a:headEnd type="none" w="sm" len="sm"/>
                      <a:tailEnd type="none" w="sm" len="sm"/>
                    </a:lnL>
                    <a:lnR w="28575" cap="flat" cmpd="sng">
                      <a:solidFill>
                        <a:srgbClr val="741D07"/>
                      </a:solidFill>
                      <a:prstDash val="solid"/>
                      <a:round/>
                      <a:headEnd type="none" w="sm" len="sm"/>
                      <a:tailEnd type="none" w="sm" len="sm"/>
                    </a:lnR>
                    <a:lnT w="28575" cap="flat" cmpd="sng">
                      <a:solidFill>
                        <a:srgbClr val="741D07"/>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2"/>
                  </a:ext>
                </a:extLst>
              </a:tr>
              <a:tr h="492150">
                <a:tc>
                  <a:txBody>
                    <a:bodyPr/>
                    <a:lstStyle/>
                    <a:p>
                      <a:pPr marL="0" marR="0" lvl="0" indent="0" algn="l" rtl="0">
                        <a:lnSpc>
                          <a:spcPct val="100000"/>
                        </a:lnSpc>
                        <a:spcBef>
                          <a:spcPts val="0"/>
                        </a:spcBef>
                        <a:spcAft>
                          <a:spcPts val="0"/>
                        </a:spcAft>
                        <a:buClr>
                          <a:srgbClr val="741D07"/>
                        </a:buClr>
                        <a:buSzPts val="1600"/>
                        <a:buFont typeface="Arial"/>
                        <a:buNone/>
                      </a:pPr>
                      <a:r>
                        <a:rPr lang="en-US" sz="1600">
                          <a:solidFill>
                            <a:srgbClr val="741D07"/>
                          </a:solidFill>
                          <a:latin typeface="Arial"/>
                          <a:ea typeface="Arial"/>
                          <a:cs typeface="Arial"/>
                          <a:sym typeface="Arial"/>
                        </a:rPr>
                        <a:t>This is a dummy text</a:t>
                      </a:r>
                      <a:endParaRPr/>
                    </a:p>
                  </a:txBody>
                  <a:tcPr marL="182875" marR="91450" marT="45725" marB="45725" anchor="ctr">
                    <a:lnL w="28575" cap="flat" cmpd="sng">
                      <a:solidFill>
                        <a:srgbClr val="741D07"/>
                      </a:solidFill>
                      <a:prstDash val="solid"/>
                      <a:round/>
                      <a:headEnd type="none" w="sm" len="sm"/>
                      <a:tailEnd type="none" w="sm" len="sm"/>
                    </a:lnL>
                    <a:lnR w="12700" cap="flat" cmpd="sng">
                      <a:solidFill>
                        <a:schemeClr val="accent4"/>
                      </a:solidFill>
                      <a:prstDash val="solid"/>
                      <a:round/>
                      <a:headEnd type="none" w="sm" len="sm"/>
                      <a:tailEnd type="none" w="sm" len="sm"/>
                    </a:lnR>
                    <a:lnT w="12700" cap="flat" cmpd="sng">
                      <a:solidFill>
                        <a:schemeClr val="accent4"/>
                      </a:solidFill>
                      <a:prstDash val="solid"/>
                      <a:round/>
                      <a:headEnd type="none" w="sm" len="sm"/>
                      <a:tailEnd type="none" w="sm" len="sm"/>
                    </a:lnT>
                    <a:lnB w="12700" cap="flat" cmpd="sng">
                      <a:solidFill>
                        <a:schemeClr val="accent4"/>
                      </a:solidFill>
                      <a:prstDash val="solid"/>
                      <a:round/>
                      <a:headEnd type="none" w="sm" len="sm"/>
                      <a:tailEnd type="none" w="sm" len="sm"/>
                    </a:lnB>
                    <a:gradFill>
                      <a:gsLst>
                        <a:gs pos="0">
                          <a:srgbClr val="FCD5CB"/>
                        </a:gs>
                        <a:gs pos="100000">
                          <a:srgbClr val="F2EFF5"/>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6549</a:t>
                      </a:r>
                      <a:endParaRPr/>
                    </a:p>
                  </a:txBody>
                  <a:tcPr marL="91450" marR="91450" marT="45725" marB="45725" anchor="ctr">
                    <a:lnL w="12700" cap="flat" cmpd="sng">
                      <a:solidFill>
                        <a:schemeClr val="accent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64654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6565</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6786</a:t>
                      </a:r>
                      <a:endParaRPr/>
                    </a:p>
                  </a:txBody>
                  <a:tcPr marL="91450" marR="91450" marT="45725" marB="45725" anchor="ctr">
                    <a:lnL w="12700" cap="flat" cmpd="sng">
                      <a:solidFill>
                        <a:srgbClr val="BFBFBF"/>
                      </a:solidFill>
                      <a:prstDash val="solid"/>
                      <a:round/>
                      <a:headEnd type="none" w="sm" len="sm"/>
                      <a:tailEnd type="none" w="sm" len="sm"/>
                    </a:lnL>
                    <a:lnR w="28575" cap="flat" cmpd="sng">
                      <a:solidFill>
                        <a:srgbClr val="741D07"/>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3"/>
                  </a:ext>
                </a:extLst>
              </a:tr>
              <a:tr h="492150">
                <a:tc>
                  <a:txBody>
                    <a:bodyPr/>
                    <a:lstStyle/>
                    <a:p>
                      <a:pPr marL="0" marR="0" lvl="0" indent="0" algn="l" rtl="0">
                        <a:spcBef>
                          <a:spcPts val="0"/>
                        </a:spcBef>
                        <a:spcAft>
                          <a:spcPts val="0"/>
                        </a:spcAft>
                        <a:buNone/>
                      </a:pPr>
                      <a:r>
                        <a:rPr lang="en-US" sz="1600">
                          <a:solidFill>
                            <a:srgbClr val="741D07"/>
                          </a:solidFill>
                          <a:latin typeface="Arial"/>
                          <a:ea typeface="Arial"/>
                          <a:cs typeface="Arial"/>
                          <a:sym typeface="Arial"/>
                        </a:rPr>
                        <a:t>Dummy text</a:t>
                      </a:r>
                      <a:endParaRPr/>
                    </a:p>
                  </a:txBody>
                  <a:tcPr marL="182875" marR="91450" marT="45725" marB="45725" anchor="ctr">
                    <a:lnL w="28575" cap="flat" cmpd="sng">
                      <a:solidFill>
                        <a:srgbClr val="741D07"/>
                      </a:solidFill>
                      <a:prstDash val="solid"/>
                      <a:round/>
                      <a:headEnd type="none" w="sm" len="sm"/>
                      <a:tailEnd type="none" w="sm" len="sm"/>
                    </a:lnL>
                    <a:lnR w="12700" cap="flat" cmpd="sng">
                      <a:solidFill>
                        <a:schemeClr val="accent4"/>
                      </a:solidFill>
                      <a:prstDash val="solid"/>
                      <a:round/>
                      <a:headEnd type="none" w="sm" len="sm"/>
                      <a:tailEnd type="none" w="sm" len="sm"/>
                    </a:lnR>
                    <a:lnT w="12700" cap="flat" cmpd="sng">
                      <a:solidFill>
                        <a:schemeClr val="accent4"/>
                      </a:solidFill>
                      <a:prstDash val="solid"/>
                      <a:round/>
                      <a:headEnd type="none" w="sm" len="sm"/>
                      <a:tailEnd type="none" w="sm" len="sm"/>
                    </a:lnT>
                    <a:lnB w="12700" cap="flat" cmpd="sng">
                      <a:solidFill>
                        <a:schemeClr val="accent4"/>
                      </a:solidFill>
                      <a:prstDash val="solid"/>
                      <a:round/>
                      <a:headEnd type="none" w="sm" len="sm"/>
                      <a:tailEnd type="none" w="sm" len="sm"/>
                    </a:lnB>
                    <a:gradFill>
                      <a:gsLst>
                        <a:gs pos="0">
                          <a:srgbClr val="FCD5CB"/>
                        </a:gs>
                        <a:gs pos="100000">
                          <a:srgbClr val="F2EFF5"/>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1654</a:t>
                      </a:r>
                      <a:endParaRPr/>
                    </a:p>
                  </a:txBody>
                  <a:tcPr marL="91450" marR="91450" marT="45725" marB="45725" anchor="ctr">
                    <a:lnL w="12700" cap="flat" cmpd="sng">
                      <a:solidFill>
                        <a:schemeClr val="accent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56165</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1234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56789</a:t>
                      </a:r>
                      <a:endParaRPr/>
                    </a:p>
                  </a:txBody>
                  <a:tcPr marL="91450" marR="91450" marT="45725" marB="45725" anchor="ctr">
                    <a:lnL w="12700" cap="flat" cmpd="sng">
                      <a:solidFill>
                        <a:srgbClr val="BFBFBF"/>
                      </a:solidFill>
                      <a:prstDash val="solid"/>
                      <a:round/>
                      <a:headEnd type="none" w="sm" len="sm"/>
                      <a:tailEnd type="none" w="sm" len="sm"/>
                    </a:lnL>
                    <a:lnR w="28575" cap="flat" cmpd="sng">
                      <a:solidFill>
                        <a:srgbClr val="741D07"/>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4"/>
                  </a:ext>
                </a:extLst>
              </a:tr>
              <a:tr h="492150">
                <a:tc>
                  <a:txBody>
                    <a:bodyPr/>
                    <a:lstStyle/>
                    <a:p>
                      <a:pPr marL="0" marR="0" lvl="0" indent="0" algn="l" rtl="0">
                        <a:spcBef>
                          <a:spcPts val="0"/>
                        </a:spcBef>
                        <a:spcAft>
                          <a:spcPts val="0"/>
                        </a:spcAft>
                        <a:buNone/>
                      </a:pPr>
                      <a:r>
                        <a:rPr lang="en-US" sz="1600">
                          <a:solidFill>
                            <a:srgbClr val="741D07"/>
                          </a:solidFill>
                          <a:latin typeface="Arial"/>
                          <a:ea typeface="Arial"/>
                          <a:cs typeface="Arial"/>
                          <a:sym typeface="Arial"/>
                        </a:rPr>
                        <a:t>Example text</a:t>
                      </a:r>
                      <a:endParaRPr/>
                    </a:p>
                  </a:txBody>
                  <a:tcPr marL="182875" marR="91450" marT="45725" marB="45725" anchor="ctr">
                    <a:lnL w="28575" cap="flat" cmpd="sng">
                      <a:solidFill>
                        <a:srgbClr val="741D07"/>
                      </a:solidFill>
                      <a:prstDash val="solid"/>
                      <a:round/>
                      <a:headEnd type="none" w="sm" len="sm"/>
                      <a:tailEnd type="none" w="sm" len="sm"/>
                    </a:lnL>
                    <a:lnR w="12700" cap="flat" cmpd="sng">
                      <a:solidFill>
                        <a:schemeClr val="accent4"/>
                      </a:solidFill>
                      <a:prstDash val="solid"/>
                      <a:round/>
                      <a:headEnd type="none" w="sm" len="sm"/>
                      <a:tailEnd type="none" w="sm" len="sm"/>
                    </a:lnR>
                    <a:lnT w="12700" cap="flat" cmpd="sng">
                      <a:solidFill>
                        <a:schemeClr val="accent4"/>
                      </a:solidFill>
                      <a:prstDash val="solid"/>
                      <a:round/>
                      <a:headEnd type="none" w="sm" len="sm"/>
                      <a:tailEnd type="none" w="sm" len="sm"/>
                    </a:lnT>
                    <a:lnB w="12700" cap="flat" cmpd="sng">
                      <a:solidFill>
                        <a:schemeClr val="accent4"/>
                      </a:solidFill>
                      <a:prstDash val="solid"/>
                      <a:round/>
                      <a:headEnd type="none" w="sm" len="sm"/>
                      <a:tailEnd type="none" w="sm" len="sm"/>
                    </a:lnB>
                    <a:gradFill>
                      <a:gsLst>
                        <a:gs pos="0">
                          <a:srgbClr val="FCD5CB"/>
                        </a:gs>
                        <a:gs pos="100000">
                          <a:srgbClr val="F2EFF5"/>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1234</a:t>
                      </a:r>
                      <a:endParaRPr/>
                    </a:p>
                  </a:txBody>
                  <a:tcPr marL="91450" marR="91450" marT="45725" marB="45725" anchor="ctr">
                    <a:lnL w="12700" cap="flat" cmpd="sng">
                      <a:solidFill>
                        <a:schemeClr val="accent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56789</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6549</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64654</a:t>
                      </a:r>
                      <a:endParaRPr/>
                    </a:p>
                  </a:txBody>
                  <a:tcPr marL="91450" marR="91450" marT="45725" marB="45725" anchor="ctr">
                    <a:lnL w="12700" cap="flat" cmpd="sng">
                      <a:solidFill>
                        <a:srgbClr val="BFBFBF"/>
                      </a:solidFill>
                      <a:prstDash val="solid"/>
                      <a:round/>
                      <a:headEnd type="none" w="sm" len="sm"/>
                      <a:tailEnd type="none" w="sm" len="sm"/>
                    </a:lnL>
                    <a:lnR w="28575" cap="flat" cmpd="sng">
                      <a:solidFill>
                        <a:srgbClr val="741D07"/>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5"/>
                  </a:ext>
                </a:extLst>
              </a:tr>
              <a:tr h="492150">
                <a:tc>
                  <a:txBody>
                    <a:bodyPr/>
                    <a:lstStyle/>
                    <a:p>
                      <a:pPr marL="0" marR="0" lvl="0" indent="0" algn="l" rtl="0">
                        <a:spcBef>
                          <a:spcPts val="0"/>
                        </a:spcBef>
                        <a:spcAft>
                          <a:spcPts val="0"/>
                        </a:spcAft>
                        <a:buNone/>
                      </a:pPr>
                      <a:r>
                        <a:rPr lang="en-US" sz="1600">
                          <a:solidFill>
                            <a:srgbClr val="741D07"/>
                          </a:solidFill>
                          <a:latin typeface="Arial"/>
                          <a:ea typeface="Arial"/>
                          <a:cs typeface="Arial"/>
                          <a:sym typeface="Arial"/>
                        </a:rPr>
                        <a:t>Insert your text</a:t>
                      </a:r>
                      <a:endParaRPr sz="1600">
                        <a:solidFill>
                          <a:srgbClr val="741D07"/>
                        </a:solidFill>
                        <a:latin typeface="Arial"/>
                        <a:ea typeface="Arial"/>
                        <a:cs typeface="Arial"/>
                        <a:sym typeface="Arial"/>
                      </a:endParaRPr>
                    </a:p>
                  </a:txBody>
                  <a:tcPr marL="182875" marR="91450" marT="45725" marB="45725" anchor="ctr">
                    <a:lnL w="28575" cap="flat" cmpd="sng">
                      <a:solidFill>
                        <a:srgbClr val="741D07"/>
                      </a:solidFill>
                      <a:prstDash val="solid"/>
                      <a:round/>
                      <a:headEnd type="none" w="sm" len="sm"/>
                      <a:tailEnd type="none" w="sm" len="sm"/>
                    </a:lnL>
                    <a:lnR w="12700" cap="flat" cmpd="sng">
                      <a:solidFill>
                        <a:schemeClr val="accent4"/>
                      </a:solidFill>
                      <a:prstDash val="solid"/>
                      <a:round/>
                      <a:headEnd type="none" w="sm" len="sm"/>
                      <a:tailEnd type="none" w="sm" len="sm"/>
                    </a:lnR>
                    <a:lnT w="12700" cap="flat" cmpd="sng">
                      <a:solidFill>
                        <a:schemeClr val="accent4"/>
                      </a:solidFill>
                      <a:prstDash val="solid"/>
                      <a:round/>
                      <a:headEnd type="none" w="sm" len="sm"/>
                      <a:tailEnd type="none" w="sm" len="sm"/>
                    </a:lnT>
                    <a:lnB w="12700" cap="flat" cmpd="sng">
                      <a:solidFill>
                        <a:schemeClr val="accent4"/>
                      </a:solidFill>
                      <a:prstDash val="solid"/>
                      <a:round/>
                      <a:headEnd type="none" w="sm" len="sm"/>
                      <a:tailEnd type="none" w="sm" len="sm"/>
                    </a:lnB>
                    <a:gradFill>
                      <a:gsLst>
                        <a:gs pos="0">
                          <a:srgbClr val="FCD5CB"/>
                        </a:gs>
                        <a:gs pos="100000">
                          <a:srgbClr val="F2EFF5"/>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6549</a:t>
                      </a:r>
                      <a:endParaRPr/>
                    </a:p>
                  </a:txBody>
                  <a:tcPr marL="91450" marR="91450" marT="45725" marB="45725" anchor="ctr">
                    <a:lnL w="12700" cap="flat" cmpd="sng">
                      <a:solidFill>
                        <a:schemeClr val="accent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64654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1654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56165</a:t>
                      </a:r>
                      <a:endParaRPr/>
                    </a:p>
                  </a:txBody>
                  <a:tcPr marL="91450" marR="91450" marT="45725" marB="45725" anchor="ctr">
                    <a:lnL w="12700" cap="flat" cmpd="sng">
                      <a:solidFill>
                        <a:srgbClr val="BFBFBF"/>
                      </a:solidFill>
                      <a:prstDash val="solid"/>
                      <a:round/>
                      <a:headEnd type="none" w="sm" len="sm"/>
                      <a:tailEnd type="none" w="sm" len="sm"/>
                    </a:lnL>
                    <a:lnR w="28575" cap="flat" cmpd="sng">
                      <a:solidFill>
                        <a:srgbClr val="741D07"/>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6"/>
                  </a:ext>
                </a:extLst>
              </a:tr>
              <a:tr h="492150">
                <a:tc>
                  <a:txBody>
                    <a:bodyPr/>
                    <a:lstStyle/>
                    <a:p>
                      <a:pPr marL="0" marR="0" lvl="0" indent="0" algn="l" rtl="0">
                        <a:spcBef>
                          <a:spcPts val="0"/>
                        </a:spcBef>
                        <a:spcAft>
                          <a:spcPts val="0"/>
                        </a:spcAft>
                        <a:buNone/>
                      </a:pPr>
                      <a:r>
                        <a:rPr lang="en-US" sz="1600">
                          <a:solidFill>
                            <a:srgbClr val="741D07"/>
                          </a:solidFill>
                          <a:latin typeface="Arial"/>
                          <a:ea typeface="Arial"/>
                          <a:cs typeface="Arial"/>
                          <a:sym typeface="Arial"/>
                        </a:rPr>
                        <a:t>Dummy text</a:t>
                      </a:r>
                      <a:endParaRPr sz="1600">
                        <a:solidFill>
                          <a:srgbClr val="741D07"/>
                        </a:solidFill>
                        <a:latin typeface="Arial"/>
                        <a:ea typeface="Arial"/>
                        <a:cs typeface="Arial"/>
                        <a:sym typeface="Arial"/>
                      </a:endParaRPr>
                    </a:p>
                  </a:txBody>
                  <a:tcPr marL="182875" marR="91450" marT="45725" marB="45725" anchor="ctr">
                    <a:lnL w="28575" cap="flat" cmpd="sng">
                      <a:solidFill>
                        <a:srgbClr val="741D07"/>
                      </a:solidFill>
                      <a:prstDash val="solid"/>
                      <a:round/>
                      <a:headEnd type="none" w="sm" len="sm"/>
                      <a:tailEnd type="none" w="sm" len="sm"/>
                    </a:lnL>
                    <a:lnR w="12700" cap="flat" cmpd="sng">
                      <a:solidFill>
                        <a:schemeClr val="accent4"/>
                      </a:solidFill>
                      <a:prstDash val="solid"/>
                      <a:round/>
                      <a:headEnd type="none" w="sm" len="sm"/>
                      <a:tailEnd type="none" w="sm" len="sm"/>
                    </a:lnR>
                    <a:lnT w="12700" cap="flat" cmpd="sng">
                      <a:solidFill>
                        <a:schemeClr val="accent4"/>
                      </a:solidFill>
                      <a:prstDash val="solid"/>
                      <a:round/>
                      <a:headEnd type="none" w="sm" len="sm"/>
                      <a:tailEnd type="none" w="sm" len="sm"/>
                    </a:lnT>
                    <a:lnB w="12700" cap="flat" cmpd="sng">
                      <a:solidFill>
                        <a:schemeClr val="accent4"/>
                      </a:solidFill>
                      <a:prstDash val="solid"/>
                      <a:round/>
                      <a:headEnd type="none" w="sm" len="sm"/>
                      <a:tailEnd type="none" w="sm" len="sm"/>
                    </a:lnB>
                    <a:gradFill>
                      <a:gsLst>
                        <a:gs pos="0">
                          <a:srgbClr val="FCD5CB"/>
                        </a:gs>
                        <a:gs pos="100000">
                          <a:srgbClr val="F2EFF5"/>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6549</a:t>
                      </a:r>
                      <a:endParaRPr/>
                    </a:p>
                  </a:txBody>
                  <a:tcPr marL="91450" marR="91450" marT="45725" marB="45725" anchor="ctr">
                    <a:lnL w="12700" cap="flat" cmpd="sng">
                      <a:solidFill>
                        <a:schemeClr val="accent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64654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6565</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6786</a:t>
                      </a:r>
                      <a:endParaRPr/>
                    </a:p>
                  </a:txBody>
                  <a:tcPr marL="91450" marR="91450" marT="45725" marB="45725" anchor="ctr">
                    <a:lnL w="12700" cap="flat" cmpd="sng">
                      <a:solidFill>
                        <a:srgbClr val="BFBFBF"/>
                      </a:solidFill>
                      <a:prstDash val="solid"/>
                      <a:round/>
                      <a:headEnd type="none" w="sm" len="sm"/>
                      <a:tailEnd type="none" w="sm" len="sm"/>
                    </a:lnL>
                    <a:lnR w="28575" cap="flat" cmpd="sng">
                      <a:solidFill>
                        <a:srgbClr val="741D07"/>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7"/>
                  </a:ext>
                </a:extLst>
              </a:tr>
              <a:tr h="492150">
                <a:tc>
                  <a:txBody>
                    <a:bodyPr/>
                    <a:lstStyle/>
                    <a:p>
                      <a:pPr marL="0" marR="0" lvl="0" indent="0" algn="l" rtl="0">
                        <a:spcBef>
                          <a:spcPts val="0"/>
                        </a:spcBef>
                        <a:spcAft>
                          <a:spcPts val="0"/>
                        </a:spcAft>
                        <a:buNone/>
                      </a:pPr>
                      <a:r>
                        <a:rPr lang="en-US" sz="1600">
                          <a:solidFill>
                            <a:srgbClr val="741D07"/>
                          </a:solidFill>
                          <a:latin typeface="Arial"/>
                          <a:ea typeface="Arial"/>
                          <a:cs typeface="Arial"/>
                          <a:sym typeface="Arial"/>
                        </a:rPr>
                        <a:t>Insert text here</a:t>
                      </a:r>
                      <a:endParaRPr sz="1600">
                        <a:solidFill>
                          <a:srgbClr val="741D07"/>
                        </a:solidFill>
                        <a:latin typeface="Arial"/>
                        <a:ea typeface="Arial"/>
                        <a:cs typeface="Arial"/>
                        <a:sym typeface="Arial"/>
                      </a:endParaRPr>
                    </a:p>
                  </a:txBody>
                  <a:tcPr marL="182875" marR="91450" marT="45725" marB="45725" anchor="ctr">
                    <a:lnL w="28575" cap="flat" cmpd="sng">
                      <a:solidFill>
                        <a:srgbClr val="741D07"/>
                      </a:solidFill>
                      <a:prstDash val="solid"/>
                      <a:round/>
                      <a:headEnd type="none" w="sm" len="sm"/>
                      <a:tailEnd type="none" w="sm" len="sm"/>
                    </a:lnL>
                    <a:lnR w="12700" cap="flat" cmpd="sng">
                      <a:solidFill>
                        <a:schemeClr val="accent4"/>
                      </a:solidFill>
                      <a:prstDash val="solid"/>
                      <a:round/>
                      <a:headEnd type="none" w="sm" len="sm"/>
                      <a:tailEnd type="none" w="sm" len="sm"/>
                    </a:lnR>
                    <a:lnT w="12700" cap="flat" cmpd="sng">
                      <a:solidFill>
                        <a:schemeClr val="accent4"/>
                      </a:solidFill>
                      <a:prstDash val="solid"/>
                      <a:round/>
                      <a:headEnd type="none" w="sm" len="sm"/>
                      <a:tailEnd type="none" w="sm" len="sm"/>
                    </a:lnT>
                    <a:lnB w="12700" cap="flat" cmpd="sng">
                      <a:solidFill>
                        <a:schemeClr val="accent4"/>
                      </a:solidFill>
                      <a:prstDash val="solid"/>
                      <a:round/>
                      <a:headEnd type="none" w="sm" len="sm"/>
                      <a:tailEnd type="none" w="sm" len="sm"/>
                    </a:lnB>
                    <a:gradFill>
                      <a:gsLst>
                        <a:gs pos="0">
                          <a:srgbClr val="FCD5CB"/>
                        </a:gs>
                        <a:gs pos="100000">
                          <a:srgbClr val="F2EFF5"/>
                        </a:gs>
                      </a:gsLst>
                      <a:lin ang="0" scaled="0"/>
                    </a:gra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1654</a:t>
                      </a:r>
                      <a:endParaRPr/>
                    </a:p>
                  </a:txBody>
                  <a:tcPr marL="91450" marR="91450" marT="45725" marB="45725" anchor="ctr">
                    <a:lnL w="12700" cap="flat" cmpd="sng">
                      <a:solidFill>
                        <a:schemeClr val="accent4"/>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56165</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1234</a:t>
                      </a:r>
                      <a:endParaRPr/>
                    </a:p>
                  </a:txBody>
                  <a:tcPr marL="91450" marR="91450" marT="45725" marB="45725"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tc>
                  <a:txBody>
                    <a:bodyPr/>
                    <a:lstStyle/>
                    <a:p>
                      <a:pPr marL="0" marR="0" lvl="0" indent="0" algn="ctr" rtl="0">
                        <a:spcBef>
                          <a:spcPts val="0"/>
                        </a:spcBef>
                        <a:spcAft>
                          <a:spcPts val="0"/>
                        </a:spcAft>
                        <a:buNone/>
                      </a:pPr>
                      <a:r>
                        <a:rPr lang="en-US" sz="1600">
                          <a:solidFill>
                            <a:srgbClr val="3F3F3F"/>
                          </a:solidFill>
                          <a:latin typeface="Arial"/>
                          <a:ea typeface="Arial"/>
                          <a:cs typeface="Arial"/>
                          <a:sym typeface="Arial"/>
                        </a:rPr>
                        <a:t>56789</a:t>
                      </a:r>
                      <a:endParaRPr/>
                    </a:p>
                  </a:txBody>
                  <a:tcPr marL="91450" marR="91450" marT="45725" marB="45725" anchor="ctr">
                    <a:lnL w="12700" cap="flat" cmpd="sng">
                      <a:solidFill>
                        <a:srgbClr val="BFBFBF"/>
                      </a:solidFill>
                      <a:prstDash val="solid"/>
                      <a:round/>
                      <a:headEnd type="none" w="sm" len="sm"/>
                      <a:tailEnd type="none" w="sm" len="sm"/>
                    </a:lnL>
                    <a:lnR w="28575" cap="flat" cmpd="sng">
                      <a:solidFill>
                        <a:srgbClr val="741D07"/>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5F5F5"/>
                    </a:solidFill>
                  </a:tcPr>
                </a:tc>
                <a:extLst>
                  <a:ext uri="{0D108BD9-81ED-4DB2-BD59-A6C34878D82A}">
                    <a16:rowId xmlns:a16="http://schemas.microsoft.com/office/drawing/2014/main" val="10008"/>
                  </a:ext>
                </a:extLst>
              </a:tr>
              <a:tr h="682175">
                <a:tc>
                  <a:txBody>
                    <a:bodyPr/>
                    <a:lstStyle/>
                    <a:p>
                      <a:pPr marL="0" marR="0" lvl="0" indent="0" algn="l" rtl="0">
                        <a:spcBef>
                          <a:spcPts val="0"/>
                        </a:spcBef>
                        <a:spcAft>
                          <a:spcPts val="0"/>
                        </a:spcAft>
                        <a:buNone/>
                      </a:pPr>
                      <a:r>
                        <a:rPr lang="en-US" sz="1800">
                          <a:solidFill>
                            <a:srgbClr val="0C0C0C"/>
                          </a:solidFill>
                          <a:latin typeface="Arial"/>
                          <a:ea typeface="Arial"/>
                          <a:cs typeface="Arial"/>
                          <a:sym typeface="Arial"/>
                        </a:rPr>
                        <a:t>Total</a:t>
                      </a:r>
                      <a:endParaRPr/>
                    </a:p>
                  </a:txBody>
                  <a:tcPr marL="182875" marR="91450" marT="45725" marB="45725" anchor="ctr">
                    <a:lnL w="28575" cap="flat" cmpd="sng">
                      <a:solidFill>
                        <a:srgbClr val="741D07"/>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chemeClr val="accent4"/>
                      </a:solidFill>
                      <a:prstDash val="solid"/>
                      <a:round/>
                      <a:headEnd type="none" w="sm" len="sm"/>
                      <a:tailEnd type="none" w="sm" len="sm"/>
                    </a:lnT>
                    <a:lnB w="12700" cap="flat" cmpd="sng">
                      <a:solidFill>
                        <a:srgbClr val="7F7F7F"/>
                      </a:solidFill>
                      <a:prstDash val="solid"/>
                      <a:round/>
                      <a:headEnd type="none" w="sm" len="sm"/>
                      <a:tailEnd type="none" w="sm" len="sm"/>
                    </a:lnB>
                    <a:gradFill>
                      <a:gsLst>
                        <a:gs pos="0">
                          <a:srgbClr val="BFBFBF"/>
                        </a:gs>
                        <a:gs pos="100000">
                          <a:srgbClr val="F2F2F2"/>
                        </a:gs>
                      </a:gsLst>
                      <a:lin ang="16200000" scaled="0"/>
                    </a:gradFill>
                  </a:tcPr>
                </a:tc>
                <a:tc>
                  <a:txBody>
                    <a:bodyPr/>
                    <a:lstStyle/>
                    <a:p>
                      <a:pPr marL="0" marR="0" lvl="0" indent="0" algn="ctr" rtl="0">
                        <a:spcBef>
                          <a:spcPts val="0"/>
                        </a:spcBef>
                        <a:spcAft>
                          <a:spcPts val="0"/>
                        </a:spcAft>
                        <a:buNone/>
                      </a:pPr>
                      <a:r>
                        <a:rPr lang="en-US" sz="1800">
                          <a:solidFill>
                            <a:srgbClr val="0C0C0C"/>
                          </a:solidFill>
                          <a:latin typeface="Arial"/>
                          <a:ea typeface="Arial"/>
                          <a:cs typeface="Arial"/>
                          <a:sym typeface="Arial"/>
                        </a:rPr>
                        <a:t>49894</a:t>
                      </a:r>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7F7F7F"/>
                      </a:solidFill>
                      <a:prstDash val="solid"/>
                      <a:round/>
                      <a:headEnd type="none" w="sm" len="sm"/>
                      <a:tailEnd type="none" w="sm" len="sm"/>
                    </a:lnB>
                    <a:gradFill>
                      <a:gsLst>
                        <a:gs pos="0">
                          <a:srgbClr val="BFBFBF"/>
                        </a:gs>
                        <a:gs pos="100000">
                          <a:srgbClr val="F2F2F2"/>
                        </a:gs>
                      </a:gsLst>
                      <a:lin ang="16200000" scaled="0"/>
                    </a:gradFill>
                  </a:tcPr>
                </a:tc>
                <a:tc>
                  <a:txBody>
                    <a:bodyPr/>
                    <a:lstStyle/>
                    <a:p>
                      <a:pPr marL="0" marR="0" lvl="0" indent="0" algn="ctr" rtl="0">
                        <a:spcBef>
                          <a:spcPts val="0"/>
                        </a:spcBef>
                        <a:spcAft>
                          <a:spcPts val="0"/>
                        </a:spcAft>
                        <a:buNone/>
                      </a:pPr>
                      <a:r>
                        <a:rPr lang="en-US" sz="1800">
                          <a:solidFill>
                            <a:srgbClr val="0C0C0C"/>
                          </a:solidFill>
                          <a:latin typeface="Arial"/>
                          <a:ea typeface="Arial"/>
                          <a:cs typeface="Arial"/>
                          <a:sym typeface="Arial"/>
                        </a:rPr>
                        <a:t>67666</a:t>
                      </a:r>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7F7F7F"/>
                      </a:solidFill>
                      <a:prstDash val="solid"/>
                      <a:round/>
                      <a:headEnd type="none" w="sm" len="sm"/>
                      <a:tailEnd type="none" w="sm" len="sm"/>
                    </a:lnB>
                    <a:gradFill>
                      <a:gsLst>
                        <a:gs pos="0">
                          <a:srgbClr val="BFBFBF"/>
                        </a:gs>
                        <a:gs pos="100000">
                          <a:srgbClr val="F2F2F2"/>
                        </a:gs>
                      </a:gsLst>
                      <a:lin ang="16200000" scaled="0"/>
                    </a:gradFill>
                  </a:tcPr>
                </a:tc>
                <a:tc>
                  <a:txBody>
                    <a:bodyPr/>
                    <a:lstStyle/>
                    <a:p>
                      <a:pPr marL="0" marR="0" lvl="0" indent="0" algn="ctr" rtl="0">
                        <a:spcBef>
                          <a:spcPts val="0"/>
                        </a:spcBef>
                        <a:spcAft>
                          <a:spcPts val="0"/>
                        </a:spcAft>
                        <a:buNone/>
                      </a:pPr>
                      <a:r>
                        <a:rPr lang="en-US" sz="1800">
                          <a:solidFill>
                            <a:srgbClr val="0C0C0C"/>
                          </a:solidFill>
                          <a:latin typeface="Arial"/>
                          <a:ea typeface="Arial"/>
                          <a:cs typeface="Arial"/>
                          <a:sym typeface="Arial"/>
                        </a:rPr>
                        <a:t>16967</a:t>
                      </a:r>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7F7F7F"/>
                      </a:solidFill>
                      <a:prstDash val="solid"/>
                      <a:round/>
                      <a:headEnd type="none" w="sm" len="sm"/>
                      <a:tailEnd type="none" w="sm" len="sm"/>
                    </a:lnB>
                    <a:gradFill>
                      <a:gsLst>
                        <a:gs pos="0">
                          <a:srgbClr val="BFBFBF"/>
                        </a:gs>
                        <a:gs pos="100000">
                          <a:srgbClr val="F2F2F2"/>
                        </a:gs>
                      </a:gsLst>
                      <a:lin ang="16200000" scaled="0"/>
                    </a:gradFill>
                  </a:tcPr>
                </a:tc>
                <a:tc>
                  <a:txBody>
                    <a:bodyPr/>
                    <a:lstStyle/>
                    <a:p>
                      <a:pPr marL="0" marR="0" lvl="0" indent="0" algn="ctr" rtl="0">
                        <a:spcBef>
                          <a:spcPts val="0"/>
                        </a:spcBef>
                        <a:spcAft>
                          <a:spcPts val="0"/>
                        </a:spcAft>
                        <a:buNone/>
                      </a:pPr>
                      <a:r>
                        <a:rPr lang="en-US" sz="1800">
                          <a:solidFill>
                            <a:srgbClr val="0C0C0C"/>
                          </a:solidFill>
                          <a:latin typeface="Arial"/>
                          <a:ea typeface="Arial"/>
                          <a:cs typeface="Arial"/>
                          <a:sym typeface="Arial"/>
                        </a:rPr>
                        <a:t>946381</a:t>
                      </a:r>
                      <a:endParaRPr/>
                    </a:p>
                  </a:txBody>
                  <a:tcPr marL="91450" marR="91450" marT="45725" marB="45725" anchor="ctr">
                    <a:lnL w="12700" cap="flat" cmpd="sng">
                      <a:solidFill>
                        <a:srgbClr val="7F7F7F"/>
                      </a:solidFill>
                      <a:prstDash val="solid"/>
                      <a:round/>
                      <a:headEnd type="none" w="sm" len="sm"/>
                      <a:tailEnd type="none" w="sm" len="sm"/>
                    </a:lnL>
                    <a:lnR w="28575" cap="flat" cmpd="sng">
                      <a:solidFill>
                        <a:srgbClr val="741D07"/>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7F7F7F"/>
                      </a:solidFill>
                      <a:prstDash val="solid"/>
                      <a:round/>
                      <a:headEnd type="none" w="sm" len="sm"/>
                      <a:tailEnd type="none" w="sm" len="sm"/>
                    </a:lnB>
                    <a:gradFill>
                      <a:gsLst>
                        <a:gs pos="0">
                          <a:srgbClr val="BFBFBF"/>
                        </a:gs>
                        <a:gs pos="100000">
                          <a:srgbClr val="F2F2F2"/>
                        </a:gs>
                      </a:gsLst>
                      <a:lin ang="16200000" scaled="0"/>
                    </a:gradFill>
                  </a:tcPr>
                </a:tc>
                <a:extLst>
                  <a:ext uri="{0D108BD9-81ED-4DB2-BD59-A6C34878D82A}">
                    <a16:rowId xmlns:a16="http://schemas.microsoft.com/office/drawing/2014/main" val="10009"/>
                  </a:ext>
                </a:extLst>
              </a:tr>
              <a:tr h="381000">
                <a:tc gridSpan="5">
                  <a:txBody>
                    <a:bodyPr/>
                    <a:lstStyle/>
                    <a:p>
                      <a:pPr marL="0" marR="0" lvl="0" indent="0" algn="r" rtl="0">
                        <a:spcBef>
                          <a:spcPts val="0"/>
                        </a:spcBef>
                        <a:spcAft>
                          <a:spcPts val="0"/>
                        </a:spcAft>
                        <a:buNone/>
                      </a:pPr>
                      <a:r>
                        <a:rPr lang="en-US" sz="1400">
                          <a:solidFill>
                            <a:srgbClr val="7F7F7F"/>
                          </a:solidFill>
                          <a:latin typeface="Arial"/>
                          <a:ea typeface="Arial"/>
                          <a:cs typeface="Arial"/>
                          <a:sym typeface="Arial"/>
                        </a:rPr>
                        <a:t>This is a sample text, insert appropriate text here*</a:t>
                      </a:r>
                      <a:endParaRPr sz="1400">
                        <a:solidFill>
                          <a:srgbClr val="7F7F7F"/>
                        </a:solidFill>
                        <a:latin typeface="Arial"/>
                        <a:ea typeface="Arial"/>
                        <a:cs typeface="Arial"/>
                        <a:sym typeface="Arial"/>
                      </a:endParaRPr>
                    </a:p>
                  </a:txBody>
                  <a:tcPr marL="91450" marR="91450" marT="45725" marB="45725" anchor="ctr">
                    <a:lnL w="28575" cap="flat" cmpd="sng">
                      <a:solidFill>
                        <a:srgbClr val="741D07"/>
                      </a:solidFill>
                      <a:prstDash val="solid"/>
                      <a:round/>
                      <a:headEnd type="none" w="sm" len="sm"/>
                      <a:tailEnd type="none" w="sm" len="sm"/>
                    </a:lnL>
                    <a:lnR w="28575" cap="flat" cmpd="sng">
                      <a:solidFill>
                        <a:srgbClr val="741D07"/>
                      </a:solidFill>
                      <a:prstDash val="solid"/>
                      <a:round/>
                      <a:headEnd type="none" w="sm" len="sm"/>
                      <a:tailEnd type="none" w="sm" len="sm"/>
                    </a:lnR>
                    <a:lnT w="12700" cap="flat" cmpd="sng">
                      <a:solidFill>
                        <a:srgbClr val="7F7F7F"/>
                      </a:solidFill>
                      <a:prstDash val="solid"/>
                      <a:round/>
                      <a:headEnd type="none" w="sm" len="sm"/>
                      <a:tailEnd type="none" w="sm" len="sm"/>
                    </a:lnT>
                    <a:lnB w="28575" cap="flat" cmpd="sng">
                      <a:solidFill>
                        <a:srgbClr val="741D07"/>
                      </a:solidFill>
                      <a:prstDash val="solid"/>
                      <a:round/>
                      <a:headEnd type="none" w="sm" len="sm"/>
                      <a:tailEnd type="none" w="sm" len="sm"/>
                    </a:lnB>
                    <a:solidFill>
                      <a:srgbClr val="FCD5C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98"/>
        <p:cNvGrpSpPr/>
        <p:nvPr/>
      </p:nvGrpSpPr>
      <p:grpSpPr>
        <a:xfrm>
          <a:off x="0" y="0"/>
          <a:ext cx="0" cy="0"/>
          <a:chOff x="0" y="0"/>
          <a:chExt cx="0" cy="0"/>
        </a:xfrm>
      </p:grpSpPr>
      <p:grpSp>
        <p:nvGrpSpPr>
          <p:cNvPr id="399" name="Google Shape;399;p8"/>
          <p:cNvGrpSpPr/>
          <p:nvPr/>
        </p:nvGrpSpPr>
        <p:grpSpPr>
          <a:xfrm>
            <a:off x="2241917" y="620035"/>
            <a:ext cx="7501022" cy="5000660"/>
            <a:chOff x="142812" y="1285860"/>
            <a:chExt cx="4333948" cy="5000660"/>
          </a:xfrm>
        </p:grpSpPr>
        <p:grpSp>
          <p:nvGrpSpPr>
            <p:cNvPr id="400" name="Google Shape;400;p8"/>
            <p:cNvGrpSpPr/>
            <p:nvPr/>
          </p:nvGrpSpPr>
          <p:grpSpPr>
            <a:xfrm>
              <a:off x="142812" y="2000240"/>
              <a:ext cx="2071734" cy="4286280"/>
              <a:chOff x="142812" y="2000240"/>
              <a:chExt cx="2071734" cy="4286280"/>
            </a:xfrm>
          </p:grpSpPr>
          <p:sp>
            <p:nvSpPr>
              <p:cNvPr id="401" name="Google Shape;401;p8"/>
              <p:cNvSpPr/>
              <p:nvPr/>
            </p:nvSpPr>
            <p:spPr>
              <a:xfrm>
                <a:off x="142812" y="2000240"/>
                <a:ext cx="2071734" cy="4286280"/>
              </a:xfrm>
              <a:prstGeom prst="roundRect">
                <a:avLst>
                  <a:gd name="adj" fmla="val 0"/>
                </a:avLst>
              </a:prstGeom>
              <a:solidFill>
                <a:srgbClr val="2F717E"/>
              </a:solidFill>
              <a:ln w="12700" cap="flat" cmpd="sng">
                <a:solidFill>
                  <a:srgbClr val="2F71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grpSp>
            <p:nvGrpSpPr>
              <p:cNvPr id="402" name="Google Shape;402;p8"/>
              <p:cNvGrpSpPr/>
              <p:nvPr/>
            </p:nvGrpSpPr>
            <p:grpSpPr>
              <a:xfrm>
                <a:off x="357094" y="2445677"/>
                <a:ext cx="1642162" cy="3724998"/>
                <a:chOff x="357094" y="2445677"/>
                <a:chExt cx="1642162" cy="3724998"/>
              </a:xfrm>
            </p:grpSpPr>
            <p:grpSp>
              <p:nvGrpSpPr>
                <p:cNvPr id="403" name="Google Shape;403;p8"/>
                <p:cNvGrpSpPr/>
                <p:nvPr/>
              </p:nvGrpSpPr>
              <p:grpSpPr>
                <a:xfrm>
                  <a:off x="358102" y="2445677"/>
                  <a:ext cx="1641154" cy="3395408"/>
                  <a:chOff x="-2357486" y="2953587"/>
                  <a:chExt cx="1785934" cy="2093835"/>
                </a:xfrm>
              </p:grpSpPr>
              <p:sp>
                <p:nvSpPr>
                  <p:cNvPr id="404" name="Google Shape;404;p8"/>
                  <p:cNvSpPr/>
                  <p:nvPr/>
                </p:nvSpPr>
                <p:spPr>
                  <a:xfrm>
                    <a:off x="-2357470" y="2953587"/>
                    <a:ext cx="1785918" cy="2093835"/>
                  </a:xfrm>
                  <a:prstGeom prst="roundRect">
                    <a:avLst>
                      <a:gd name="adj" fmla="val 6025"/>
                    </a:avLst>
                  </a:prstGeom>
                  <a:solidFill>
                    <a:srgbClr val="5E6263"/>
                  </a:solidFill>
                  <a:ln w="12700" cap="flat" cmpd="sng">
                    <a:solidFill>
                      <a:srgbClr val="5E626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0" i="0" u="none" strike="noStrike" cap="none">
                        <a:solidFill>
                          <a:schemeClr val="lt1"/>
                        </a:solidFill>
                        <a:latin typeface="Arial"/>
                        <a:ea typeface="Arial"/>
                        <a:cs typeface="Arial"/>
                        <a:sym typeface="Arial"/>
                      </a:rPr>
                      <a:t>Product 1</a:t>
                    </a:r>
                    <a:endParaRPr/>
                  </a:p>
                </p:txBody>
              </p:sp>
              <p:sp>
                <p:nvSpPr>
                  <p:cNvPr id="405" name="Google Shape;405;p8"/>
                  <p:cNvSpPr/>
                  <p:nvPr/>
                </p:nvSpPr>
                <p:spPr>
                  <a:xfrm>
                    <a:off x="-2357486" y="3604023"/>
                    <a:ext cx="1785918" cy="1443399"/>
                  </a:xfrm>
                  <a:prstGeom prst="roundRect">
                    <a:avLst>
                      <a:gd name="adj" fmla="val 6025"/>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77800" marR="0" lvl="0" indent="-88900" algn="l" rtl="0">
                      <a:spcBef>
                        <a:spcPts val="0"/>
                      </a:spcBef>
                      <a:spcAft>
                        <a:spcPts val="0"/>
                      </a:spcAft>
                      <a:buClr>
                        <a:schemeClr val="dk1"/>
                      </a:buClr>
                      <a:buSzPts val="1400"/>
                      <a:buFont typeface="Arial"/>
                      <a:buNone/>
                    </a:pPr>
                    <a:endParaRPr sz="1400" b="0" i="0" u="none" strike="noStrike" cap="none">
                      <a:solidFill>
                        <a:srgbClr val="2F717E"/>
                      </a:solidFill>
                      <a:latin typeface="Arial"/>
                      <a:ea typeface="Arial"/>
                      <a:cs typeface="Arial"/>
                      <a:sym typeface="Arial"/>
                    </a:endParaRPr>
                  </a:p>
                  <a:p>
                    <a:pPr marL="177800" marR="0" lvl="0" indent="-177800" algn="l" rtl="0">
                      <a:spcBef>
                        <a:spcPts val="0"/>
                      </a:spcBef>
                      <a:spcAft>
                        <a:spcPts val="0"/>
                      </a:spcAft>
                      <a:buClr>
                        <a:srgbClr val="2F717E"/>
                      </a:buClr>
                      <a:buSzPts val="1400"/>
                      <a:buFont typeface="Arial"/>
                      <a:buChar char="•"/>
                    </a:pPr>
                    <a:r>
                      <a:rPr lang="en-US" sz="1400" b="0" i="0" u="none" strike="noStrike" cap="none">
                        <a:solidFill>
                          <a:srgbClr val="2F717E"/>
                        </a:solidFill>
                        <a:latin typeface="Arial"/>
                        <a:ea typeface="Arial"/>
                        <a:cs typeface="Arial"/>
                        <a:sym typeface="Arial"/>
                      </a:rPr>
                      <a:t>Feature 1</a:t>
                    </a:r>
                    <a:endParaRPr/>
                  </a:p>
                  <a:p>
                    <a:pPr marL="177800" marR="0" lvl="0" indent="-177800" algn="l" rtl="0">
                      <a:spcBef>
                        <a:spcPts val="0"/>
                      </a:spcBef>
                      <a:spcAft>
                        <a:spcPts val="0"/>
                      </a:spcAft>
                      <a:buClr>
                        <a:srgbClr val="2F717E"/>
                      </a:buClr>
                      <a:buSzPts val="1400"/>
                      <a:buFont typeface="Arial"/>
                      <a:buChar char="•"/>
                    </a:pPr>
                    <a:r>
                      <a:rPr lang="en-US" sz="1400" b="0" i="0" u="none" strike="noStrike" cap="none">
                        <a:solidFill>
                          <a:srgbClr val="2F717E"/>
                        </a:solidFill>
                        <a:latin typeface="Arial"/>
                        <a:ea typeface="Arial"/>
                        <a:cs typeface="Arial"/>
                        <a:sym typeface="Arial"/>
                      </a:rPr>
                      <a:t>Feature 2</a:t>
                    </a:r>
                    <a:endParaRPr/>
                  </a:p>
                  <a:p>
                    <a:pPr marL="177800" marR="0" lvl="0" indent="-177800" algn="l" rtl="0">
                      <a:spcBef>
                        <a:spcPts val="0"/>
                      </a:spcBef>
                      <a:spcAft>
                        <a:spcPts val="0"/>
                      </a:spcAft>
                      <a:buClr>
                        <a:srgbClr val="2F717E"/>
                      </a:buClr>
                      <a:buSzPts val="1400"/>
                      <a:buFont typeface="Arial"/>
                      <a:buChar char="•"/>
                    </a:pPr>
                    <a:r>
                      <a:rPr lang="en-US" sz="1400" b="0" i="0" u="none" strike="noStrike" cap="none">
                        <a:solidFill>
                          <a:srgbClr val="2F717E"/>
                        </a:solidFill>
                        <a:latin typeface="Arial"/>
                        <a:ea typeface="Arial"/>
                        <a:cs typeface="Arial"/>
                        <a:sym typeface="Arial"/>
                      </a:rPr>
                      <a:t>Feature 3</a:t>
                    </a:r>
                    <a:endParaRPr/>
                  </a:p>
                  <a:p>
                    <a:pPr marL="177800" marR="0" lvl="0" indent="-177800" algn="l" rtl="0">
                      <a:spcBef>
                        <a:spcPts val="0"/>
                      </a:spcBef>
                      <a:spcAft>
                        <a:spcPts val="0"/>
                      </a:spcAft>
                      <a:buClr>
                        <a:srgbClr val="2F717E"/>
                      </a:buClr>
                      <a:buSzPts val="1400"/>
                      <a:buFont typeface="Arial"/>
                      <a:buChar char="•"/>
                    </a:pPr>
                    <a:r>
                      <a:rPr lang="en-US" sz="1400" b="0" i="0" u="none" strike="noStrike" cap="none">
                        <a:solidFill>
                          <a:srgbClr val="2F717E"/>
                        </a:solidFill>
                        <a:latin typeface="Arial"/>
                        <a:ea typeface="Arial"/>
                        <a:cs typeface="Arial"/>
                        <a:sym typeface="Arial"/>
                      </a:rPr>
                      <a:t>Feature 4</a:t>
                    </a:r>
                    <a:endParaRPr/>
                  </a:p>
                  <a:p>
                    <a:pPr marL="177800" marR="0" lvl="0" indent="-177800" algn="l" rtl="0">
                      <a:spcBef>
                        <a:spcPts val="0"/>
                      </a:spcBef>
                      <a:spcAft>
                        <a:spcPts val="0"/>
                      </a:spcAft>
                      <a:buClr>
                        <a:srgbClr val="2F717E"/>
                      </a:buClr>
                      <a:buSzPts val="1400"/>
                      <a:buFont typeface="Arial"/>
                      <a:buChar char="•"/>
                    </a:pPr>
                    <a:r>
                      <a:rPr lang="en-US" sz="1400" b="0" i="0" u="none" strike="noStrike" cap="none">
                        <a:solidFill>
                          <a:srgbClr val="2F717E"/>
                        </a:solidFill>
                        <a:latin typeface="Arial"/>
                        <a:ea typeface="Arial"/>
                        <a:cs typeface="Arial"/>
                        <a:sym typeface="Arial"/>
                      </a:rPr>
                      <a:t>Feature 5</a:t>
                    </a:r>
                    <a:endParaRPr/>
                  </a:p>
                  <a:p>
                    <a:pPr marL="177800" marR="0" lvl="0" indent="-177800" algn="l" rtl="0">
                      <a:spcBef>
                        <a:spcPts val="0"/>
                      </a:spcBef>
                      <a:spcAft>
                        <a:spcPts val="0"/>
                      </a:spcAft>
                      <a:buClr>
                        <a:srgbClr val="2F717E"/>
                      </a:buClr>
                      <a:buSzPts val="1400"/>
                      <a:buFont typeface="Arial"/>
                      <a:buChar char="•"/>
                    </a:pPr>
                    <a:r>
                      <a:rPr lang="en-US" sz="1400" b="0" i="0" u="none" strike="noStrike" cap="none">
                        <a:solidFill>
                          <a:srgbClr val="2F717E"/>
                        </a:solidFill>
                        <a:latin typeface="Arial"/>
                        <a:ea typeface="Arial"/>
                        <a:cs typeface="Arial"/>
                        <a:sym typeface="Arial"/>
                      </a:rPr>
                      <a:t>Feature 6</a:t>
                    </a:r>
                    <a:endParaRPr/>
                  </a:p>
                  <a:p>
                    <a:pPr marL="177800" marR="0" lvl="0" indent="-177800" algn="l" rtl="0">
                      <a:spcBef>
                        <a:spcPts val="0"/>
                      </a:spcBef>
                      <a:spcAft>
                        <a:spcPts val="0"/>
                      </a:spcAft>
                      <a:buClr>
                        <a:srgbClr val="2F717E"/>
                      </a:buClr>
                      <a:buSzPts val="1400"/>
                      <a:buFont typeface="Arial"/>
                      <a:buChar char="•"/>
                    </a:pPr>
                    <a:r>
                      <a:rPr lang="en-US" sz="1400" b="0" i="0" u="none" strike="noStrike" cap="none">
                        <a:solidFill>
                          <a:srgbClr val="2F717E"/>
                        </a:solidFill>
                        <a:latin typeface="Arial"/>
                        <a:ea typeface="Arial"/>
                        <a:cs typeface="Arial"/>
                        <a:sym typeface="Arial"/>
                      </a:rPr>
                      <a:t>Feature 7</a:t>
                    </a:r>
                    <a:endParaRPr/>
                  </a:p>
                  <a:p>
                    <a:pPr marL="177800" marR="0" lvl="0" indent="-177800" algn="l" rtl="0">
                      <a:spcBef>
                        <a:spcPts val="0"/>
                      </a:spcBef>
                      <a:spcAft>
                        <a:spcPts val="0"/>
                      </a:spcAft>
                      <a:buClr>
                        <a:srgbClr val="2F717E"/>
                      </a:buClr>
                      <a:buSzPts val="1400"/>
                      <a:buFont typeface="Arial"/>
                      <a:buChar char="•"/>
                    </a:pPr>
                    <a:r>
                      <a:rPr lang="en-US" sz="1400" b="0" i="0" u="none" strike="noStrike" cap="none">
                        <a:solidFill>
                          <a:srgbClr val="2F717E"/>
                        </a:solidFill>
                        <a:latin typeface="Arial"/>
                        <a:ea typeface="Arial"/>
                        <a:cs typeface="Arial"/>
                        <a:sym typeface="Arial"/>
                      </a:rPr>
                      <a:t>Feature 8</a:t>
                    </a:r>
                    <a:endParaRPr/>
                  </a:p>
                </p:txBody>
              </p:sp>
              <p:sp>
                <p:nvSpPr>
                  <p:cNvPr id="406" name="Google Shape;406;p8"/>
                  <p:cNvSpPr/>
                  <p:nvPr/>
                </p:nvSpPr>
                <p:spPr>
                  <a:xfrm>
                    <a:off x="-2357470" y="3251595"/>
                    <a:ext cx="1785918" cy="484588"/>
                  </a:xfrm>
                  <a:prstGeom prst="roundRect">
                    <a:avLst>
                      <a:gd name="adj" fmla="val 0"/>
                    </a:avLst>
                  </a:prstGeom>
                  <a:solidFill>
                    <a:srgbClr val="8F9294"/>
                  </a:solidFill>
                  <a:ln w="12700" cap="flat" cmpd="sng">
                    <a:solidFill>
                      <a:srgbClr val="8F929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200" b="1" i="0" u="none" strike="noStrike" cap="none">
                        <a:solidFill>
                          <a:schemeClr val="lt1"/>
                        </a:solidFill>
                        <a:latin typeface="Arial"/>
                        <a:ea typeface="Arial"/>
                        <a:cs typeface="Arial"/>
                        <a:sym typeface="Arial"/>
                      </a:rPr>
                      <a:t>99.99</a:t>
                    </a:r>
                    <a:endParaRPr/>
                  </a:p>
                </p:txBody>
              </p:sp>
            </p:grpSp>
            <p:sp>
              <p:nvSpPr>
                <p:cNvPr id="407" name="Google Shape;407;p8"/>
                <p:cNvSpPr/>
                <p:nvPr/>
              </p:nvSpPr>
              <p:spPr>
                <a:xfrm>
                  <a:off x="686328" y="5591448"/>
                  <a:ext cx="984701" cy="579227"/>
                </a:xfrm>
                <a:prstGeom prst="roundRect">
                  <a:avLst>
                    <a:gd name="adj" fmla="val 12603"/>
                  </a:avLst>
                </a:prstGeom>
                <a:gradFill>
                  <a:gsLst>
                    <a:gs pos="0">
                      <a:srgbClr val="5E6263"/>
                    </a:gs>
                    <a:gs pos="50000">
                      <a:srgbClr val="8F9294"/>
                    </a:gs>
                    <a:gs pos="100000">
                      <a:srgbClr val="8F9294"/>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rial"/>
                      <a:ea typeface="Arial"/>
                      <a:cs typeface="Arial"/>
                      <a:sym typeface="Arial"/>
                    </a:rPr>
                    <a:t>Details</a:t>
                  </a:r>
                  <a:endParaRPr/>
                </a:p>
              </p:txBody>
            </p:sp>
            <p:sp>
              <p:nvSpPr>
                <p:cNvPr id="408" name="Google Shape;408;p8"/>
                <p:cNvSpPr/>
                <p:nvPr/>
              </p:nvSpPr>
              <p:spPr>
                <a:xfrm>
                  <a:off x="357094" y="3000372"/>
                  <a:ext cx="23854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i="0" u="none" strike="noStrike" cap="none">
                      <a:solidFill>
                        <a:schemeClr val="lt1"/>
                      </a:solidFill>
                      <a:latin typeface="Arial"/>
                      <a:ea typeface="Arial"/>
                      <a:cs typeface="Arial"/>
                      <a:sym typeface="Arial"/>
                    </a:rPr>
                    <a:t>$</a:t>
                  </a:r>
                  <a:endParaRPr/>
                </a:p>
              </p:txBody>
            </p:sp>
          </p:grpSp>
        </p:grpSp>
        <p:grpSp>
          <p:nvGrpSpPr>
            <p:cNvPr id="409" name="Google Shape;409;p8"/>
            <p:cNvGrpSpPr/>
            <p:nvPr/>
          </p:nvGrpSpPr>
          <p:grpSpPr>
            <a:xfrm>
              <a:off x="2405026" y="2000240"/>
              <a:ext cx="2071734" cy="4286280"/>
              <a:chOff x="2405026" y="2000240"/>
              <a:chExt cx="2071734" cy="4286280"/>
            </a:xfrm>
          </p:grpSpPr>
          <p:sp>
            <p:nvSpPr>
              <p:cNvPr id="410" name="Google Shape;410;p8"/>
              <p:cNvSpPr/>
              <p:nvPr/>
            </p:nvSpPr>
            <p:spPr>
              <a:xfrm>
                <a:off x="2405026" y="2000240"/>
                <a:ext cx="2071734" cy="4286280"/>
              </a:xfrm>
              <a:prstGeom prst="roundRect">
                <a:avLst>
                  <a:gd name="adj" fmla="val 0"/>
                </a:avLst>
              </a:prstGeom>
              <a:solidFill>
                <a:srgbClr val="2F717E"/>
              </a:solidFill>
              <a:ln w="12700" cap="flat" cmpd="sng">
                <a:solidFill>
                  <a:srgbClr val="2F71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411" name="Google Shape;411;p8"/>
              <p:cNvGrpSpPr/>
              <p:nvPr/>
            </p:nvGrpSpPr>
            <p:grpSpPr>
              <a:xfrm>
                <a:off x="2619340" y="2445677"/>
                <a:ext cx="1642130" cy="3724998"/>
                <a:chOff x="2619340" y="2445677"/>
                <a:chExt cx="1642130" cy="3724998"/>
              </a:xfrm>
            </p:grpSpPr>
            <p:grpSp>
              <p:nvGrpSpPr>
                <p:cNvPr id="412" name="Google Shape;412;p8"/>
                <p:cNvGrpSpPr/>
                <p:nvPr/>
              </p:nvGrpSpPr>
              <p:grpSpPr>
                <a:xfrm>
                  <a:off x="2620316" y="2445677"/>
                  <a:ext cx="1641154" cy="3395408"/>
                  <a:chOff x="-2357486" y="2953587"/>
                  <a:chExt cx="1785934" cy="2093835"/>
                </a:xfrm>
              </p:grpSpPr>
              <p:sp>
                <p:nvSpPr>
                  <p:cNvPr id="413" name="Google Shape;413;p8"/>
                  <p:cNvSpPr/>
                  <p:nvPr/>
                </p:nvSpPr>
                <p:spPr>
                  <a:xfrm>
                    <a:off x="-2357470" y="2953587"/>
                    <a:ext cx="1785918" cy="2093835"/>
                  </a:xfrm>
                  <a:prstGeom prst="roundRect">
                    <a:avLst>
                      <a:gd name="adj" fmla="val 6025"/>
                    </a:avLst>
                  </a:prstGeom>
                  <a:solidFill>
                    <a:srgbClr val="283139"/>
                  </a:solidFill>
                  <a:ln w="12700" cap="flat" cmpd="sng">
                    <a:solidFill>
                      <a:srgbClr val="283139"/>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Product 2</a:t>
                    </a:r>
                    <a:endParaRPr/>
                  </a:p>
                </p:txBody>
              </p:sp>
              <p:sp>
                <p:nvSpPr>
                  <p:cNvPr id="414" name="Google Shape;414;p8"/>
                  <p:cNvSpPr/>
                  <p:nvPr/>
                </p:nvSpPr>
                <p:spPr>
                  <a:xfrm>
                    <a:off x="-2357486" y="3604023"/>
                    <a:ext cx="1785918" cy="1443399"/>
                  </a:xfrm>
                  <a:prstGeom prst="roundRect">
                    <a:avLst>
                      <a:gd name="adj" fmla="val 6025"/>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77800" marR="0" lvl="0" indent="-88900" algn="l" rtl="0">
                      <a:spcBef>
                        <a:spcPts val="0"/>
                      </a:spcBef>
                      <a:spcAft>
                        <a:spcPts val="0"/>
                      </a:spcAft>
                      <a:buClr>
                        <a:schemeClr val="dk1"/>
                      </a:buClr>
                      <a:buSzPts val="1400"/>
                      <a:buFont typeface="Arial"/>
                      <a:buNone/>
                    </a:pPr>
                    <a:endParaRPr sz="1400">
                      <a:solidFill>
                        <a:srgbClr val="2F717E"/>
                      </a:solidFill>
                      <a:latin typeface="Arial"/>
                      <a:ea typeface="Arial"/>
                      <a:cs typeface="Arial"/>
                      <a:sym typeface="Arial"/>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1</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2</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3</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4</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5</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6</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7</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8</a:t>
                    </a:r>
                    <a:endParaRPr/>
                  </a:p>
                </p:txBody>
              </p:sp>
              <p:sp>
                <p:nvSpPr>
                  <p:cNvPr id="415" name="Google Shape;415;p8"/>
                  <p:cNvSpPr/>
                  <p:nvPr/>
                </p:nvSpPr>
                <p:spPr>
                  <a:xfrm>
                    <a:off x="-2357470" y="3251595"/>
                    <a:ext cx="1785918" cy="484588"/>
                  </a:xfrm>
                  <a:prstGeom prst="roundRect">
                    <a:avLst>
                      <a:gd name="adj" fmla="val 0"/>
                    </a:avLst>
                  </a:prstGeom>
                  <a:solidFill>
                    <a:srgbClr val="3C4955"/>
                  </a:solidFill>
                  <a:ln w="12700" cap="flat" cmpd="sng">
                    <a:solidFill>
                      <a:srgbClr val="3C495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200" b="1">
                        <a:solidFill>
                          <a:schemeClr val="lt1"/>
                        </a:solidFill>
                        <a:latin typeface="Arial"/>
                        <a:ea typeface="Arial"/>
                        <a:cs typeface="Arial"/>
                        <a:sym typeface="Arial"/>
                      </a:rPr>
                      <a:t>109.99</a:t>
                    </a:r>
                    <a:endParaRPr/>
                  </a:p>
                </p:txBody>
              </p:sp>
            </p:grpSp>
            <p:sp>
              <p:nvSpPr>
                <p:cNvPr id="416" name="Google Shape;416;p8"/>
                <p:cNvSpPr/>
                <p:nvPr/>
              </p:nvSpPr>
              <p:spPr>
                <a:xfrm>
                  <a:off x="2948542" y="5591448"/>
                  <a:ext cx="984701" cy="579227"/>
                </a:xfrm>
                <a:prstGeom prst="roundRect">
                  <a:avLst>
                    <a:gd name="adj" fmla="val 12603"/>
                  </a:avLst>
                </a:prstGeom>
                <a:gradFill>
                  <a:gsLst>
                    <a:gs pos="0">
                      <a:srgbClr val="283139"/>
                    </a:gs>
                    <a:gs pos="50000">
                      <a:srgbClr val="3C4955"/>
                    </a:gs>
                    <a:gs pos="100000">
                      <a:srgbClr val="3C4955"/>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Details</a:t>
                  </a:r>
                  <a:endParaRPr/>
                </a:p>
              </p:txBody>
            </p:sp>
            <p:sp>
              <p:nvSpPr>
                <p:cNvPr id="417" name="Google Shape;417;p8"/>
                <p:cNvSpPr/>
                <p:nvPr/>
              </p:nvSpPr>
              <p:spPr>
                <a:xfrm>
                  <a:off x="2619340" y="3000372"/>
                  <a:ext cx="23854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a:t>
                  </a:r>
                  <a:endParaRPr/>
                </a:p>
              </p:txBody>
            </p:sp>
          </p:grpSp>
        </p:grpSp>
        <p:sp>
          <p:nvSpPr>
            <p:cNvPr id="418" name="Google Shape;418;p8"/>
            <p:cNvSpPr/>
            <p:nvPr/>
          </p:nvSpPr>
          <p:spPr>
            <a:xfrm>
              <a:off x="249985" y="1285860"/>
              <a:ext cx="1857388" cy="642942"/>
            </a:xfrm>
            <a:custGeom>
              <a:avLst/>
              <a:gdLst/>
              <a:ahLst/>
              <a:cxnLst/>
              <a:rect l="l" t="t" r="r" b="b"/>
              <a:pathLst>
                <a:path w="1857388" h="714380" extrusionOk="0">
                  <a:moveTo>
                    <a:pt x="0" y="0"/>
                  </a:moveTo>
                  <a:lnTo>
                    <a:pt x="1857388" y="0"/>
                  </a:lnTo>
                  <a:lnTo>
                    <a:pt x="1857388" y="464183"/>
                  </a:lnTo>
                  <a:lnTo>
                    <a:pt x="1107289" y="464183"/>
                  </a:lnTo>
                  <a:lnTo>
                    <a:pt x="1107289" y="535785"/>
                  </a:lnTo>
                  <a:lnTo>
                    <a:pt x="1107289" y="535785"/>
                  </a:lnTo>
                  <a:lnTo>
                    <a:pt x="928694" y="714380"/>
                  </a:lnTo>
                  <a:lnTo>
                    <a:pt x="750099" y="535785"/>
                  </a:lnTo>
                  <a:lnTo>
                    <a:pt x="750099" y="535785"/>
                  </a:lnTo>
                  <a:lnTo>
                    <a:pt x="750099" y="464183"/>
                  </a:lnTo>
                  <a:lnTo>
                    <a:pt x="0" y="464183"/>
                  </a:lnTo>
                  <a:lnTo>
                    <a:pt x="0" y="0"/>
                  </a:lnTo>
                  <a:close/>
                </a:path>
              </a:pathLst>
            </a:custGeom>
            <a:solidFill>
              <a:srgbClr val="5E6263"/>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Ideal for XX</a:t>
              </a:r>
              <a:endParaRPr/>
            </a:p>
          </p:txBody>
        </p:sp>
        <p:sp>
          <p:nvSpPr>
            <p:cNvPr id="419" name="Google Shape;419;p8"/>
            <p:cNvSpPr/>
            <p:nvPr/>
          </p:nvSpPr>
          <p:spPr>
            <a:xfrm>
              <a:off x="2512199" y="1285860"/>
              <a:ext cx="1857388" cy="642942"/>
            </a:xfrm>
            <a:custGeom>
              <a:avLst/>
              <a:gdLst/>
              <a:ahLst/>
              <a:cxnLst/>
              <a:rect l="l" t="t" r="r" b="b"/>
              <a:pathLst>
                <a:path w="1857388" h="714380" extrusionOk="0">
                  <a:moveTo>
                    <a:pt x="0" y="0"/>
                  </a:moveTo>
                  <a:lnTo>
                    <a:pt x="1857388" y="0"/>
                  </a:lnTo>
                  <a:lnTo>
                    <a:pt x="1857388" y="464183"/>
                  </a:lnTo>
                  <a:lnTo>
                    <a:pt x="1107289" y="464183"/>
                  </a:lnTo>
                  <a:lnTo>
                    <a:pt x="1107289" y="535785"/>
                  </a:lnTo>
                  <a:lnTo>
                    <a:pt x="1107289" y="535785"/>
                  </a:lnTo>
                  <a:lnTo>
                    <a:pt x="928694" y="714380"/>
                  </a:lnTo>
                  <a:lnTo>
                    <a:pt x="750099" y="535785"/>
                  </a:lnTo>
                  <a:lnTo>
                    <a:pt x="750099" y="535785"/>
                  </a:lnTo>
                  <a:lnTo>
                    <a:pt x="750099" y="464183"/>
                  </a:lnTo>
                  <a:lnTo>
                    <a:pt x="0" y="464183"/>
                  </a:lnTo>
                  <a:lnTo>
                    <a:pt x="0" y="0"/>
                  </a:lnTo>
                  <a:close/>
                </a:path>
              </a:pathLst>
            </a:custGeom>
            <a:solidFill>
              <a:srgbClr val="283139"/>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Ideal for XX</a:t>
              </a:r>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23"/>
        <p:cNvGrpSpPr/>
        <p:nvPr/>
      </p:nvGrpSpPr>
      <p:grpSpPr>
        <a:xfrm>
          <a:off x="0" y="0"/>
          <a:ext cx="0" cy="0"/>
          <a:chOff x="0" y="0"/>
          <a:chExt cx="0" cy="0"/>
        </a:xfrm>
      </p:grpSpPr>
      <p:grpSp>
        <p:nvGrpSpPr>
          <p:cNvPr id="424" name="Google Shape;424;p9"/>
          <p:cNvGrpSpPr/>
          <p:nvPr/>
        </p:nvGrpSpPr>
        <p:grpSpPr>
          <a:xfrm>
            <a:off x="1937512" y="1813809"/>
            <a:ext cx="2612210" cy="4286280"/>
            <a:chOff x="142812" y="2000240"/>
            <a:chExt cx="2071734" cy="4286280"/>
          </a:xfrm>
        </p:grpSpPr>
        <p:sp>
          <p:nvSpPr>
            <p:cNvPr id="425" name="Google Shape;425;p9"/>
            <p:cNvSpPr/>
            <p:nvPr/>
          </p:nvSpPr>
          <p:spPr>
            <a:xfrm>
              <a:off x="142812" y="2000240"/>
              <a:ext cx="2071734" cy="4286280"/>
            </a:xfrm>
            <a:prstGeom prst="roundRect">
              <a:avLst>
                <a:gd name="adj" fmla="val 0"/>
              </a:avLst>
            </a:prstGeom>
            <a:solidFill>
              <a:srgbClr val="2F717E"/>
            </a:solidFill>
            <a:ln w="12700" cap="flat" cmpd="sng">
              <a:solidFill>
                <a:srgbClr val="2F71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426" name="Google Shape;426;p9"/>
            <p:cNvGrpSpPr/>
            <p:nvPr/>
          </p:nvGrpSpPr>
          <p:grpSpPr>
            <a:xfrm>
              <a:off x="357094" y="2445677"/>
              <a:ext cx="1642162" cy="3724998"/>
              <a:chOff x="357094" y="2445677"/>
              <a:chExt cx="1642162" cy="3724998"/>
            </a:xfrm>
          </p:grpSpPr>
          <p:grpSp>
            <p:nvGrpSpPr>
              <p:cNvPr id="427" name="Google Shape;427;p9"/>
              <p:cNvGrpSpPr/>
              <p:nvPr/>
            </p:nvGrpSpPr>
            <p:grpSpPr>
              <a:xfrm>
                <a:off x="358102" y="2445677"/>
                <a:ext cx="1641154" cy="3395408"/>
                <a:chOff x="-2357486" y="2953587"/>
                <a:chExt cx="1785934" cy="2093835"/>
              </a:xfrm>
            </p:grpSpPr>
            <p:sp>
              <p:nvSpPr>
                <p:cNvPr id="428" name="Google Shape;428;p9"/>
                <p:cNvSpPr/>
                <p:nvPr/>
              </p:nvSpPr>
              <p:spPr>
                <a:xfrm>
                  <a:off x="-2357470" y="2953587"/>
                  <a:ext cx="1785918" cy="2093835"/>
                </a:xfrm>
                <a:prstGeom prst="roundRect">
                  <a:avLst>
                    <a:gd name="adj" fmla="val 6025"/>
                  </a:avLst>
                </a:prstGeom>
                <a:solidFill>
                  <a:srgbClr val="5E6263"/>
                </a:solidFill>
                <a:ln w="12700" cap="flat" cmpd="sng">
                  <a:solidFill>
                    <a:srgbClr val="5E626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Product 1</a:t>
                  </a:r>
                  <a:endParaRPr/>
                </a:p>
              </p:txBody>
            </p:sp>
            <p:sp>
              <p:nvSpPr>
                <p:cNvPr id="429" name="Google Shape;429;p9"/>
                <p:cNvSpPr/>
                <p:nvPr/>
              </p:nvSpPr>
              <p:spPr>
                <a:xfrm>
                  <a:off x="-2357486" y="3604023"/>
                  <a:ext cx="1785918" cy="1443399"/>
                </a:xfrm>
                <a:prstGeom prst="roundRect">
                  <a:avLst>
                    <a:gd name="adj" fmla="val 6025"/>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77800" marR="0" lvl="0" indent="-88900" algn="l" rtl="0">
                    <a:spcBef>
                      <a:spcPts val="0"/>
                    </a:spcBef>
                    <a:spcAft>
                      <a:spcPts val="0"/>
                    </a:spcAft>
                    <a:buClr>
                      <a:schemeClr val="dk1"/>
                    </a:buClr>
                    <a:buSzPts val="1400"/>
                    <a:buFont typeface="Arial"/>
                    <a:buNone/>
                  </a:pPr>
                  <a:endParaRPr sz="1400">
                    <a:solidFill>
                      <a:srgbClr val="2F717E"/>
                    </a:solidFill>
                    <a:latin typeface="Arial"/>
                    <a:ea typeface="Arial"/>
                    <a:cs typeface="Arial"/>
                    <a:sym typeface="Arial"/>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1</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2</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3</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4</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5</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6</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7</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8</a:t>
                  </a:r>
                  <a:endParaRPr/>
                </a:p>
              </p:txBody>
            </p:sp>
            <p:sp>
              <p:nvSpPr>
                <p:cNvPr id="430" name="Google Shape;430;p9"/>
                <p:cNvSpPr/>
                <p:nvPr/>
              </p:nvSpPr>
              <p:spPr>
                <a:xfrm>
                  <a:off x="-2357470" y="3251595"/>
                  <a:ext cx="1785918" cy="484588"/>
                </a:xfrm>
                <a:prstGeom prst="roundRect">
                  <a:avLst>
                    <a:gd name="adj" fmla="val 0"/>
                  </a:avLst>
                </a:prstGeom>
                <a:solidFill>
                  <a:srgbClr val="8F9294"/>
                </a:solidFill>
                <a:ln w="12700" cap="flat" cmpd="sng">
                  <a:solidFill>
                    <a:srgbClr val="8F929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200" b="1">
                      <a:solidFill>
                        <a:schemeClr val="lt1"/>
                      </a:solidFill>
                      <a:latin typeface="Arial"/>
                      <a:ea typeface="Arial"/>
                      <a:cs typeface="Arial"/>
                      <a:sym typeface="Arial"/>
                    </a:rPr>
                    <a:t>99.99</a:t>
                  </a:r>
                  <a:endParaRPr/>
                </a:p>
              </p:txBody>
            </p:sp>
          </p:grpSp>
          <p:sp>
            <p:nvSpPr>
              <p:cNvPr id="431" name="Google Shape;431;p9"/>
              <p:cNvSpPr/>
              <p:nvPr/>
            </p:nvSpPr>
            <p:spPr>
              <a:xfrm>
                <a:off x="686328" y="5591448"/>
                <a:ext cx="984701" cy="579227"/>
              </a:xfrm>
              <a:prstGeom prst="roundRect">
                <a:avLst>
                  <a:gd name="adj" fmla="val 12603"/>
                </a:avLst>
              </a:prstGeom>
              <a:gradFill>
                <a:gsLst>
                  <a:gs pos="0">
                    <a:srgbClr val="5E6263"/>
                  </a:gs>
                  <a:gs pos="50000">
                    <a:srgbClr val="8F9294"/>
                  </a:gs>
                  <a:gs pos="100000">
                    <a:srgbClr val="8F9294"/>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Details</a:t>
                </a:r>
                <a:endParaRPr/>
              </a:p>
            </p:txBody>
          </p:sp>
          <p:sp>
            <p:nvSpPr>
              <p:cNvPr id="432" name="Google Shape;432;p9"/>
              <p:cNvSpPr/>
              <p:nvPr/>
            </p:nvSpPr>
            <p:spPr>
              <a:xfrm>
                <a:off x="357094" y="3000372"/>
                <a:ext cx="23854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a:t>
                </a:r>
                <a:endParaRPr/>
              </a:p>
            </p:txBody>
          </p:sp>
        </p:grpSp>
      </p:grpSp>
      <p:grpSp>
        <p:nvGrpSpPr>
          <p:cNvPr id="433" name="Google Shape;433;p9"/>
          <p:cNvGrpSpPr/>
          <p:nvPr/>
        </p:nvGrpSpPr>
        <p:grpSpPr>
          <a:xfrm>
            <a:off x="4789895" y="1813809"/>
            <a:ext cx="2612210" cy="4286280"/>
            <a:chOff x="2405026" y="2000240"/>
            <a:chExt cx="2071734" cy="4286280"/>
          </a:xfrm>
        </p:grpSpPr>
        <p:sp>
          <p:nvSpPr>
            <p:cNvPr id="434" name="Google Shape;434;p9"/>
            <p:cNvSpPr/>
            <p:nvPr/>
          </p:nvSpPr>
          <p:spPr>
            <a:xfrm>
              <a:off x="2405026" y="2000240"/>
              <a:ext cx="2071734" cy="4286280"/>
            </a:xfrm>
            <a:prstGeom prst="roundRect">
              <a:avLst>
                <a:gd name="adj" fmla="val 0"/>
              </a:avLst>
            </a:prstGeom>
            <a:solidFill>
              <a:srgbClr val="2F717E"/>
            </a:solidFill>
            <a:ln w="12700" cap="flat" cmpd="sng">
              <a:solidFill>
                <a:srgbClr val="2F71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435" name="Google Shape;435;p9"/>
            <p:cNvGrpSpPr/>
            <p:nvPr/>
          </p:nvGrpSpPr>
          <p:grpSpPr>
            <a:xfrm>
              <a:off x="2619340" y="2445677"/>
              <a:ext cx="1642130" cy="3724998"/>
              <a:chOff x="2619340" y="2445677"/>
              <a:chExt cx="1642130" cy="3724998"/>
            </a:xfrm>
          </p:grpSpPr>
          <p:grpSp>
            <p:nvGrpSpPr>
              <p:cNvPr id="436" name="Google Shape;436;p9"/>
              <p:cNvGrpSpPr/>
              <p:nvPr/>
            </p:nvGrpSpPr>
            <p:grpSpPr>
              <a:xfrm>
                <a:off x="2620316" y="2445677"/>
                <a:ext cx="1641154" cy="3395408"/>
                <a:chOff x="-2357486" y="2953587"/>
                <a:chExt cx="1785934" cy="2093835"/>
              </a:xfrm>
            </p:grpSpPr>
            <p:sp>
              <p:nvSpPr>
                <p:cNvPr id="437" name="Google Shape;437;p9"/>
                <p:cNvSpPr/>
                <p:nvPr/>
              </p:nvSpPr>
              <p:spPr>
                <a:xfrm>
                  <a:off x="-2357470" y="2953587"/>
                  <a:ext cx="1785918" cy="2093835"/>
                </a:xfrm>
                <a:prstGeom prst="roundRect">
                  <a:avLst>
                    <a:gd name="adj" fmla="val 6025"/>
                  </a:avLst>
                </a:prstGeom>
                <a:solidFill>
                  <a:srgbClr val="283139"/>
                </a:solidFill>
                <a:ln w="12700" cap="flat" cmpd="sng">
                  <a:solidFill>
                    <a:srgbClr val="283139"/>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Product 2</a:t>
                  </a:r>
                  <a:endParaRPr/>
                </a:p>
              </p:txBody>
            </p:sp>
            <p:sp>
              <p:nvSpPr>
                <p:cNvPr id="438" name="Google Shape;438;p9"/>
                <p:cNvSpPr/>
                <p:nvPr/>
              </p:nvSpPr>
              <p:spPr>
                <a:xfrm>
                  <a:off x="-2357486" y="3604023"/>
                  <a:ext cx="1785918" cy="1443399"/>
                </a:xfrm>
                <a:prstGeom prst="roundRect">
                  <a:avLst>
                    <a:gd name="adj" fmla="val 6025"/>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77800" marR="0" lvl="0" indent="-88900" algn="l" rtl="0">
                    <a:spcBef>
                      <a:spcPts val="0"/>
                    </a:spcBef>
                    <a:spcAft>
                      <a:spcPts val="0"/>
                    </a:spcAft>
                    <a:buClr>
                      <a:schemeClr val="dk1"/>
                    </a:buClr>
                    <a:buSzPts val="1400"/>
                    <a:buFont typeface="Arial"/>
                    <a:buNone/>
                  </a:pPr>
                  <a:endParaRPr sz="1400">
                    <a:solidFill>
                      <a:srgbClr val="2F717E"/>
                    </a:solidFill>
                    <a:latin typeface="Arial"/>
                    <a:ea typeface="Arial"/>
                    <a:cs typeface="Arial"/>
                    <a:sym typeface="Arial"/>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1</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2</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3</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4</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5</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6</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7</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8</a:t>
                  </a:r>
                  <a:endParaRPr/>
                </a:p>
              </p:txBody>
            </p:sp>
            <p:sp>
              <p:nvSpPr>
                <p:cNvPr id="439" name="Google Shape;439;p9"/>
                <p:cNvSpPr/>
                <p:nvPr/>
              </p:nvSpPr>
              <p:spPr>
                <a:xfrm>
                  <a:off x="-2357470" y="3251595"/>
                  <a:ext cx="1785918" cy="484588"/>
                </a:xfrm>
                <a:prstGeom prst="roundRect">
                  <a:avLst>
                    <a:gd name="adj" fmla="val 0"/>
                  </a:avLst>
                </a:prstGeom>
                <a:solidFill>
                  <a:srgbClr val="3C4955"/>
                </a:solidFill>
                <a:ln w="12700" cap="flat" cmpd="sng">
                  <a:solidFill>
                    <a:srgbClr val="3C495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200" b="1">
                      <a:solidFill>
                        <a:schemeClr val="lt1"/>
                      </a:solidFill>
                      <a:latin typeface="Arial"/>
                      <a:ea typeface="Arial"/>
                      <a:cs typeface="Arial"/>
                      <a:sym typeface="Arial"/>
                    </a:rPr>
                    <a:t>109.99</a:t>
                  </a:r>
                  <a:endParaRPr/>
                </a:p>
              </p:txBody>
            </p:sp>
          </p:grpSp>
          <p:sp>
            <p:nvSpPr>
              <p:cNvPr id="440" name="Google Shape;440;p9"/>
              <p:cNvSpPr/>
              <p:nvPr/>
            </p:nvSpPr>
            <p:spPr>
              <a:xfrm>
                <a:off x="2948542" y="5591448"/>
                <a:ext cx="984701" cy="579227"/>
              </a:xfrm>
              <a:prstGeom prst="roundRect">
                <a:avLst>
                  <a:gd name="adj" fmla="val 12603"/>
                </a:avLst>
              </a:prstGeom>
              <a:gradFill>
                <a:gsLst>
                  <a:gs pos="0">
                    <a:srgbClr val="283139"/>
                  </a:gs>
                  <a:gs pos="50000">
                    <a:srgbClr val="3C4955"/>
                  </a:gs>
                  <a:gs pos="100000">
                    <a:srgbClr val="3C4955"/>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Details</a:t>
                </a:r>
                <a:endParaRPr/>
              </a:p>
            </p:txBody>
          </p:sp>
          <p:sp>
            <p:nvSpPr>
              <p:cNvPr id="441" name="Google Shape;441;p9"/>
              <p:cNvSpPr/>
              <p:nvPr/>
            </p:nvSpPr>
            <p:spPr>
              <a:xfrm>
                <a:off x="2619340" y="3000372"/>
                <a:ext cx="23854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a:t>
                </a:r>
                <a:endParaRPr/>
              </a:p>
            </p:txBody>
          </p:sp>
        </p:grpSp>
      </p:grpSp>
      <p:grpSp>
        <p:nvGrpSpPr>
          <p:cNvPr id="442" name="Google Shape;442;p9"/>
          <p:cNvGrpSpPr/>
          <p:nvPr/>
        </p:nvGrpSpPr>
        <p:grpSpPr>
          <a:xfrm>
            <a:off x="7642278" y="1813809"/>
            <a:ext cx="2612210" cy="4286280"/>
            <a:chOff x="4667240" y="2000240"/>
            <a:chExt cx="2071734" cy="4286280"/>
          </a:xfrm>
        </p:grpSpPr>
        <p:sp>
          <p:nvSpPr>
            <p:cNvPr id="443" name="Google Shape;443;p9"/>
            <p:cNvSpPr/>
            <p:nvPr/>
          </p:nvSpPr>
          <p:spPr>
            <a:xfrm>
              <a:off x="4667240" y="2000240"/>
              <a:ext cx="2071734" cy="4286280"/>
            </a:xfrm>
            <a:prstGeom prst="roundRect">
              <a:avLst>
                <a:gd name="adj" fmla="val 0"/>
              </a:avLst>
            </a:prstGeom>
            <a:solidFill>
              <a:srgbClr val="2F717E"/>
            </a:solidFill>
            <a:ln w="12700" cap="flat" cmpd="sng">
              <a:solidFill>
                <a:srgbClr val="2F71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444" name="Google Shape;444;p9"/>
            <p:cNvGrpSpPr/>
            <p:nvPr/>
          </p:nvGrpSpPr>
          <p:grpSpPr>
            <a:xfrm>
              <a:off x="4881586" y="2445677"/>
              <a:ext cx="1642098" cy="3724998"/>
              <a:chOff x="4881586" y="2445677"/>
              <a:chExt cx="1642098" cy="3724998"/>
            </a:xfrm>
          </p:grpSpPr>
          <p:grpSp>
            <p:nvGrpSpPr>
              <p:cNvPr id="445" name="Google Shape;445;p9"/>
              <p:cNvGrpSpPr/>
              <p:nvPr/>
            </p:nvGrpSpPr>
            <p:grpSpPr>
              <a:xfrm>
                <a:off x="4882530" y="2445677"/>
                <a:ext cx="1641154" cy="3395408"/>
                <a:chOff x="-2357486" y="2953587"/>
                <a:chExt cx="1785934" cy="2093835"/>
              </a:xfrm>
            </p:grpSpPr>
            <p:sp>
              <p:nvSpPr>
                <p:cNvPr id="446" name="Google Shape;446;p9"/>
                <p:cNvSpPr/>
                <p:nvPr/>
              </p:nvSpPr>
              <p:spPr>
                <a:xfrm>
                  <a:off x="-2357470" y="2953587"/>
                  <a:ext cx="1785918" cy="2093835"/>
                </a:xfrm>
                <a:prstGeom prst="roundRect">
                  <a:avLst>
                    <a:gd name="adj" fmla="val 6025"/>
                  </a:avLst>
                </a:prstGeom>
                <a:solidFill>
                  <a:srgbClr val="F1491F"/>
                </a:solidFill>
                <a:ln w="12700" cap="flat" cmpd="sng">
                  <a:solidFill>
                    <a:srgbClr val="F1491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Product 3</a:t>
                  </a:r>
                  <a:endParaRPr/>
                </a:p>
              </p:txBody>
            </p:sp>
            <p:sp>
              <p:nvSpPr>
                <p:cNvPr id="447" name="Google Shape;447;p9"/>
                <p:cNvSpPr/>
                <p:nvPr/>
              </p:nvSpPr>
              <p:spPr>
                <a:xfrm>
                  <a:off x="-2357486" y="3604023"/>
                  <a:ext cx="1785918" cy="1443399"/>
                </a:xfrm>
                <a:prstGeom prst="roundRect">
                  <a:avLst>
                    <a:gd name="adj" fmla="val 6025"/>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77800" marR="0" lvl="0" indent="-88900" algn="l" rtl="0">
                    <a:spcBef>
                      <a:spcPts val="0"/>
                    </a:spcBef>
                    <a:spcAft>
                      <a:spcPts val="0"/>
                    </a:spcAft>
                    <a:buClr>
                      <a:schemeClr val="dk1"/>
                    </a:buClr>
                    <a:buSzPts val="1400"/>
                    <a:buFont typeface="Arial"/>
                    <a:buNone/>
                  </a:pPr>
                  <a:endParaRPr sz="1400">
                    <a:solidFill>
                      <a:srgbClr val="2F717E"/>
                    </a:solidFill>
                    <a:latin typeface="Arial"/>
                    <a:ea typeface="Arial"/>
                    <a:cs typeface="Arial"/>
                    <a:sym typeface="Arial"/>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1</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2</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3</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4</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5</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6</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7</a:t>
                  </a:r>
                  <a:endParaRPr/>
                </a:p>
                <a:p>
                  <a:pPr marL="177800" marR="0" lvl="0" indent="-177800" algn="l" rtl="0">
                    <a:spcBef>
                      <a:spcPts val="0"/>
                    </a:spcBef>
                    <a:spcAft>
                      <a:spcPts val="0"/>
                    </a:spcAft>
                    <a:buClr>
                      <a:srgbClr val="2F717E"/>
                    </a:buClr>
                    <a:buSzPts val="1400"/>
                    <a:buFont typeface="Arial"/>
                    <a:buChar char="•"/>
                  </a:pPr>
                  <a:r>
                    <a:rPr lang="en-US" sz="1400">
                      <a:solidFill>
                        <a:srgbClr val="2F717E"/>
                      </a:solidFill>
                      <a:latin typeface="Arial"/>
                      <a:ea typeface="Arial"/>
                      <a:cs typeface="Arial"/>
                      <a:sym typeface="Arial"/>
                    </a:rPr>
                    <a:t>Feature 8</a:t>
                  </a:r>
                  <a:endParaRPr/>
                </a:p>
              </p:txBody>
            </p:sp>
            <p:sp>
              <p:nvSpPr>
                <p:cNvPr id="448" name="Google Shape;448;p9"/>
                <p:cNvSpPr/>
                <p:nvPr/>
              </p:nvSpPr>
              <p:spPr>
                <a:xfrm>
                  <a:off x="-2357470" y="3251595"/>
                  <a:ext cx="1785918" cy="484588"/>
                </a:xfrm>
                <a:prstGeom prst="roundRect">
                  <a:avLst>
                    <a:gd name="adj" fmla="val 0"/>
                  </a:avLst>
                </a:prstGeom>
                <a:solidFill>
                  <a:srgbClr val="F36745"/>
                </a:solidFill>
                <a:ln w="12700" cap="flat" cmpd="sng">
                  <a:solidFill>
                    <a:srgbClr val="F3674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200" b="1">
                      <a:solidFill>
                        <a:schemeClr val="lt1"/>
                      </a:solidFill>
                      <a:latin typeface="Arial"/>
                      <a:ea typeface="Arial"/>
                      <a:cs typeface="Arial"/>
                      <a:sym typeface="Arial"/>
                    </a:rPr>
                    <a:t>119.99</a:t>
                  </a:r>
                  <a:endParaRPr/>
                </a:p>
              </p:txBody>
            </p:sp>
          </p:grpSp>
          <p:sp>
            <p:nvSpPr>
              <p:cNvPr id="449" name="Google Shape;449;p9"/>
              <p:cNvSpPr/>
              <p:nvPr/>
            </p:nvSpPr>
            <p:spPr>
              <a:xfrm>
                <a:off x="5210756" y="5591448"/>
                <a:ext cx="984701" cy="579227"/>
              </a:xfrm>
              <a:prstGeom prst="roundRect">
                <a:avLst>
                  <a:gd name="adj" fmla="val 12603"/>
                </a:avLst>
              </a:prstGeom>
              <a:gradFill>
                <a:gsLst>
                  <a:gs pos="0">
                    <a:srgbClr val="F1491F"/>
                  </a:gs>
                  <a:gs pos="50000">
                    <a:srgbClr val="F36745"/>
                  </a:gs>
                  <a:gs pos="100000">
                    <a:srgbClr val="F36745"/>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Details</a:t>
                </a:r>
                <a:endParaRPr/>
              </a:p>
            </p:txBody>
          </p:sp>
          <p:sp>
            <p:nvSpPr>
              <p:cNvPr id="450" name="Google Shape;450;p9"/>
              <p:cNvSpPr/>
              <p:nvPr/>
            </p:nvSpPr>
            <p:spPr>
              <a:xfrm>
                <a:off x="4881586" y="3000372"/>
                <a:ext cx="23854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a:t>
                </a:r>
                <a:endParaRPr/>
              </a:p>
            </p:txBody>
          </p:sp>
        </p:grpSp>
      </p:grpSp>
      <p:sp>
        <p:nvSpPr>
          <p:cNvPr id="451" name="Google Shape;451;p9"/>
          <p:cNvSpPr/>
          <p:nvPr/>
        </p:nvSpPr>
        <p:spPr>
          <a:xfrm>
            <a:off x="2072644" y="1099429"/>
            <a:ext cx="2341945" cy="642942"/>
          </a:xfrm>
          <a:custGeom>
            <a:avLst/>
            <a:gdLst/>
            <a:ahLst/>
            <a:cxnLst/>
            <a:rect l="l" t="t" r="r" b="b"/>
            <a:pathLst>
              <a:path w="1857388" h="714380" extrusionOk="0">
                <a:moveTo>
                  <a:pt x="0" y="0"/>
                </a:moveTo>
                <a:lnTo>
                  <a:pt x="1857388" y="0"/>
                </a:lnTo>
                <a:lnTo>
                  <a:pt x="1857388" y="464183"/>
                </a:lnTo>
                <a:lnTo>
                  <a:pt x="1107289" y="464183"/>
                </a:lnTo>
                <a:lnTo>
                  <a:pt x="1107289" y="535785"/>
                </a:lnTo>
                <a:lnTo>
                  <a:pt x="1107289" y="535785"/>
                </a:lnTo>
                <a:lnTo>
                  <a:pt x="928694" y="714380"/>
                </a:lnTo>
                <a:lnTo>
                  <a:pt x="750099" y="535785"/>
                </a:lnTo>
                <a:lnTo>
                  <a:pt x="750099" y="535785"/>
                </a:lnTo>
                <a:lnTo>
                  <a:pt x="750099" y="464183"/>
                </a:lnTo>
                <a:lnTo>
                  <a:pt x="0" y="464183"/>
                </a:lnTo>
                <a:lnTo>
                  <a:pt x="0" y="0"/>
                </a:lnTo>
                <a:close/>
              </a:path>
            </a:pathLst>
          </a:custGeom>
          <a:solidFill>
            <a:srgbClr val="5E6263"/>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Ideal for XX</a:t>
            </a:r>
            <a:endParaRPr/>
          </a:p>
        </p:txBody>
      </p:sp>
      <p:sp>
        <p:nvSpPr>
          <p:cNvPr id="452" name="Google Shape;452;p9"/>
          <p:cNvSpPr/>
          <p:nvPr/>
        </p:nvSpPr>
        <p:spPr>
          <a:xfrm>
            <a:off x="4925027" y="1099429"/>
            <a:ext cx="2341945" cy="642942"/>
          </a:xfrm>
          <a:custGeom>
            <a:avLst/>
            <a:gdLst/>
            <a:ahLst/>
            <a:cxnLst/>
            <a:rect l="l" t="t" r="r" b="b"/>
            <a:pathLst>
              <a:path w="1857388" h="714380" extrusionOk="0">
                <a:moveTo>
                  <a:pt x="0" y="0"/>
                </a:moveTo>
                <a:lnTo>
                  <a:pt x="1857388" y="0"/>
                </a:lnTo>
                <a:lnTo>
                  <a:pt x="1857388" y="464183"/>
                </a:lnTo>
                <a:lnTo>
                  <a:pt x="1107289" y="464183"/>
                </a:lnTo>
                <a:lnTo>
                  <a:pt x="1107289" y="535785"/>
                </a:lnTo>
                <a:lnTo>
                  <a:pt x="1107289" y="535785"/>
                </a:lnTo>
                <a:lnTo>
                  <a:pt x="928694" y="714380"/>
                </a:lnTo>
                <a:lnTo>
                  <a:pt x="750099" y="535785"/>
                </a:lnTo>
                <a:lnTo>
                  <a:pt x="750099" y="535785"/>
                </a:lnTo>
                <a:lnTo>
                  <a:pt x="750099" y="464183"/>
                </a:lnTo>
                <a:lnTo>
                  <a:pt x="0" y="464183"/>
                </a:lnTo>
                <a:lnTo>
                  <a:pt x="0" y="0"/>
                </a:lnTo>
                <a:close/>
              </a:path>
            </a:pathLst>
          </a:custGeom>
          <a:solidFill>
            <a:srgbClr val="283139"/>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Ideal for XX</a:t>
            </a:r>
            <a:endParaRPr/>
          </a:p>
        </p:txBody>
      </p:sp>
      <p:sp>
        <p:nvSpPr>
          <p:cNvPr id="453" name="Google Shape;453;p9"/>
          <p:cNvSpPr/>
          <p:nvPr/>
        </p:nvSpPr>
        <p:spPr>
          <a:xfrm>
            <a:off x="7777410" y="1099429"/>
            <a:ext cx="2341945" cy="642942"/>
          </a:xfrm>
          <a:custGeom>
            <a:avLst/>
            <a:gdLst/>
            <a:ahLst/>
            <a:cxnLst/>
            <a:rect l="l" t="t" r="r" b="b"/>
            <a:pathLst>
              <a:path w="1857388" h="714380" extrusionOk="0">
                <a:moveTo>
                  <a:pt x="0" y="0"/>
                </a:moveTo>
                <a:lnTo>
                  <a:pt x="1857388" y="0"/>
                </a:lnTo>
                <a:lnTo>
                  <a:pt x="1857388" y="464183"/>
                </a:lnTo>
                <a:lnTo>
                  <a:pt x="1107289" y="464183"/>
                </a:lnTo>
                <a:lnTo>
                  <a:pt x="1107289" y="535785"/>
                </a:lnTo>
                <a:lnTo>
                  <a:pt x="1107289" y="535785"/>
                </a:lnTo>
                <a:lnTo>
                  <a:pt x="928694" y="714380"/>
                </a:lnTo>
                <a:lnTo>
                  <a:pt x="750099" y="535785"/>
                </a:lnTo>
                <a:lnTo>
                  <a:pt x="750099" y="535785"/>
                </a:lnTo>
                <a:lnTo>
                  <a:pt x="750099" y="464183"/>
                </a:lnTo>
                <a:lnTo>
                  <a:pt x="0" y="464183"/>
                </a:lnTo>
                <a:lnTo>
                  <a:pt x="0" y="0"/>
                </a:lnTo>
                <a:close/>
              </a:path>
            </a:pathLst>
          </a:custGeom>
          <a:solidFill>
            <a:srgbClr val="F1491F"/>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Ideal for XX</a:t>
            </a:r>
            <a:endParaRPr/>
          </a:p>
        </p:txBody>
      </p:sp>
    </p:spTree>
  </p:cSld>
  <p:clrMapOvr>
    <a:masterClrMapping/>
  </p:clrMapOvr>
</p:sld>
</file>

<file path=ppt/theme/theme1.xml><?xml version="1.0" encoding="utf-8"?>
<a:theme xmlns:a="http://schemas.openxmlformats.org/drawingml/2006/main" name="Contents Slide Master">
  <a:themeElements>
    <a:clrScheme name="ALLPPT-216">
      <a:dk1>
        <a:srgbClr val="000000"/>
      </a:dk1>
      <a:lt1>
        <a:srgbClr val="FFFFFF"/>
      </a:lt1>
      <a:dk2>
        <a:srgbClr val="44546A"/>
      </a:dk2>
      <a:lt2>
        <a:srgbClr val="E7E6E6"/>
      </a:lt2>
      <a:accent1>
        <a:srgbClr val="8AC7D3"/>
      </a:accent1>
      <a:accent2>
        <a:srgbClr val="307689"/>
      </a:accent2>
      <a:accent3>
        <a:srgbClr val="F7C76A"/>
      </a:accent3>
      <a:accent4>
        <a:srgbClr val="E93A0F"/>
      </a:accent4>
      <a:accent5>
        <a:srgbClr val="C1C3C4"/>
      </a:accent5>
      <a:accent6>
        <a:srgbClr val="506272"/>
      </a:accent6>
      <a:hlink>
        <a:srgbClr val="000000"/>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Break Slide Master">
  <a:themeElements>
    <a:clrScheme name="ALLPPT-COLOR 01">
      <a:dk1>
        <a:srgbClr val="000000"/>
      </a:dk1>
      <a:lt1>
        <a:srgbClr val="FFFFFF"/>
      </a:lt1>
      <a:dk2>
        <a:srgbClr val="44546A"/>
      </a:dk2>
      <a:lt2>
        <a:srgbClr val="E7E6E6"/>
      </a:lt2>
      <a:accent1>
        <a:srgbClr val="8AC7D3"/>
      </a:accent1>
      <a:accent2>
        <a:srgbClr val="307689"/>
      </a:accent2>
      <a:accent3>
        <a:srgbClr val="F7C76A"/>
      </a:accent3>
      <a:accent4>
        <a:srgbClr val="E93A0F"/>
      </a:accent4>
      <a:accent5>
        <a:srgbClr val="C1C3C4"/>
      </a:accent5>
      <a:accent6>
        <a:srgbClr val="506272"/>
      </a:accent6>
      <a:hlink>
        <a:srgbClr val="000000"/>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1423</Words>
  <Application>Microsoft Office PowerPoint</Application>
  <PresentationFormat>Panorámica</PresentationFormat>
  <Paragraphs>409</Paragraphs>
  <Slides>20</Slides>
  <Notes>20</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20</vt:i4>
      </vt:variant>
    </vt:vector>
  </HeadingPairs>
  <TitlesOfParts>
    <vt:vector size="25" baseType="lpstr">
      <vt:lpstr>Arial</vt:lpstr>
      <vt:lpstr>Calibri</vt:lpstr>
      <vt:lpstr>Corbel</vt:lpstr>
      <vt:lpstr>Contents Slide Master</vt:lpstr>
      <vt:lpstr>Section Break Slide Master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Allppt.com</dc:creator>
  <cp:lastModifiedBy>eduardo</cp:lastModifiedBy>
  <cp:revision>1</cp:revision>
  <dcterms:created xsi:type="dcterms:W3CDTF">2020-01-20T05:08:25Z</dcterms:created>
  <dcterms:modified xsi:type="dcterms:W3CDTF">2023-11-23T23:24:32Z</dcterms:modified>
</cp:coreProperties>
</file>