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81" r:id="rId5"/>
    <p:sldId id="279" r:id="rId6"/>
    <p:sldId id="282" r:id="rId7"/>
    <p:sldId id="280"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Trái Tim Tinh Tuyền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302990"/>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Lạy Chúa xin ban cho con trái tim tinh tuyền. Để con luôn luôn cao dâng tâm tình kính mến. Lạy Chúa, xin ban cho con trái tim tinh tuyền, để con luôn luôn trung kiên vững một niềm tin.</a:t>
            </a:r>
            <a:endParaRPr lang="vi-VN" sz="52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6183231"/>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1. </a:t>
            </a:r>
            <a:r>
              <a:rPr lang="vi-VN" sz="5200" b="1">
                <a:latin typeface="Arial" panose="020B0604020202020204" pitchFamily="34" charset="0"/>
                <a:cs typeface="Arial" panose="020B0604020202020204" pitchFamily="34" charset="0"/>
              </a:rPr>
              <a:t>Xin Ngài thương con thứ tha lỗi lầm trong đời. Xin Ngài thương con thanh luyện hồn con, Chúa ơi! Xin Ngài thương con rửa sạch hồn con hỡi Ngài. Xin Ngài thương con giữ tâm hồn con trắng trong.</a:t>
            </a:r>
            <a:endParaRPr lang="vi-VN" sz="5200" b="1" dirty="0"/>
          </a:p>
        </p:txBody>
      </p:sp>
    </p:spTree>
    <p:extLst>
      <p:ext uri="{BB962C8B-B14F-4D97-AF65-F5344CB8AC3E}">
        <p14:creationId xmlns:p14="http://schemas.microsoft.com/office/powerpoint/2010/main" val="163686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302990"/>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Lạy Chúa xin ban cho con trái tim tinh tuyền. Để con luôn luôn cao dâng tâm tình kính mến. Lạy Chúa, xin ban cho con trái tim tinh tuyền, để con luôn luôn trung kiên vững một niềm tin.</a:t>
            </a:r>
            <a:endParaRPr lang="vi-VN" sz="5200" b="1" dirty="0"/>
          </a:p>
        </p:txBody>
      </p:sp>
    </p:spTree>
    <p:extLst>
      <p:ext uri="{BB962C8B-B14F-4D97-AF65-F5344CB8AC3E}">
        <p14:creationId xmlns:p14="http://schemas.microsoft.com/office/powerpoint/2010/main" val="2943693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302990"/>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2. </a:t>
            </a:r>
            <a:r>
              <a:rPr lang="vi-VN" sz="5200" b="1">
                <a:latin typeface="Arial" panose="020B0604020202020204" pitchFamily="34" charset="0"/>
                <a:cs typeface="Arial" panose="020B0604020202020204" pitchFamily="34" charset="0"/>
              </a:rPr>
              <a:t>Xin Ngài canh tân trái tim bao lần xa Ngài. Xin Ngài canh tân tinh thần nhược suy, Chúa ơi! Xin Ngài canh tân để tâm hồn con tinh tuyền. Xin Ngài canh tân để tâm hồn con vững tin. </a:t>
            </a:r>
            <a:endParaRPr lang="vi-VN" sz="5200" b="1" dirty="0"/>
          </a:p>
        </p:txBody>
      </p:sp>
    </p:spTree>
    <p:extLst>
      <p:ext uri="{BB962C8B-B14F-4D97-AF65-F5344CB8AC3E}">
        <p14:creationId xmlns:p14="http://schemas.microsoft.com/office/powerpoint/2010/main" val="2228879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302990"/>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Lạy Chúa xin ban cho con trái tim tinh tuyền. Để con luôn luôn cao dâng tâm tình kính mến. Lạy Chúa, xin ban cho con trái tim tinh tuyền, để con luôn luôn trung kiên vững một niềm tin.</a:t>
            </a:r>
            <a:endParaRPr lang="vi-VN" sz="5200" b="1" dirty="0"/>
          </a:p>
        </p:txBody>
      </p:sp>
    </p:spTree>
    <p:extLst>
      <p:ext uri="{BB962C8B-B14F-4D97-AF65-F5344CB8AC3E}">
        <p14:creationId xmlns:p14="http://schemas.microsoft.com/office/powerpoint/2010/main" val="3482046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6183231"/>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3. </a:t>
            </a:r>
            <a:r>
              <a:rPr lang="vi-VN" sz="5200" b="1">
                <a:latin typeface="Arial" panose="020B0604020202020204" pitchFamily="34" charset="0"/>
                <a:cs typeface="Arial" panose="020B0604020202020204" pitchFamily="34" charset="0"/>
              </a:rPr>
              <a:t>Xin Ngài thương con đổ tuôn phước lành cứu đời. Xin Ngài thương con ban lòng quảng đại, Chúa ơi! Xin Ngài thương con mở rộng làn môi chúc tụng. Xin Ngài thương con, con luôn ngợi ca Thánh Danh. </a:t>
            </a:r>
            <a:endParaRPr lang="vi-VN" sz="5200" b="1" dirty="0"/>
          </a:p>
        </p:txBody>
      </p:sp>
    </p:spTree>
    <p:extLst>
      <p:ext uri="{BB962C8B-B14F-4D97-AF65-F5344CB8AC3E}">
        <p14:creationId xmlns:p14="http://schemas.microsoft.com/office/powerpoint/2010/main" val="133433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302990"/>
          </a:xfrm>
          <a:prstGeom prst="rect">
            <a:avLst/>
          </a:prstGeom>
        </p:spPr>
        <p:txBody>
          <a:bodyPr wrap="square">
            <a:spAutoFit/>
          </a:bodyPr>
          <a:lstStyle/>
          <a:p>
            <a:pPr algn="just">
              <a:lnSpc>
                <a:spcPct val="110000"/>
              </a:lnSpc>
            </a:pPr>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Lạy Chúa xin ban cho con trái tim tinh tuyền. Để con luôn luôn cao dâng tâm tình kính mến. Lạy Chúa, xin ban cho con trái tim tinh tuyền, để con luôn luôn trung kiên vững một niềm tin.</a:t>
            </a:r>
            <a:endParaRPr lang="vi-VN" sz="5200" b="1" dirty="0"/>
          </a:p>
        </p:txBody>
      </p:sp>
    </p:spTree>
    <p:extLst>
      <p:ext uri="{BB962C8B-B14F-4D97-AF65-F5344CB8AC3E}">
        <p14:creationId xmlns:p14="http://schemas.microsoft.com/office/powerpoint/2010/main" val="22168505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334</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Trái Tim Tinh Tuyền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2025-09-07T05:39:21Z</dcterms:modified>
</cp:coreProperties>
</file>