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12AEFC2-982D-4455-BAAC-1A8022706C5C}">
  <a:tblStyle styleId="{312AEFC2-982D-4455-BAAC-1A8022706C5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plants and trees grow?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{312AEFC2-982D-4455-BAAC-1A8022706C5C}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flower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art of a plant that is usually brightly colored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leaf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is often flat and green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needs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things an animal or plant must have in order to live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plant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living thing that doesn't need to eat other living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root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is usually under the ground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tiny pieces of rock and other materials that cover the ground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tree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plant that has a trunk and branches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plants and trees grow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