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2" r:id="rId2"/>
    <p:sldMasterId id="2147483656" r:id="rId3"/>
  </p:sldMasterIdLst>
  <p:notesMasterIdLst>
    <p:notesMasterId r:id="rId67"/>
  </p:notesMasterIdLst>
  <p:sldIdLst>
    <p:sldId id="256" r:id="rId4"/>
    <p:sldId id="972" r:id="rId5"/>
    <p:sldId id="258" r:id="rId6"/>
    <p:sldId id="259" r:id="rId7"/>
    <p:sldId id="833" r:id="rId8"/>
    <p:sldId id="973" r:id="rId9"/>
    <p:sldId id="825" r:id="rId10"/>
    <p:sldId id="263" r:id="rId11"/>
    <p:sldId id="264" r:id="rId12"/>
    <p:sldId id="265" r:id="rId13"/>
    <p:sldId id="974" r:id="rId14"/>
    <p:sldId id="267" r:id="rId15"/>
    <p:sldId id="268" r:id="rId16"/>
    <p:sldId id="269" r:id="rId17"/>
    <p:sldId id="270" r:id="rId18"/>
    <p:sldId id="975" r:id="rId19"/>
    <p:sldId id="272" r:id="rId20"/>
    <p:sldId id="273" r:id="rId21"/>
    <p:sldId id="274" r:id="rId22"/>
    <p:sldId id="275" r:id="rId23"/>
    <p:sldId id="279" r:id="rId24"/>
    <p:sldId id="280" r:id="rId25"/>
    <p:sldId id="281" r:id="rId26"/>
    <p:sldId id="786" r:id="rId27"/>
    <p:sldId id="290" r:id="rId28"/>
    <p:sldId id="291" r:id="rId29"/>
    <p:sldId id="292" r:id="rId30"/>
    <p:sldId id="787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918" r:id="rId46"/>
    <p:sldId id="309" r:id="rId47"/>
    <p:sldId id="310" r:id="rId48"/>
    <p:sldId id="311" r:id="rId49"/>
    <p:sldId id="312" r:id="rId50"/>
    <p:sldId id="313" r:id="rId51"/>
    <p:sldId id="314" r:id="rId52"/>
    <p:sldId id="977" r:id="rId53"/>
    <p:sldId id="316" r:id="rId54"/>
    <p:sldId id="317" r:id="rId55"/>
    <p:sldId id="318" r:id="rId56"/>
    <p:sldId id="319" r:id="rId57"/>
    <p:sldId id="978" r:id="rId58"/>
    <p:sldId id="321" r:id="rId59"/>
    <p:sldId id="322" r:id="rId60"/>
    <p:sldId id="323" r:id="rId61"/>
    <p:sldId id="324" r:id="rId62"/>
    <p:sldId id="979" r:id="rId63"/>
    <p:sldId id="326" r:id="rId64"/>
    <p:sldId id="327" r:id="rId65"/>
    <p:sldId id="328" r:id="rId66"/>
  </p:sldIdLst>
  <p:sldSz cx="9144000" cy="6858000" type="screen4x3"/>
  <p:notesSz cx="6735763" cy="9866313"/>
  <p:embeddedFontLst>
    <p:embeddedFont>
      <p:font typeface="Dosis" pitchFamily="2" charset="0"/>
      <p:regular r:id="rId68"/>
      <p:bold r:id="rId69"/>
    </p:embeddedFont>
    <p:embeddedFont>
      <p:font typeface="Play" panose="020B0604020202020204" charset="0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8" roundtripDataSignature="AMtx7miQU0cGcqpjcA2URDdCiSSTDm7k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FC8D00"/>
    <a:srgbClr val="A6A6A6"/>
    <a:srgbClr val="FCC30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4657"/>
  </p:normalViewPr>
  <p:slideViewPr>
    <p:cSldViewPr snapToGrid="0">
      <p:cViewPr varScale="1">
        <p:scale>
          <a:sx n="62" d="100"/>
          <a:sy n="62" d="100"/>
        </p:scale>
        <p:origin x="732" y="2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1.fntdata"/><Relationship Id="rId89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3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font" Target="fonts/font4.fntdata"/><Relationship Id="rId9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6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7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9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41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1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31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42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2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32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3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4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6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7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9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1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2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4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6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7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8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9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61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61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51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2" name="Google Shape;832;p62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62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52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3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2" name="Google Shape;852;p64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64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54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6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7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69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71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71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61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72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8" name="Google Shape;948;p73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73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63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2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12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8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39;p85"/>
          <p:cNvPicPr preferRelativeResize="0"/>
          <p:nvPr/>
        </p:nvPicPr>
        <p:blipFill>
          <a:blip r:embed="rId2"/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6"/>
          <p:cNvPicPr preferRelativeResize="0"/>
          <p:nvPr/>
        </p:nvPicPr>
        <p:blipFill>
          <a:blip r:embed="rId2"/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8"/>
          <p:cNvPicPr preferRelativeResize="0"/>
          <p:nvPr/>
        </p:nvPicPr>
        <p:blipFill>
          <a:blip r:embed="rId2"/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6"/>
          <p:cNvSpPr txBox="1">
            <a:spLocks noGrp="1"/>
          </p:cNvSpPr>
          <p:nvPr>
            <p:ph type="title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9"/>
          <p:cNvSpPr txBox="1">
            <a:spLocks noGrp="1"/>
          </p:cNvSpPr>
          <p:nvPr>
            <p:ph type="title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2" name="Google Shape;2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80"/>
          <p:cNvPicPr preferRelativeResize="0"/>
          <p:nvPr/>
        </p:nvPicPr>
        <p:blipFill>
          <a:blip r:embed="rId2"/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87"/>
          <p:cNvPicPr preferRelativeResize="0"/>
          <p:nvPr/>
        </p:nvPicPr>
        <p:blipFill>
          <a:blip r:embed="rId2"/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82"/>
          <p:cNvPicPr preferRelativeResize="0"/>
          <p:nvPr/>
        </p:nvPicPr>
        <p:blipFill>
          <a:blip r:embed="rId2"/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">
  <p:cSld name="1_Diapositive de titr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3"/>
          <p:cNvSpPr txBox="1">
            <a:spLocks noGrp="1"/>
          </p:cNvSpPr>
          <p:nvPr>
            <p:ph type="title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2" name="Google Shape;32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4"/>
          <p:cNvPicPr preferRelativeResize="0"/>
          <p:nvPr/>
        </p:nvPicPr>
        <p:blipFill>
          <a:blip r:embed="rId2"/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74" descr="Une image contenant texte, capture d’écran, dessin humoristique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24.emf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24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24.emf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emf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2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7846323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ar-MA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" name="Google Shape;52;p1"/>
          <p:cNvGrpSpPr/>
          <p:nvPr/>
        </p:nvGrpSpPr>
        <p:grpSpPr>
          <a:xfrm>
            <a:off x="5664975" y="6005205"/>
            <a:ext cx="1124468" cy="288630"/>
            <a:chOff x="5372100" y="5877672"/>
            <a:chExt cx="1124468" cy="288630"/>
          </a:xfrm>
        </p:grpSpPr>
        <p:sp>
          <p:nvSpPr>
            <p:cNvPr id="53" name="Google Shape;53;p1"/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الدرس 6</a:t>
              </a:r>
              <a:endPara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1"/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56" name="Google Shape;56;p1"/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الدرس 7</a:t>
              </a:r>
              <a:endPara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1"/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59" name="Google Shape;59;p1"/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الدرس 8</a:t>
              </a:r>
              <a:endPara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61;p1"/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62" name="Google Shape;62;p1"/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المراجعة</a:t>
              </a:r>
              <a:endPara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64;p1"/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1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/>
          <p:cNvSpPr txBox="1"/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 b="1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7184459" y="599868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الدرس 5</a:t>
            </a:r>
            <a:endParaRPr sz="1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8039876" y="6014441"/>
            <a:ext cx="269051" cy="256655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/>
          <p:nvPr/>
        </p:nvSpPr>
        <p:spPr>
          <a:xfrm>
            <a:off x="2745709" y="910416"/>
            <a:ext cx="4659282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 التمرين رقم 1. لديكم دقيقة.</a:t>
            </a:r>
            <a:endParaRPr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A6044447-D95A-AB6C-AC51-0E4DDD4D2EE8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3" name="Image 6">
              <a:extLst>
                <a:ext uri="{FF2B5EF4-FFF2-40B4-BE49-F238E27FC236}">
                  <a16:creationId xmlns:a16="http://schemas.microsoft.com/office/drawing/2014/main" id="{89BFBC70-4E89-CEEF-B628-13946BB47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7">
              <a:extLst>
                <a:ext uri="{FF2B5EF4-FFF2-40B4-BE49-F238E27FC236}">
                  <a16:creationId xmlns:a16="http://schemas.microsoft.com/office/drawing/2014/main" id="{62DDD706-75F2-9FBC-0AB8-42230140EF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D4BF7B1-B509-88B9-B288-298E2E54C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156" y="2597174"/>
            <a:ext cx="6169687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4403" y="365064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505452" y="3708609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26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/>
          <p:nvPr/>
        </p:nvSpPr>
        <p:spPr>
          <a:xfrm>
            <a:off x="1232416" y="945429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سنبدأ بالحساب الذهني. خذوا دفاتر البحث.</a:t>
            </a:r>
            <a:endParaRPr sz="1800" b="1"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2" descr="Une image contenant Dessin d’enfant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945362" y="757961"/>
            <a:ext cx="757857" cy="74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/>
          <p:cNvPicPr preferRelativeResize="0"/>
          <p:nvPr/>
        </p:nvPicPr>
        <p:blipFill rotWithShape="1">
          <a:blip r:embed="rId4">
            <a:alphaModFix/>
          </a:blip>
          <a:srcRect l="4526" t="16702" r="3992" b="15929"/>
          <a:stretch/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/>
          <p:nvPr/>
        </p:nvSpPr>
        <p:spPr>
          <a:xfrm>
            <a:off x="323744" y="918708"/>
            <a:ext cx="7193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لديكم دقيقة واحدة لإنجاز هذه العمليات. دوّنوا النتيجة فقط في دفاتركم كما في المثال.</a:t>
            </a:r>
            <a:endParaRPr sz="18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13"/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35" name="Google Shape;235;p13"/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>
                <a:gd name="adj" fmla="val 16667"/>
              </a:avLst>
            </a:prstGeom>
            <a:solidFill>
              <a:srgbClr val="FFEFB9"/>
            </a:solidFill>
            <a:ln w="19050" cap="flat" cmpd="sng">
              <a:solidFill>
                <a:srgbClr val="17AB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3"/>
            <p:cNvSpPr txBox="1"/>
            <p:nvPr/>
          </p:nvSpPr>
          <p:spPr>
            <a:xfrm>
              <a:off x="2284013" y="2655472"/>
              <a:ext cx="181449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fr-FR" sz="2800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 + 3 = ....</a:t>
              </a:r>
              <a:endParaRPr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 w="19050" cap="flat" cmpd="sng">
              <a:solidFill>
                <a:srgbClr val="17AB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3"/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  <p:sp>
          <p:nvSpPr>
            <p:cNvPr id="239" name="Google Shape;239;p13"/>
            <p:cNvSpPr txBox="1"/>
            <p:nvPr/>
          </p:nvSpPr>
          <p:spPr>
            <a:xfrm>
              <a:off x="5606143" y="2768475"/>
              <a:ext cx="1572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م</a:t>
              </a:r>
              <a:r>
                <a:rPr lang="ar-MA" sz="2400" u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ثالٌ :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3"/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1" name="Google Shape;241;p13" descr="Une image contenant Graphique, clipart, conception&#10;&#10;Le contenu généré par l’IA peut être incorrect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13"/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F6BB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3"/>
            <p:cNvSpPr txBox="1"/>
            <p:nvPr/>
          </p:nvSpPr>
          <p:spPr>
            <a:xfrm>
              <a:off x="4153231" y="3893660"/>
              <a:ext cx="145291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200" b="1" dirty="0">
                  <a:solidFill>
                    <a:schemeClr val="accent1"/>
                  </a:solidFill>
                  <a:latin typeface="Calibri" panose="020F0502020204030204" pitchFamily="34" charset="0"/>
                  <a:ea typeface="Short Stack"/>
                  <a:cs typeface="Calibri" panose="020F0502020204030204" pitchFamily="34" charset="0"/>
                  <a:sym typeface="Short Stack"/>
                </a:rPr>
                <a:t>8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Google Shape;244;p13"/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اُكْتُبوا في دَفاتِرِكُمْ:</a:t>
              </a:r>
              <a:endParaRPr dirty="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 w="19050" cap="flat" cmpd="sng">
              <a:solidFill>
                <a:srgbClr val="17AB9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3"/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pic>
        <p:nvPicPr>
          <p:cNvPr id="5" name="Google Shape;195;p10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C9FA1D-C472-E1A8-92D1-45105B5C2A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عرض فيديو الحساب الذهني</a:t>
            </a:r>
            <a:r>
              <a:rPr lang="fr-FR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" name="Image 28">
            <a:extLst>
              <a:ext uri="{FF2B5EF4-FFF2-40B4-BE49-F238E27FC236}">
                <a16:creationId xmlns:a16="http://schemas.microsoft.com/office/drawing/2014/main" id="{3A9C8DA2-E983-E936-9122-1884E2D4DD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65489"/>
            <a:ext cx="862304" cy="622887"/>
          </a:xfrm>
          <a:prstGeom prst="rect">
            <a:avLst/>
          </a:prstGeom>
        </p:spPr>
      </p:pic>
      <p:pic>
        <p:nvPicPr>
          <p:cNvPr id="3" name="N2-L1-S2-Calcule mental">
            <a:hlinkClick r:id="" action="ppaction://media"/>
            <a:extLst>
              <a:ext uri="{FF2B5EF4-FFF2-40B4-BE49-F238E27FC236}">
                <a16:creationId xmlns:a16="http://schemas.microsoft.com/office/drawing/2014/main" id="{E6D65991-DA31-EB63-C34B-2E1A040DF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492" y="1947664"/>
            <a:ext cx="7299514" cy="4105977"/>
          </a:xfrm>
          <a:prstGeom prst="rect">
            <a:avLst/>
          </a:prstGeom>
        </p:spPr>
      </p:pic>
      <p:pic>
        <p:nvPicPr>
          <p:cNvPr id="6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B9F21A5-1D05-4499-2570-865D948BD7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2C77EE8-CF88-15EC-36B5-C4BD8762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2" y="3050805"/>
            <a:ext cx="7815749" cy="1639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53998" y="2239767"/>
            <a:ext cx="5092271" cy="2819009"/>
            <a:chOff x="2288109" y="2221113"/>
            <a:chExt cx="469360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99381" y="408434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7657" y="311553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461094" y="3641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288109" y="4166621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 txBox="1"/>
          <p:nvPr/>
        </p:nvSpPr>
        <p:spPr>
          <a:xfrm>
            <a:off x="2646989" y="938025"/>
            <a:ext cx="47749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خذوا الألواح.</a:t>
            </a:r>
            <a:endParaRPr dirty="0"/>
          </a:p>
        </p:txBody>
      </p:sp>
      <p:pic>
        <p:nvPicPr>
          <p:cNvPr id="308" name="Google Shape;308;p17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84E077-B099-7D39-D15D-4D34A0491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"/>
          <p:cNvSpPr txBox="1"/>
          <p:nvPr/>
        </p:nvSpPr>
        <p:spPr>
          <a:xfrm>
            <a:off x="239485" y="941333"/>
            <a:ext cx="7193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رقم وحدات العدد 58. </a:t>
            </a:r>
            <a:endParaRPr dirty="0"/>
          </a:p>
        </p:txBody>
      </p:sp>
      <p:sp>
        <p:nvSpPr>
          <p:cNvPr id="314" name="Google Shape;314;p18"/>
          <p:cNvSpPr/>
          <p:nvPr/>
        </p:nvSpPr>
        <p:spPr>
          <a:xfrm>
            <a:off x="3671900" y="2912527"/>
            <a:ext cx="1800200" cy="103294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58</a:t>
            </a:r>
            <a:endParaRPr dirty="0"/>
          </a:p>
        </p:txBody>
      </p:sp>
      <p:sp>
        <p:nvSpPr>
          <p:cNvPr id="316" name="Google Shape;316;p18"/>
          <p:cNvSpPr/>
          <p:nvPr/>
        </p:nvSpPr>
        <p:spPr>
          <a:xfrm>
            <a:off x="3946074" y="4437711"/>
            <a:ext cx="1251852" cy="71508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3946074" y="4533645"/>
            <a:ext cx="12518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 sz="16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CA9218-EC1E-5CC6-662E-0F85396704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"/>
          <p:cNvSpPr txBox="1"/>
          <p:nvPr/>
        </p:nvSpPr>
        <p:spPr>
          <a:xfrm>
            <a:off x="1153755" y="935593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endParaRPr dirty="0"/>
          </a:p>
        </p:txBody>
      </p:sp>
      <p:pic>
        <p:nvPicPr>
          <p:cNvPr id="324" name="Google Shape;324;p19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209C7D-E0A4-26EC-9C22-E2649E28DA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/>
          <p:nvPr/>
        </p:nvSpPr>
        <p:spPr>
          <a:xfrm>
            <a:off x="316855" y="941333"/>
            <a:ext cx="7193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رقم وحدات العدد 58 هو 8.</a:t>
            </a:r>
            <a:endParaRPr dirty="0"/>
          </a:p>
        </p:txBody>
      </p:sp>
      <p:sp>
        <p:nvSpPr>
          <p:cNvPr id="331" name="Google Shape;331;p20"/>
          <p:cNvSpPr/>
          <p:nvPr/>
        </p:nvSpPr>
        <p:spPr>
          <a:xfrm>
            <a:off x="3639242" y="2583343"/>
            <a:ext cx="1800200" cy="103294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58</a:t>
            </a:r>
            <a:endParaRPr dirty="0"/>
          </a:p>
        </p:txBody>
      </p:sp>
      <p:sp>
        <p:nvSpPr>
          <p:cNvPr id="332" name="Google Shape;332;p20"/>
          <p:cNvSpPr/>
          <p:nvPr/>
        </p:nvSpPr>
        <p:spPr>
          <a:xfrm>
            <a:off x="4187590" y="4426824"/>
            <a:ext cx="1251852" cy="71508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0"/>
          <p:cNvSpPr txBox="1"/>
          <p:nvPr/>
        </p:nvSpPr>
        <p:spPr>
          <a:xfrm>
            <a:off x="4213735" y="4322704"/>
            <a:ext cx="12518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6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4" name="Google Shape;334;p20"/>
          <p:cNvCxnSpPr>
            <a:cxnSpLocks/>
          </p:cNvCxnSpPr>
          <p:nvPr/>
        </p:nvCxnSpPr>
        <p:spPr>
          <a:xfrm>
            <a:off x="4839661" y="3616289"/>
            <a:ext cx="0" cy="648971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B82A0D-58FA-1DB2-B558-7B6FA2B204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"/>
          <p:cNvSpPr txBox="1"/>
          <p:nvPr/>
        </p:nvSpPr>
        <p:spPr>
          <a:xfrm>
            <a:off x="313509" y="938025"/>
            <a:ext cx="7193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رقم عشرات العدد 42. </a:t>
            </a:r>
            <a:endParaRPr dirty="0"/>
          </a:p>
        </p:txBody>
      </p:sp>
      <p:sp>
        <p:nvSpPr>
          <p:cNvPr id="366" name="Google Shape;366;p24"/>
          <p:cNvSpPr/>
          <p:nvPr/>
        </p:nvSpPr>
        <p:spPr>
          <a:xfrm>
            <a:off x="3635896" y="2823000"/>
            <a:ext cx="1800200" cy="103294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80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4"/>
          <p:cNvSpPr/>
          <p:nvPr/>
        </p:nvSpPr>
        <p:spPr>
          <a:xfrm>
            <a:off x="3910070" y="4426825"/>
            <a:ext cx="1251852" cy="71508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4"/>
          <p:cNvSpPr txBox="1"/>
          <p:nvPr/>
        </p:nvSpPr>
        <p:spPr>
          <a:xfrm>
            <a:off x="3910070" y="4457040"/>
            <a:ext cx="12518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 sz="1600" b="1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EFD1DF-E9E7-D646-3E2E-471E3BE295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"/>
          <p:cNvSpPr txBox="1"/>
          <p:nvPr/>
        </p:nvSpPr>
        <p:spPr>
          <a:xfrm>
            <a:off x="1153754" y="935593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endParaRPr dirty="0"/>
          </a:p>
        </p:txBody>
      </p:sp>
      <p:pic>
        <p:nvPicPr>
          <p:cNvPr id="376" name="Google Shape;376;p25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64C3B7-2121-8AA1-EF80-A986741B12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"/>
          <p:cNvSpPr txBox="1"/>
          <p:nvPr/>
        </p:nvSpPr>
        <p:spPr>
          <a:xfrm>
            <a:off x="327739" y="941333"/>
            <a:ext cx="7193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رقم عشرات العدد 42 هو 4.</a:t>
            </a:r>
            <a:endParaRPr dirty="0"/>
          </a:p>
        </p:txBody>
      </p:sp>
      <p:sp>
        <p:nvSpPr>
          <p:cNvPr id="383" name="Google Shape;383;p26"/>
          <p:cNvSpPr/>
          <p:nvPr/>
        </p:nvSpPr>
        <p:spPr>
          <a:xfrm>
            <a:off x="3592352" y="2681483"/>
            <a:ext cx="1800200" cy="103294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80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6"/>
          <p:cNvSpPr/>
          <p:nvPr/>
        </p:nvSpPr>
        <p:spPr>
          <a:xfrm>
            <a:off x="3688976" y="4456369"/>
            <a:ext cx="1155228" cy="71508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6"/>
          <p:cNvSpPr txBox="1"/>
          <p:nvPr/>
        </p:nvSpPr>
        <p:spPr>
          <a:xfrm>
            <a:off x="3632694" y="4352248"/>
            <a:ext cx="12518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6" name="Google Shape;386;p26"/>
          <p:cNvCxnSpPr>
            <a:cxnSpLocks/>
          </p:cNvCxnSpPr>
          <p:nvPr/>
        </p:nvCxnSpPr>
        <p:spPr>
          <a:xfrm>
            <a:off x="4299712" y="3714429"/>
            <a:ext cx="0" cy="424083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47D4DA-C13F-A8A5-9349-74589ED17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1635810" y="2677003"/>
            <a:ext cx="5403165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635810" y="3412579"/>
            <a:ext cx="4422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rgbClr val="FC8D00"/>
                </a:solidFill>
                <a:latin typeface="Calibri"/>
                <a:ea typeface="Calibri"/>
                <a:cs typeface="Calibri"/>
                <a:sym typeface="Calibri"/>
              </a:rPr>
              <a:t>وضع وإنجاز عمليات الجمع بدون احتفاظ</a:t>
            </a:r>
            <a:endParaRPr lang="ar-MA" sz="2800" dirty="0"/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58342" y="3388949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/>
          <p:nvPr/>
        </p:nvSpPr>
        <p:spPr>
          <a:xfrm>
            <a:off x="1634328" y="932141"/>
            <a:ext cx="58753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الآن سنتعلم كيف نضع وننجز عمليات الجمع.</a:t>
            </a:r>
            <a:endParaRPr sz="18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35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2A7183E6-72C1-C3D2-EE6F-F804F079A6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6"/>
          <p:cNvSpPr txBox="1"/>
          <p:nvPr/>
        </p:nvSpPr>
        <p:spPr>
          <a:xfrm>
            <a:off x="2773554" y="928469"/>
            <a:ext cx="46592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انتبهوا جيدا لشريط درس اليوم</a:t>
            </a:r>
            <a:endParaRPr dirty="0"/>
          </a:p>
        </p:txBody>
      </p:sp>
      <p:pic>
        <p:nvPicPr>
          <p:cNvPr id="2" name="Image 28">
            <a:extLst>
              <a:ext uri="{FF2B5EF4-FFF2-40B4-BE49-F238E27FC236}">
                <a16:creationId xmlns:a16="http://schemas.microsoft.com/office/drawing/2014/main" id="{900AE72F-2B07-B3F1-EFC9-B2C0D415D4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65489"/>
            <a:ext cx="862304" cy="622887"/>
          </a:xfrm>
          <a:prstGeom prst="rect">
            <a:avLst/>
          </a:prstGeom>
        </p:spPr>
      </p:pic>
      <p:pic>
        <p:nvPicPr>
          <p:cNvPr id="3" name="N2P1S2l1">
            <a:hlinkClick r:id="" action="ppaction://media"/>
            <a:extLst>
              <a:ext uri="{FF2B5EF4-FFF2-40B4-BE49-F238E27FC236}">
                <a16:creationId xmlns:a16="http://schemas.microsoft.com/office/drawing/2014/main" id="{11296558-B0A8-FF10-E89C-9AAB56CA0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374" y="1942600"/>
            <a:ext cx="7297922" cy="4105081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94373C6-CDBD-D3F1-6994-B9E5030579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1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7"/>
          <p:cNvSpPr txBox="1"/>
          <p:nvPr/>
        </p:nvSpPr>
        <p:spPr>
          <a:xfrm>
            <a:off x="309174" y="939102"/>
            <a:ext cx="72144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من يذكرنا بما تعلمناه مع مجد وندى؟ </a:t>
            </a:r>
            <a:endParaRPr dirty="0"/>
          </a:p>
        </p:txBody>
      </p:sp>
      <p:pic>
        <p:nvPicPr>
          <p:cNvPr id="3" name="Google Shape;451;p3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3415AF-4DDC-8DBC-DD46-A1F9BF9A5E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213145-3489-B9AA-7AC3-61C3038D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84" y="1849348"/>
            <a:ext cx="6523225" cy="3882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"/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خذوا ألواحكم. سنضع وننجز عمليات الجمع. </a:t>
            </a:r>
            <a:endParaRPr sz="1800" b="1"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p39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2D06D8-9EC7-9F8C-9F73-F09F1F982C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ar-M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sz="18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281419" y="1498631"/>
            <a:ext cx="6581161" cy="66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AB98"/>
              </a:buClr>
              <a:buSzPts val="3600"/>
              <a:buFont typeface="Calibri"/>
              <a:buNone/>
            </a:pPr>
            <a:r>
              <a:rPr lang="ar-MA" sz="3600" b="1" dirty="0">
                <a:solidFill>
                  <a:srgbClr val="17AB98"/>
                </a:solidFill>
                <a:latin typeface="Calibri"/>
                <a:ea typeface="Calibri"/>
                <a:cs typeface="Calibri"/>
                <a:sym typeface="Calibri"/>
              </a:rPr>
              <a:t>برمجة الأسبوع الثاني</a:t>
            </a:r>
            <a:br>
              <a:rPr lang="ar-MA" sz="3600" b="1" dirty="0">
                <a:solidFill>
                  <a:srgbClr val="17AB9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dirty="0">
              <a:solidFill>
                <a:srgbClr val="17AB98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4595959" y="2416485"/>
            <a:ext cx="3656552" cy="1123837"/>
            <a:chOff x="648000" y="1949241"/>
            <a:chExt cx="3780000" cy="1123837"/>
          </a:xfrm>
        </p:grpSpPr>
        <p:sp>
          <p:nvSpPr>
            <p:cNvPr id="93" name="Google Shape;93;p3"/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اَلْأَعْدادُ مِنْ 0 إِلى 100 (مُراجَعَةُ الْمُسْتَلْزَماتِ)</a:t>
              </a: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4586613" y="3868241"/>
            <a:ext cx="3780000" cy="1123837"/>
            <a:chOff x="648000" y="1949241"/>
            <a:chExt cx="3780000" cy="1123837"/>
          </a:xfrm>
        </p:grpSpPr>
        <p:sp>
          <p:nvSpPr>
            <p:cNvPr id="97" name="Google Shape;97;p3"/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</a:t>
              </a:r>
              <a:r>
                <a:rPr lang="fr-FR" sz="1800" b="1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7 </a:t>
              </a:r>
              <a:endParaRPr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1600"/>
                <a:buFont typeface="Noto Sans Symbols"/>
                <a:buNone/>
              </a:pPr>
              <a:r>
                <a:rPr lang="ar-MA" sz="1600" b="1" dirty="0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rPr>
                <a:t>التقنية الاعتيادية للجمع (توليف) </a:t>
              </a:r>
              <a:endParaRPr sz="1600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3"/>
          <p:cNvGrpSpPr/>
          <p:nvPr/>
        </p:nvGrpSpPr>
        <p:grpSpPr>
          <a:xfrm>
            <a:off x="612000" y="3885180"/>
            <a:ext cx="3780000" cy="1123837"/>
            <a:chOff x="648000" y="1949241"/>
            <a:chExt cx="3780000" cy="1123837"/>
          </a:xfrm>
        </p:grpSpPr>
        <p:sp>
          <p:nvSpPr>
            <p:cNvPr id="101" name="Google Shape;101;p3"/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</a:t>
              </a:r>
              <a:r>
                <a:rPr lang="fr-FR" sz="1800" b="1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1600"/>
                <a:buFont typeface="Noto Sans Symbols"/>
                <a:buNone/>
              </a:pPr>
              <a:r>
                <a:rPr lang="ar-MA" sz="1600" b="1" dirty="0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rPr>
                <a:t>إكمال متسلْسلات أشكال هندسية(2) </a:t>
              </a:r>
              <a:endParaRPr dirty="0"/>
            </a:p>
          </p:txBody>
        </p:sp>
      </p:grpSp>
      <p:grpSp>
        <p:nvGrpSpPr>
          <p:cNvPr id="104" name="Google Shape;104;p3"/>
          <p:cNvGrpSpPr/>
          <p:nvPr/>
        </p:nvGrpSpPr>
        <p:grpSpPr>
          <a:xfrm>
            <a:off x="553921" y="2467023"/>
            <a:ext cx="3780000" cy="1123837"/>
            <a:chOff x="648000" y="1949241"/>
            <a:chExt cx="3780000" cy="1123837"/>
          </a:xfrm>
        </p:grpSpPr>
        <p:sp>
          <p:nvSpPr>
            <p:cNvPr id="105" name="Google Shape;105;p3"/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6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1600"/>
                <a:buFont typeface="Noto Sans Symbols"/>
                <a:buNone/>
              </a:pPr>
              <a:r>
                <a:rPr lang="ar-MA" sz="1600" b="1" dirty="0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rPr>
                <a:t> التقنية الاعتيادية للجمع باحتفاظ </a:t>
              </a:r>
              <a:endParaRPr sz="1600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>
            <a:off x="2681432" y="5209218"/>
            <a:ext cx="3780000" cy="1123837"/>
            <a:chOff x="648000" y="1949241"/>
            <a:chExt cx="3780000" cy="1123837"/>
          </a:xfrm>
        </p:grpSpPr>
        <p:sp>
          <p:nvSpPr>
            <p:cNvPr id="109" name="Google Shape;109;p3"/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 w="1905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المراجعة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1600"/>
                <a:buFont typeface="Noto Sans Symbols"/>
                <a:buNone/>
              </a:pPr>
              <a:r>
                <a:rPr lang="ar-MA" sz="1600" b="1" dirty="0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rPr>
                <a:t>مراجعة وتثبيت دروس الأسبوع</a:t>
              </a:r>
              <a:endParaRPr dirty="0"/>
            </a:p>
          </p:txBody>
        </p:sp>
      </p:grpSp>
      <p:sp>
        <p:nvSpPr>
          <p:cNvPr id="113" name="Google Shape;113;p3"/>
          <p:cNvSpPr/>
          <p:nvPr/>
        </p:nvSpPr>
        <p:spPr>
          <a:xfrm>
            <a:off x="4595959" y="2663244"/>
            <a:ext cx="3656552" cy="87707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639627"/>
            <a:ext cx="3765568" cy="929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4813867" y="2947736"/>
            <a:ext cx="32615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التقنية الاعتيادية للجمع بدون احتفاظ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6755229" y="2411648"/>
            <a:ext cx="1218851" cy="360000"/>
          </a:xfrm>
          <a:prstGeom prst="flowChartTerminator">
            <a:avLst/>
          </a:prstGeom>
          <a:solidFill>
            <a:srgbClr val="FFC000"/>
          </a:solidFill>
          <a:ln w="19050" cap="flat" cmpd="sng">
            <a:solidFill>
              <a:srgbClr val="EEB5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الدرس 5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 txBox="1"/>
          <p:nvPr/>
        </p:nvSpPr>
        <p:spPr>
          <a:xfrm>
            <a:off x="707420" y="926295"/>
            <a:ext cx="6786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انتبهوا ، سننجز النشاط خُطْوَةً خطوة مثل مجد وندى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841361-4804-45E1-55FF-B9412DE816C8}"/>
              </a:ext>
            </a:extLst>
          </p:cNvPr>
          <p:cNvGrpSpPr/>
          <p:nvPr/>
        </p:nvGrpSpPr>
        <p:grpSpPr>
          <a:xfrm>
            <a:off x="3175107" y="2233103"/>
            <a:ext cx="2716215" cy="3373213"/>
            <a:chOff x="3184071" y="2277927"/>
            <a:chExt cx="2775858" cy="3447283"/>
          </a:xfrm>
        </p:grpSpPr>
        <p:sp>
          <p:nvSpPr>
            <p:cNvPr id="495" name="Google Shape;495;p40"/>
            <p:cNvSpPr/>
            <p:nvPr/>
          </p:nvSpPr>
          <p:spPr>
            <a:xfrm>
              <a:off x="3318745" y="2277927"/>
              <a:ext cx="2506510" cy="783774"/>
            </a:xfrm>
            <a:prstGeom prst="roundRect">
              <a:avLst>
                <a:gd name="adj" fmla="val 36179"/>
              </a:avLst>
            </a:prstGeom>
            <a:solidFill>
              <a:srgbClr val="F2F2F2"/>
            </a:solidFill>
            <a:ln w="19050" cap="flat" cmpd="sng">
              <a:solidFill>
                <a:srgbClr val="10658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54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23 + 45</a:t>
              </a:r>
              <a:endParaRPr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D014A5-EA5D-FAB1-3DF5-D82054E1B23D}"/>
                </a:ext>
              </a:extLst>
            </p:cNvPr>
            <p:cNvGrpSpPr/>
            <p:nvPr/>
          </p:nvGrpSpPr>
          <p:grpSpPr>
            <a:xfrm>
              <a:off x="3184071" y="2985502"/>
              <a:ext cx="2775858" cy="2739708"/>
              <a:chOff x="3184071" y="2985502"/>
              <a:chExt cx="2775858" cy="2739708"/>
            </a:xfrm>
          </p:grpSpPr>
          <p:sp>
            <p:nvSpPr>
              <p:cNvPr id="493" name="Google Shape;493;p40"/>
              <p:cNvSpPr/>
              <p:nvPr/>
            </p:nvSpPr>
            <p:spPr>
              <a:xfrm>
                <a:off x="3184071" y="3235872"/>
                <a:ext cx="2775858" cy="2487577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90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96" name="Google Shape;496;p40"/>
              <p:cNvCxnSpPr/>
              <p:nvPr/>
            </p:nvCxnSpPr>
            <p:spPr>
              <a:xfrm>
                <a:off x="3779259" y="4857847"/>
                <a:ext cx="184239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97" name="Google Shape;497;p40"/>
              <p:cNvSpPr txBox="1"/>
              <p:nvPr/>
            </p:nvSpPr>
            <p:spPr>
              <a:xfrm>
                <a:off x="3779261" y="2985502"/>
                <a:ext cx="2041948" cy="943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54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.   .</a:t>
                </a:r>
                <a:endParaRPr dirty="0"/>
              </a:p>
            </p:txBody>
          </p:sp>
          <p:sp>
            <p:nvSpPr>
              <p:cNvPr id="498" name="Google Shape;498;p40"/>
              <p:cNvSpPr txBox="1"/>
              <p:nvPr/>
            </p:nvSpPr>
            <p:spPr>
              <a:xfrm>
                <a:off x="3779261" y="3834588"/>
                <a:ext cx="2041948" cy="943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54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.   .</a:t>
                </a:r>
                <a:endParaRPr dirty="0"/>
              </a:p>
            </p:txBody>
          </p:sp>
          <p:sp>
            <p:nvSpPr>
              <p:cNvPr id="499" name="Google Shape;499;p40"/>
              <p:cNvSpPr txBox="1"/>
              <p:nvPr/>
            </p:nvSpPr>
            <p:spPr>
              <a:xfrm>
                <a:off x="3779259" y="4781647"/>
                <a:ext cx="2041948" cy="943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54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.   .</a:t>
                </a:r>
                <a:endParaRPr dirty="0"/>
              </a:p>
            </p:txBody>
          </p:sp>
          <p:sp>
            <p:nvSpPr>
              <p:cNvPr id="500" name="Google Shape;500;p40"/>
              <p:cNvSpPr txBox="1"/>
              <p:nvPr/>
            </p:nvSpPr>
            <p:spPr>
              <a:xfrm>
                <a:off x="3184071" y="3671304"/>
                <a:ext cx="46455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4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/>
              </a:p>
            </p:txBody>
          </p:sp>
        </p:grpSp>
      </p:grp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869C7E-A1A6-5A73-FC5F-3856671004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1"/>
          <p:cNvSpPr txBox="1"/>
          <p:nvPr/>
        </p:nvSpPr>
        <p:spPr>
          <a:xfrm>
            <a:off x="672599" y="883202"/>
            <a:ext cx="6786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ماذا نفعل في الخطوة الأولى؟  </a:t>
            </a:r>
            <a:endParaRPr dirty="0"/>
          </a:p>
        </p:txBody>
      </p:sp>
      <p:grpSp>
        <p:nvGrpSpPr>
          <p:cNvPr id="509" name="Google Shape;509;p41"/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</p:grpSpPr>
        <p:sp>
          <p:nvSpPr>
            <p:cNvPr id="510" name="Google Shape;510;p41"/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960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1"/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41"/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</p:grpSpPr>
        <p:sp>
          <p:nvSpPr>
            <p:cNvPr id="513" name="Google Shape;513;p41"/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41"/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41"/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516" name="Google Shape;516;p41"/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1"/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859DB8A-1CA8-E6AD-6F25-C2CCB1E99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9EE5F9-99C2-3E7C-FB0C-A530591556B6}"/>
              </a:ext>
            </a:extLst>
          </p:cNvPr>
          <p:cNvGrpSpPr/>
          <p:nvPr/>
        </p:nvGrpSpPr>
        <p:grpSpPr>
          <a:xfrm>
            <a:off x="3213893" y="2774517"/>
            <a:ext cx="2716215" cy="3373213"/>
            <a:chOff x="3184071" y="2277927"/>
            <a:chExt cx="2775858" cy="3447283"/>
          </a:xfrm>
        </p:grpSpPr>
        <p:sp>
          <p:nvSpPr>
            <p:cNvPr id="12" name="Google Shape;495;p40">
              <a:extLst>
                <a:ext uri="{FF2B5EF4-FFF2-40B4-BE49-F238E27FC236}">
                  <a16:creationId xmlns:a16="http://schemas.microsoft.com/office/drawing/2014/main" id="{60ED38A4-D20D-F087-34DD-4995E9E5C67A}"/>
                </a:ext>
              </a:extLst>
            </p:cNvPr>
            <p:cNvSpPr/>
            <p:nvPr/>
          </p:nvSpPr>
          <p:spPr>
            <a:xfrm>
              <a:off x="3318745" y="2277927"/>
              <a:ext cx="2506510" cy="783774"/>
            </a:xfrm>
            <a:prstGeom prst="roundRect">
              <a:avLst>
                <a:gd name="adj" fmla="val 36179"/>
              </a:avLst>
            </a:prstGeom>
            <a:solidFill>
              <a:srgbClr val="F2F2F2"/>
            </a:solidFill>
            <a:ln w="19050" cap="flat" cmpd="sng">
              <a:solidFill>
                <a:srgbClr val="10658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54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23 + 45</a:t>
              </a:r>
              <a:endParaRPr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D71E94-D0A5-B670-B7CF-5E12A483DF3D}"/>
                </a:ext>
              </a:extLst>
            </p:cNvPr>
            <p:cNvGrpSpPr/>
            <p:nvPr/>
          </p:nvGrpSpPr>
          <p:grpSpPr>
            <a:xfrm>
              <a:off x="3184071" y="2985502"/>
              <a:ext cx="2775858" cy="2739708"/>
              <a:chOff x="3184071" y="2985502"/>
              <a:chExt cx="2775858" cy="2739708"/>
            </a:xfrm>
          </p:grpSpPr>
          <p:sp>
            <p:nvSpPr>
              <p:cNvPr id="14" name="Google Shape;493;p40">
                <a:extLst>
                  <a:ext uri="{FF2B5EF4-FFF2-40B4-BE49-F238E27FC236}">
                    <a16:creationId xmlns:a16="http://schemas.microsoft.com/office/drawing/2014/main" id="{D3E33777-D7E7-8E4F-1EDC-8C81A287ED0C}"/>
                  </a:ext>
                </a:extLst>
              </p:cNvPr>
              <p:cNvSpPr/>
              <p:nvPr/>
            </p:nvSpPr>
            <p:spPr>
              <a:xfrm>
                <a:off x="3184071" y="3235872"/>
                <a:ext cx="2775858" cy="2487577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90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" name="Google Shape;496;p40">
                <a:extLst>
                  <a:ext uri="{FF2B5EF4-FFF2-40B4-BE49-F238E27FC236}">
                    <a16:creationId xmlns:a16="http://schemas.microsoft.com/office/drawing/2014/main" id="{DB888191-128B-CDBE-81EE-5337431E76FA}"/>
                  </a:ext>
                </a:extLst>
              </p:cNvPr>
              <p:cNvCxnSpPr/>
              <p:nvPr/>
            </p:nvCxnSpPr>
            <p:spPr>
              <a:xfrm>
                <a:off x="3779259" y="4857847"/>
                <a:ext cx="184239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" name="Google Shape;497;p40">
                <a:extLst>
                  <a:ext uri="{FF2B5EF4-FFF2-40B4-BE49-F238E27FC236}">
                    <a16:creationId xmlns:a16="http://schemas.microsoft.com/office/drawing/2014/main" id="{B546AC4C-5AD4-B3D3-43DB-79A6069159E1}"/>
                  </a:ext>
                </a:extLst>
              </p:cNvPr>
              <p:cNvSpPr txBox="1"/>
              <p:nvPr/>
            </p:nvSpPr>
            <p:spPr>
              <a:xfrm>
                <a:off x="3562276" y="2985502"/>
                <a:ext cx="2258933" cy="943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54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.   .</a:t>
                </a:r>
                <a:endParaRPr dirty="0"/>
              </a:p>
            </p:txBody>
          </p:sp>
          <p:sp>
            <p:nvSpPr>
              <p:cNvPr id="17" name="Google Shape;498;p40">
                <a:extLst>
                  <a:ext uri="{FF2B5EF4-FFF2-40B4-BE49-F238E27FC236}">
                    <a16:creationId xmlns:a16="http://schemas.microsoft.com/office/drawing/2014/main" id="{04482E65-DCAE-4D60-4BB0-EEE1FCB450BD}"/>
                  </a:ext>
                </a:extLst>
              </p:cNvPr>
              <p:cNvSpPr txBox="1"/>
              <p:nvPr/>
            </p:nvSpPr>
            <p:spPr>
              <a:xfrm>
                <a:off x="3562276" y="3834588"/>
                <a:ext cx="2258933" cy="943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54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.   .</a:t>
                </a:r>
                <a:endParaRPr dirty="0"/>
              </a:p>
            </p:txBody>
          </p:sp>
          <p:sp>
            <p:nvSpPr>
              <p:cNvPr id="18" name="Google Shape;499;p40">
                <a:extLst>
                  <a:ext uri="{FF2B5EF4-FFF2-40B4-BE49-F238E27FC236}">
                    <a16:creationId xmlns:a16="http://schemas.microsoft.com/office/drawing/2014/main" id="{C3543579-D106-1177-D00F-6ABA1851C44C}"/>
                  </a:ext>
                </a:extLst>
              </p:cNvPr>
              <p:cNvSpPr txBox="1"/>
              <p:nvPr/>
            </p:nvSpPr>
            <p:spPr>
              <a:xfrm>
                <a:off x="3562274" y="4781647"/>
                <a:ext cx="2258933" cy="9435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54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.   .</a:t>
                </a:r>
                <a:endParaRPr dirty="0"/>
              </a:p>
            </p:txBody>
          </p:sp>
          <p:sp>
            <p:nvSpPr>
              <p:cNvPr id="19" name="Google Shape;500;p40">
                <a:extLst>
                  <a:ext uri="{FF2B5EF4-FFF2-40B4-BE49-F238E27FC236}">
                    <a16:creationId xmlns:a16="http://schemas.microsoft.com/office/drawing/2014/main" id="{DB919DD6-5545-BC61-9CF7-7BA967DF4DA5}"/>
                  </a:ext>
                </a:extLst>
              </p:cNvPr>
              <p:cNvSpPr txBox="1"/>
              <p:nvPr/>
            </p:nvSpPr>
            <p:spPr>
              <a:xfrm>
                <a:off x="3184071" y="3671304"/>
                <a:ext cx="46455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MA" sz="4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2"/>
          <p:cNvSpPr txBox="1"/>
          <p:nvPr/>
        </p:nvSpPr>
        <p:spPr>
          <a:xfrm>
            <a:off x="711027" y="955559"/>
            <a:ext cx="6786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ضعوا العملية.</a:t>
            </a:r>
            <a:endParaRPr dirty="0"/>
          </a:p>
        </p:txBody>
      </p:sp>
      <p:sp>
        <p:nvSpPr>
          <p:cNvPr id="541" name="Google Shape;541;p42"/>
          <p:cNvSpPr/>
          <p:nvPr/>
        </p:nvSpPr>
        <p:spPr>
          <a:xfrm>
            <a:off x="4528457" y="3211283"/>
            <a:ext cx="2775858" cy="248757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2"/>
          <p:cNvSpPr/>
          <p:nvPr/>
        </p:nvSpPr>
        <p:spPr>
          <a:xfrm>
            <a:off x="1430276" y="3879777"/>
            <a:ext cx="2258933" cy="783774"/>
          </a:xfrm>
          <a:prstGeom prst="roundRect">
            <a:avLst>
              <a:gd name="adj" fmla="val 36179"/>
            </a:avLst>
          </a:prstGeom>
          <a:solidFill>
            <a:srgbClr val="F2F2F2"/>
          </a:solidFill>
          <a:ln w="19050" cap="flat" cmpd="sng">
            <a:solidFill>
              <a:srgbClr val="AEAEA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23 + 45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543" name="Google Shape;543;p42"/>
          <p:cNvCxnSpPr/>
          <p:nvPr/>
        </p:nvCxnSpPr>
        <p:spPr>
          <a:xfrm>
            <a:off x="5123645" y="4833258"/>
            <a:ext cx="184239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4" name="Google Shape;544;p42"/>
          <p:cNvSpPr txBox="1"/>
          <p:nvPr/>
        </p:nvSpPr>
        <p:spPr>
          <a:xfrm>
            <a:off x="4906662" y="2960913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  .</a:t>
            </a:r>
            <a:endParaRPr dirty="0"/>
          </a:p>
        </p:txBody>
      </p:sp>
      <p:sp>
        <p:nvSpPr>
          <p:cNvPr id="545" name="Google Shape;545;p42"/>
          <p:cNvSpPr txBox="1"/>
          <p:nvPr/>
        </p:nvSpPr>
        <p:spPr>
          <a:xfrm>
            <a:off x="4906662" y="3809999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  .</a:t>
            </a:r>
            <a:endParaRPr dirty="0"/>
          </a:p>
        </p:txBody>
      </p:sp>
      <p:sp>
        <p:nvSpPr>
          <p:cNvPr id="546" name="Google Shape;546;p42"/>
          <p:cNvSpPr txBox="1"/>
          <p:nvPr/>
        </p:nvSpPr>
        <p:spPr>
          <a:xfrm>
            <a:off x="4906660" y="4757058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  .</a:t>
            </a:r>
            <a:endParaRPr dirty="0"/>
          </a:p>
        </p:txBody>
      </p:sp>
      <p:sp>
        <p:nvSpPr>
          <p:cNvPr id="547" name="Google Shape;547;p42"/>
          <p:cNvSpPr txBox="1"/>
          <p:nvPr/>
        </p:nvSpPr>
        <p:spPr>
          <a:xfrm>
            <a:off x="4674380" y="3651962"/>
            <a:ext cx="4645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dirty="0"/>
          </a:p>
        </p:txBody>
      </p:sp>
      <p:grpSp>
        <p:nvGrpSpPr>
          <p:cNvPr id="5" name="Google Shape;509;p41">
            <a:extLst>
              <a:ext uri="{FF2B5EF4-FFF2-40B4-BE49-F238E27FC236}">
                <a16:creationId xmlns:a16="http://schemas.microsoft.com/office/drawing/2014/main" id="{D3D9F153-8F92-3E3E-C56C-ECF215E79A4A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</p:grpSpPr>
        <p:sp>
          <p:nvSpPr>
            <p:cNvPr id="6" name="Google Shape;510;p41">
              <a:extLst>
                <a:ext uri="{FF2B5EF4-FFF2-40B4-BE49-F238E27FC236}">
                  <a16:creationId xmlns:a16="http://schemas.microsoft.com/office/drawing/2014/main" id="{C8F752F0-22E4-D0FB-0038-55010CA073D4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960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511;p41">
              <a:extLst>
                <a:ext uri="{FF2B5EF4-FFF2-40B4-BE49-F238E27FC236}">
                  <a16:creationId xmlns:a16="http://schemas.microsoft.com/office/drawing/2014/main" id="{C1C0EF1A-5C43-A832-580F-C977E2AD738A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512;p41">
            <a:extLst>
              <a:ext uri="{FF2B5EF4-FFF2-40B4-BE49-F238E27FC236}">
                <a16:creationId xmlns:a16="http://schemas.microsoft.com/office/drawing/2014/main" id="{5183076B-45E9-FA3F-BE11-2E7A70F08CBB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</p:grpSpPr>
        <p:sp>
          <p:nvSpPr>
            <p:cNvPr id="9" name="Google Shape;513;p41">
              <a:extLst>
                <a:ext uri="{FF2B5EF4-FFF2-40B4-BE49-F238E27FC236}">
                  <a16:creationId xmlns:a16="http://schemas.microsoft.com/office/drawing/2014/main" id="{BBC47359-78C4-5C11-A8C2-61D8EF221F14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514;p41">
              <a:extLst>
                <a:ext uri="{FF2B5EF4-FFF2-40B4-BE49-F238E27FC236}">
                  <a16:creationId xmlns:a16="http://schemas.microsoft.com/office/drawing/2014/main" id="{3D9BCAF6-4C18-6A88-2B7B-02F2C1926628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515;p41">
            <a:extLst>
              <a:ext uri="{FF2B5EF4-FFF2-40B4-BE49-F238E27FC236}">
                <a16:creationId xmlns:a16="http://schemas.microsoft.com/office/drawing/2014/main" id="{6A35971C-2519-CFE4-2DB3-128C224864ED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12" name="Google Shape;516;p41">
              <a:extLst>
                <a:ext uri="{FF2B5EF4-FFF2-40B4-BE49-F238E27FC236}">
                  <a16:creationId xmlns:a16="http://schemas.microsoft.com/office/drawing/2014/main" id="{8F4C2E1A-0F0C-2A8C-BF05-BEC875296613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17;p41">
              <a:extLst>
                <a:ext uri="{FF2B5EF4-FFF2-40B4-BE49-F238E27FC236}">
                  <a16:creationId xmlns:a16="http://schemas.microsoft.com/office/drawing/2014/main" id="{839E8D2F-0D9B-6802-DFB5-72F90C35DD06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Google Shape;554;p4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0C02AB-8A9A-8BD3-55B6-C9AEDF9D1E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8516" y="660886"/>
            <a:ext cx="956896" cy="89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3"/>
          <p:cNvSpPr txBox="1"/>
          <p:nvPr/>
        </p:nvSpPr>
        <p:spPr>
          <a:xfrm>
            <a:off x="1164387" y="917705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endParaRPr dirty="0"/>
          </a:p>
        </p:txBody>
      </p:sp>
      <p:pic>
        <p:nvPicPr>
          <p:cNvPr id="554" name="Google Shape;554;p43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4B3406-AFD5-74E9-EDB9-F7507250D9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41;p42">
            <a:extLst>
              <a:ext uri="{FF2B5EF4-FFF2-40B4-BE49-F238E27FC236}">
                <a16:creationId xmlns:a16="http://schemas.microsoft.com/office/drawing/2014/main" id="{D788F4CA-83E6-A950-51A4-9B915B5888B3}"/>
              </a:ext>
            </a:extLst>
          </p:cNvPr>
          <p:cNvSpPr/>
          <p:nvPr/>
        </p:nvSpPr>
        <p:spPr>
          <a:xfrm>
            <a:off x="4528457" y="3211283"/>
            <a:ext cx="2775858" cy="248757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542;p42">
            <a:extLst>
              <a:ext uri="{FF2B5EF4-FFF2-40B4-BE49-F238E27FC236}">
                <a16:creationId xmlns:a16="http://schemas.microsoft.com/office/drawing/2014/main" id="{B566E50A-A87B-4A69-8BD5-884D03D4D0BC}"/>
              </a:ext>
            </a:extLst>
          </p:cNvPr>
          <p:cNvSpPr/>
          <p:nvPr/>
        </p:nvSpPr>
        <p:spPr>
          <a:xfrm>
            <a:off x="1430276" y="3879777"/>
            <a:ext cx="2258933" cy="783774"/>
          </a:xfrm>
          <a:prstGeom prst="roundRect">
            <a:avLst>
              <a:gd name="adj" fmla="val 36179"/>
            </a:avLst>
          </a:prstGeom>
          <a:solidFill>
            <a:srgbClr val="F2F2F2"/>
          </a:solidFill>
          <a:ln w="19050" cap="flat" cmpd="sng">
            <a:solidFill>
              <a:srgbClr val="AEAEA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23 + 45</a:t>
            </a:r>
            <a:endParaRPr dirty="0">
              <a:solidFill>
                <a:schemeClr val="accent1"/>
              </a:solidFill>
            </a:endParaRPr>
          </a:p>
        </p:txBody>
      </p:sp>
      <p:cxnSp>
        <p:nvCxnSpPr>
          <p:cNvPr id="14" name="Google Shape;543;p42">
            <a:extLst>
              <a:ext uri="{FF2B5EF4-FFF2-40B4-BE49-F238E27FC236}">
                <a16:creationId xmlns:a16="http://schemas.microsoft.com/office/drawing/2014/main" id="{1E369DF0-32DC-8F3E-3173-3A7B4B88A8FB}"/>
              </a:ext>
            </a:extLst>
          </p:cNvPr>
          <p:cNvCxnSpPr/>
          <p:nvPr/>
        </p:nvCxnSpPr>
        <p:spPr>
          <a:xfrm>
            <a:off x="5123645" y="4833258"/>
            <a:ext cx="184239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546;p42">
            <a:extLst>
              <a:ext uri="{FF2B5EF4-FFF2-40B4-BE49-F238E27FC236}">
                <a16:creationId xmlns:a16="http://schemas.microsoft.com/office/drawing/2014/main" id="{D97FD903-50BB-69C0-67C9-6858F04AE2F0}"/>
              </a:ext>
            </a:extLst>
          </p:cNvPr>
          <p:cNvSpPr txBox="1"/>
          <p:nvPr/>
        </p:nvSpPr>
        <p:spPr>
          <a:xfrm>
            <a:off x="4906660" y="4757058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  .</a:t>
            </a:r>
            <a:endParaRPr dirty="0"/>
          </a:p>
        </p:txBody>
      </p:sp>
      <p:sp>
        <p:nvSpPr>
          <p:cNvPr id="560" name="Google Shape;560;p44"/>
          <p:cNvSpPr txBox="1"/>
          <p:nvPr/>
        </p:nvSpPr>
        <p:spPr>
          <a:xfrm>
            <a:off x="349113" y="918689"/>
            <a:ext cx="71567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صححوا. من يعيد وضع العملية على السبورة الجانبية مع الشرح؟</a:t>
            </a:r>
            <a:endParaRPr dirty="0"/>
          </a:p>
        </p:txBody>
      </p:sp>
      <p:sp>
        <p:nvSpPr>
          <p:cNvPr id="573" name="Google Shape;573;p44"/>
          <p:cNvSpPr txBox="1"/>
          <p:nvPr/>
        </p:nvSpPr>
        <p:spPr>
          <a:xfrm>
            <a:off x="4572507" y="3145953"/>
            <a:ext cx="25718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4  5  </a:t>
            </a:r>
            <a:endParaRPr lang="ar-MA" dirty="0"/>
          </a:p>
        </p:txBody>
      </p:sp>
      <p:sp>
        <p:nvSpPr>
          <p:cNvPr id="574" name="Google Shape;574;p44"/>
          <p:cNvSpPr txBox="1"/>
          <p:nvPr/>
        </p:nvSpPr>
        <p:spPr>
          <a:xfrm>
            <a:off x="4879175" y="3880830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2  3</a:t>
            </a:r>
            <a:endParaRPr dirty="0"/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0361074-AAE8-C383-B38F-50040BAAF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grpSp>
        <p:nvGrpSpPr>
          <p:cNvPr id="3" name="Google Shape;509;p41">
            <a:extLst>
              <a:ext uri="{FF2B5EF4-FFF2-40B4-BE49-F238E27FC236}">
                <a16:creationId xmlns:a16="http://schemas.microsoft.com/office/drawing/2014/main" id="{98B2EF86-29B6-DE71-971D-DB0855824F27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</p:grpSpPr>
        <p:sp>
          <p:nvSpPr>
            <p:cNvPr id="4" name="Google Shape;510;p41">
              <a:extLst>
                <a:ext uri="{FF2B5EF4-FFF2-40B4-BE49-F238E27FC236}">
                  <a16:creationId xmlns:a16="http://schemas.microsoft.com/office/drawing/2014/main" id="{B5A1785A-3A03-2538-B901-791F3964C337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960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11;p41">
              <a:extLst>
                <a:ext uri="{FF2B5EF4-FFF2-40B4-BE49-F238E27FC236}">
                  <a16:creationId xmlns:a16="http://schemas.microsoft.com/office/drawing/2014/main" id="{8EE1A5C5-143D-E3BA-69B2-812FDC19E1A8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512;p41">
            <a:extLst>
              <a:ext uri="{FF2B5EF4-FFF2-40B4-BE49-F238E27FC236}">
                <a16:creationId xmlns:a16="http://schemas.microsoft.com/office/drawing/2014/main" id="{F89932AA-2618-AD7D-D8B3-77D3B04938F5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</p:grpSpPr>
        <p:sp>
          <p:nvSpPr>
            <p:cNvPr id="7" name="Google Shape;513;p41">
              <a:extLst>
                <a:ext uri="{FF2B5EF4-FFF2-40B4-BE49-F238E27FC236}">
                  <a16:creationId xmlns:a16="http://schemas.microsoft.com/office/drawing/2014/main" id="{AC83CC2B-1BC8-635B-689B-DFF12F22E771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514;p41">
              <a:extLst>
                <a:ext uri="{FF2B5EF4-FFF2-40B4-BE49-F238E27FC236}">
                  <a16:creationId xmlns:a16="http://schemas.microsoft.com/office/drawing/2014/main" id="{EF9ECB73-EA13-355B-A1DC-696D7C6AFFC2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515;p41">
            <a:extLst>
              <a:ext uri="{FF2B5EF4-FFF2-40B4-BE49-F238E27FC236}">
                <a16:creationId xmlns:a16="http://schemas.microsoft.com/office/drawing/2014/main" id="{17FBE3B7-F675-0DDE-E07D-685060C10C43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10" name="Google Shape;516;p41">
              <a:extLst>
                <a:ext uri="{FF2B5EF4-FFF2-40B4-BE49-F238E27FC236}">
                  <a16:creationId xmlns:a16="http://schemas.microsoft.com/office/drawing/2014/main" id="{80FDD780-605B-87AA-E673-18BD79E3E42E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17;p41">
              <a:extLst>
                <a:ext uri="{FF2B5EF4-FFF2-40B4-BE49-F238E27FC236}">
                  <a16:creationId xmlns:a16="http://schemas.microsoft.com/office/drawing/2014/main" id="{B9AC7605-856C-018E-1EA6-A69E11BC61E3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547;p42">
            <a:extLst>
              <a:ext uri="{FF2B5EF4-FFF2-40B4-BE49-F238E27FC236}">
                <a16:creationId xmlns:a16="http://schemas.microsoft.com/office/drawing/2014/main" id="{3EDE49F4-A0A2-609E-D0C6-CA487B0A8B5A}"/>
              </a:ext>
            </a:extLst>
          </p:cNvPr>
          <p:cNvSpPr txBox="1"/>
          <p:nvPr/>
        </p:nvSpPr>
        <p:spPr>
          <a:xfrm>
            <a:off x="4659086" y="3624074"/>
            <a:ext cx="4645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5"/>
          <p:cNvSpPr txBox="1"/>
          <p:nvPr/>
        </p:nvSpPr>
        <p:spPr>
          <a:xfrm>
            <a:off x="503104" y="913048"/>
            <a:ext cx="70027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ماذا نفعل في الخطوة الثانية؟ </a:t>
            </a:r>
            <a:endParaRPr dirty="0"/>
          </a:p>
        </p:txBody>
      </p:sp>
      <p:sp>
        <p:nvSpPr>
          <p:cNvPr id="593" name="Google Shape;593;p45"/>
          <p:cNvSpPr/>
          <p:nvPr/>
        </p:nvSpPr>
        <p:spPr>
          <a:xfrm>
            <a:off x="3040742" y="3016694"/>
            <a:ext cx="2775858" cy="292825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4" name="Google Shape;594;p45"/>
          <p:cNvCxnSpPr/>
          <p:nvPr/>
        </p:nvCxnSpPr>
        <p:spPr>
          <a:xfrm>
            <a:off x="3635930" y="5008781"/>
            <a:ext cx="184239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5" name="Google Shape;595;p45"/>
          <p:cNvSpPr txBox="1"/>
          <p:nvPr/>
        </p:nvSpPr>
        <p:spPr>
          <a:xfrm>
            <a:off x="3418947" y="3136436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4  5</a:t>
            </a:r>
            <a:endParaRPr dirty="0"/>
          </a:p>
        </p:txBody>
      </p:sp>
      <p:sp>
        <p:nvSpPr>
          <p:cNvPr id="596" name="Google Shape;596;p45"/>
          <p:cNvSpPr txBox="1"/>
          <p:nvPr/>
        </p:nvSpPr>
        <p:spPr>
          <a:xfrm>
            <a:off x="3418947" y="3985522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2  3</a:t>
            </a:r>
            <a:endParaRPr dirty="0"/>
          </a:p>
        </p:txBody>
      </p:sp>
      <p:sp>
        <p:nvSpPr>
          <p:cNvPr id="597" name="Google Shape;597;p45"/>
          <p:cNvSpPr txBox="1"/>
          <p:nvPr/>
        </p:nvSpPr>
        <p:spPr>
          <a:xfrm>
            <a:off x="3418945" y="4932581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    .</a:t>
            </a:r>
            <a:endParaRPr dirty="0"/>
          </a:p>
        </p:txBody>
      </p:sp>
      <p:sp>
        <p:nvSpPr>
          <p:cNvPr id="598" name="Google Shape;598;p45"/>
          <p:cNvSpPr txBox="1"/>
          <p:nvPr/>
        </p:nvSpPr>
        <p:spPr>
          <a:xfrm>
            <a:off x="3040742" y="3735150"/>
            <a:ext cx="4645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9AB50C-3110-EA72-1329-DA4859F162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oogle Shape;509;p41">
            <a:extLst>
              <a:ext uri="{FF2B5EF4-FFF2-40B4-BE49-F238E27FC236}">
                <a16:creationId xmlns:a16="http://schemas.microsoft.com/office/drawing/2014/main" id="{8A70C384-4C10-1F63-5895-1C2375DE0588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  <a:solidFill>
            <a:srgbClr val="BFBFBF"/>
          </a:solidFill>
        </p:grpSpPr>
        <p:sp>
          <p:nvSpPr>
            <p:cNvPr id="5" name="Google Shape;510;p41">
              <a:extLst>
                <a:ext uri="{FF2B5EF4-FFF2-40B4-BE49-F238E27FC236}">
                  <a16:creationId xmlns:a16="http://schemas.microsoft.com/office/drawing/2014/main" id="{D151C4D8-C2D8-C8C1-42E7-ABABA8D9635A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511;p41">
              <a:extLst>
                <a:ext uri="{FF2B5EF4-FFF2-40B4-BE49-F238E27FC236}">
                  <a16:creationId xmlns:a16="http://schemas.microsoft.com/office/drawing/2014/main" id="{47D275D6-F89E-15C8-DE66-3DC4DF4F3A42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512;p41">
            <a:extLst>
              <a:ext uri="{FF2B5EF4-FFF2-40B4-BE49-F238E27FC236}">
                <a16:creationId xmlns:a16="http://schemas.microsoft.com/office/drawing/2014/main" id="{1892AC2F-12F3-785F-68D5-9612CE739645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</p:grpSpPr>
        <p:sp>
          <p:nvSpPr>
            <p:cNvPr id="8" name="Google Shape;513;p41">
              <a:extLst>
                <a:ext uri="{FF2B5EF4-FFF2-40B4-BE49-F238E27FC236}">
                  <a16:creationId xmlns:a16="http://schemas.microsoft.com/office/drawing/2014/main" id="{15EF3CCB-8659-B201-5156-E5D662BEC1FC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514;p41">
              <a:extLst>
                <a:ext uri="{FF2B5EF4-FFF2-40B4-BE49-F238E27FC236}">
                  <a16:creationId xmlns:a16="http://schemas.microsoft.com/office/drawing/2014/main" id="{C9877BF8-75EA-F8C0-D638-922C6DD4BD60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515;p41">
            <a:extLst>
              <a:ext uri="{FF2B5EF4-FFF2-40B4-BE49-F238E27FC236}">
                <a16:creationId xmlns:a16="http://schemas.microsoft.com/office/drawing/2014/main" id="{B06D6BC7-E52E-1821-0A76-4F6EE91DFF32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11" name="Google Shape;516;p41">
              <a:extLst>
                <a:ext uri="{FF2B5EF4-FFF2-40B4-BE49-F238E27FC236}">
                  <a16:creationId xmlns:a16="http://schemas.microsoft.com/office/drawing/2014/main" id="{133E63C4-9524-5E01-6D64-0758FC8F79FC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517;p41">
              <a:extLst>
                <a:ext uri="{FF2B5EF4-FFF2-40B4-BE49-F238E27FC236}">
                  <a16:creationId xmlns:a16="http://schemas.microsoft.com/office/drawing/2014/main" id="{BEC41284-094F-6ADA-98E1-F8F3BF63A074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"/>
          <p:cNvSpPr txBox="1"/>
          <p:nvPr/>
        </p:nvSpPr>
        <p:spPr>
          <a:xfrm>
            <a:off x="494817" y="939076"/>
            <a:ext cx="70027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أنجزوا العملية.</a:t>
            </a:r>
            <a:endParaRPr dirty="0"/>
          </a:p>
        </p:txBody>
      </p:sp>
      <p:grpSp>
        <p:nvGrpSpPr>
          <p:cNvPr id="11" name="Google Shape;509;p41">
            <a:extLst>
              <a:ext uri="{FF2B5EF4-FFF2-40B4-BE49-F238E27FC236}">
                <a16:creationId xmlns:a16="http://schemas.microsoft.com/office/drawing/2014/main" id="{6C69DE87-9DED-64D1-382A-855C94A8058A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  <a:solidFill>
            <a:srgbClr val="BFBFBF"/>
          </a:solidFill>
        </p:grpSpPr>
        <p:sp>
          <p:nvSpPr>
            <p:cNvPr id="12" name="Google Shape;510;p41">
              <a:extLst>
                <a:ext uri="{FF2B5EF4-FFF2-40B4-BE49-F238E27FC236}">
                  <a16:creationId xmlns:a16="http://schemas.microsoft.com/office/drawing/2014/main" id="{21A2FF3A-06BD-4D79-2DA3-948BDF032375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11;p41">
              <a:extLst>
                <a:ext uri="{FF2B5EF4-FFF2-40B4-BE49-F238E27FC236}">
                  <a16:creationId xmlns:a16="http://schemas.microsoft.com/office/drawing/2014/main" id="{ACD77C47-26BB-E6C2-96D7-3DE7939D9FA4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512;p41">
            <a:extLst>
              <a:ext uri="{FF2B5EF4-FFF2-40B4-BE49-F238E27FC236}">
                <a16:creationId xmlns:a16="http://schemas.microsoft.com/office/drawing/2014/main" id="{98F51217-EAF7-FDF2-8161-091C62F6783B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</p:grpSpPr>
        <p:sp>
          <p:nvSpPr>
            <p:cNvPr id="15" name="Google Shape;513;p41">
              <a:extLst>
                <a:ext uri="{FF2B5EF4-FFF2-40B4-BE49-F238E27FC236}">
                  <a16:creationId xmlns:a16="http://schemas.microsoft.com/office/drawing/2014/main" id="{8C9FBFE7-92FD-8183-B60C-AE54630F42BC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14;p41">
              <a:extLst>
                <a:ext uri="{FF2B5EF4-FFF2-40B4-BE49-F238E27FC236}">
                  <a16:creationId xmlns:a16="http://schemas.microsoft.com/office/drawing/2014/main" id="{93F5FD28-C25C-1CC3-C30B-18CF64A92358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515;p41">
            <a:extLst>
              <a:ext uri="{FF2B5EF4-FFF2-40B4-BE49-F238E27FC236}">
                <a16:creationId xmlns:a16="http://schemas.microsoft.com/office/drawing/2014/main" id="{22DF0FAA-DB25-8E03-2403-ABAE38CE3F8E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18" name="Google Shape;516;p41">
              <a:extLst>
                <a:ext uri="{FF2B5EF4-FFF2-40B4-BE49-F238E27FC236}">
                  <a16:creationId xmlns:a16="http://schemas.microsoft.com/office/drawing/2014/main" id="{D0F7B25B-A7C8-61EC-7429-B8F7752B4080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17;p41">
              <a:extLst>
                <a:ext uri="{FF2B5EF4-FFF2-40B4-BE49-F238E27FC236}">
                  <a16:creationId xmlns:a16="http://schemas.microsoft.com/office/drawing/2014/main" id="{F1DA46BD-02FE-4501-B7F6-60C59FB0D918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A7575E-354C-16E7-66EF-3CA4C666F2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Google Shape;593;p45">
            <a:extLst>
              <a:ext uri="{FF2B5EF4-FFF2-40B4-BE49-F238E27FC236}">
                <a16:creationId xmlns:a16="http://schemas.microsoft.com/office/drawing/2014/main" id="{ABA6B46D-895F-942E-C820-817A27B34055}"/>
              </a:ext>
            </a:extLst>
          </p:cNvPr>
          <p:cNvSpPr/>
          <p:nvPr/>
        </p:nvSpPr>
        <p:spPr>
          <a:xfrm>
            <a:off x="3040742" y="3016694"/>
            <a:ext cx="2775858" cy="292825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594;p45">
            <a:extLst>
              <a:ext uri="{FF2B5EF4-FFF2-40B4-BE49-F238E27FC236}">
                <a16:creationId xmlns:a16="http://schemas.microsoft.com/office/drawing/2014/main" id="{C65F7B6A-0FE6-8E61-B394-009BBDAE0695}"/>
              </a:ext>
            </a:extLst>
          </p:cNvPr>
          <p:cNvCxnSpPr/>
          <p:nvPr/>
        </p:nvCxnSpPr>
        <p:spPr>
          <a:xfrm>
            <a:off x="3635930" y="5008781"/>
            <a:ext cx="184239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595;p45">
            <a:extLst>
              <a:ext uri="{FF2B5EF4-FFF2-40B4-BE49-F238E27FC236}">
                <a16:creationId xmlns:a16="http://schemas.microsoft.com/office/drawing/2014/main" id="{43A7FDA2-6B78-6ED5-DB0B-7E109452DCA0}"/>
              </a:ext>
            </a:extLst>
          </p:cNvPr>
          <p:cNvSpPr txBox="1"/>
          <p:nvPr/>
        </p:nvSpPr>
        <p:spPr>
          <a:xfrm>
            <a:off x="3418947" y="3136436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4  5</a:t>
            </a:r>
            <a:endParaRPr dirty="0"/>
          </a:p>
        </p:txBody>
      </p:sp>
      <p:sp>
        <p:nvSpPr>
          <p:cNvPr id="5" name="Google Shape;596;p45">
            <a:extLst>
              <a:ext uri="{FF2B5EF4-FFF2-40B4-BE49-F238E27FC236}">
                <a16:creationId xmlns:a16="http://schemas.microsoft.com/office/drawing/2014/main" id="{E9046E6E-0C30-DD44-D2EE-15283E5846ED}"/>
              </a:ext>
            </a:extLst>
          </p:cNvPr>
          <p:cNvSpPr txBox="1"/>
          <p:nvPr/>
        </p:nvSpPr>
        <p:spPr>
          <a:xfrm>
            <a:off x="3418947" y="3985522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2  3</a:t>
            </a:r>
            <a:endParaRPr dirty="0"/>
          </a:p>
        </p:txBody>
      </p:sp>
      <p:sp>
        <p:nvSpPr>
          <p:cNvPr id="6" name="Google Shape;597;p45">
            <a:extLst>
              <a:ext uri="{FF2B5EF4-FFF2-40B4-BE49-F238E27FC236}">
                <a16:creationId xmlns:a16="http://schemas.microsoft.com/office/drawing/2014/main" id="{48A78402-7DD3-00EA-01F2-0B7BDDD33B4B}"/>
              </a:ext>
            </a:extLst>
          </p:cNvPr>
          <p:cNvSpPr txBox="1"/>
          <p:nvPr/>
        </p:nvSpPr>
        <p:spPr>
          <a:xfrm>
            <a:off x="3418945" y="4932581"/>
            <a:ext cx="22589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5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    .</a:t>
            </a:r>
            <a:endParaRPr dirty="0"/>
          </a:p>
        </p:txBody>
      </p:sp>
      <p:sp>
        <p:nvSpPr>
          <p:cNvPr id="7" name="Google Shape;598;p45">
            <a:extLst>
              <a:ext uri="{FF2B5EF4-FFF2-40B4-BE49-F238E27FC236}">
                <a16:creationId xmlns:a16="http://schemas.microsoft.com/office/drawing/2014/main" id="{EC45030D-A8F9-626C-7457-5550D8310069}"/>
              </a:ext>
            </a:extLst>
          </p:cNvPr>
          <p:cNvSpPr txBox="1"/>
          <p:nvPr/>
        </p:nvSpPr>
        <p:spPr>
          <a:xfrm>
            <a:off x="3040742" y="3735150"/>
            <a:ext cx="4645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7"/>
          <p:cNvSpPr txBox="1"/>
          <p:nvPr/>
        </p:nvSpPr>
        <p:spPr>
          <a:xfrm>
            <a:off x="1175019" y="955377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r>
              <a:rPr lang="fr-FR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626" name="Google Shape;626;p47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D6250C-504C-102B-48B4-51CA4A9B18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8"/>
          <p:cNvSpPr txBox="1"/>
          <p:nvPr/>
        </p:nvSpPr>
        <p:spPr>
          <a:xfrm>
            <a:off x="1918247" y="918689"/>
            <a:ext cx="55876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صححوا. من ينجز العملية على السبورة الجانبية مع الشرح؟</a:t>
            </a:r>
            <a:endParaRPr dirty="0"/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3AA4FC6-1EA7-E105-2E80-A3410BC8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grpSp>
        <p:nvGrpSpPr>
          <p:cNvPr id="15" name="Google Shape;509;p41">
            <a:extLst>
              <a:ext uri="{FF2B5EF4-FFF2-40B4-BE49-F238E27FC236}">
                <a16:creationId xmlns:a16="http://schemas.microsoft.com/office/drawing/2014/main" id="{EE50FD6D-4880-04E8-E09C-7BC9D943EFBF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  <a:solidFill>
            <a:srgbClr val="BFBFBF"/>
          </a:solidFill>
        </p:grpSpPr>
        <p:sp>
          <p:nvSpPr>
            <p:cNvPr id="16" name="Google Shape;510;p41">
              <a:extLst>
                <a:ext uri="{FF2B5EF4-FFF2-40B4-BE49-F238E27FC236}">
                  <a16:creationId xmlns:a16="http://schemas.microsoft.com/office/drawing/2014/main" id="{758939B7-CC79-A773-C601-92E6E2584A09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11;p41">
              <a:extLst>
                <a:ext uri="{FF2B5EF4-FFF2-40B4-BE49-F238E27FC236}">
                  <a16:creationId xmlns:a16="http://schemas.microsoft.com/office/drawing/2014/main" id="{FF2F0157-1886-C4C5-63FC-CE372E6E3EC3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512;p41">
            <a:extLst>
              <a:ext uri="{FF2B5EF4-FFF2-40B4-BE49-F238E27FC236}">
                <a16:creationId xmlns:a16="http://schemas.microsoft.com/office/drawing/2014/main" id="{EA606EC1-72CB-E9DA-0847-15E4FBE3EFC7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</p:grpSpPr>
        <p:sp>
          <p:nvSpPr>
            <p:cNvPr id="19" name="Google Shape;513;p41">
              <a:extLst>
                <a:ext uri="{FF2B5EF4-FFF2-40B4-BE49-F238E27FC236}">
                  <a16:creationId xmlns:a16="http://schemas.microsoft.com/office/drawing/2014/main" id="{54001486-F6AE-84BC-8E25-1E168F4C63D6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14;p41">
              <a:extLst>
                <a:ext uri="{FF2B5EF4-FFF2-40B4-BE49-F238E27FC236}">
                  <a16:creationId xmlns:a16="http://schemas.microsoft.com/office/drawing/2014/main" id="{A4AAF26A-1CF2-598A-2EB2-5B003D8F1E17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515;p41">
            <a:extLst>
              <a:ext uri="{FF2B5EF4-FFF2-40B4-BE49-F238E27FC236}">
                <a16:creationId xmlns:a16="http://schemas.microsoft.com/office/drawing/2014/main" id="{2AD96588-4019-3275-9692-2CACA892F44C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22" name="Google Shape;516;p41">
              <a:extLst>
                <a:ext uri="{FF2B5EF4-FFF2-40B4-BE49-F238E27FC236}">
                  <a16:creationId xmlns:a16="http://schemas.microsoft.com/office/drawing/2014/main" id="{BE950F80-E0E5-C6D7-5208-3DB4FCDF99A8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17;p41">
              <a:extLst>
                <a:ext uri="{FF2B5EF4-FFF2-40B4-BE49-F238E27FC236}">
                  <a16:creationId xmlns:a16="http://schemas.microsoft.com/office/drawing/2014/main" id="{DE5AF7DE-58DC-A1C3-7396-4B71C66ACB0E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5443666-90EF-0211-C124-75B83629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302" y="2891722"/>
            <a:ext cx="3078747" cy="3267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9"/>
          <p:cNvSpPr txBox="1"/>
          <p:nvPr/>
        </p:nvSpPr>
        <p:spPr>
          <a:xfrm>
            <a:off x="1976918" y="953822"/>
            <a:ext cx="55876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ماذا نفعل في الخطوة الثالثة؟ </a:t>
            </a:r>
            <a:endParaRPr dirty="0"/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A3C791D-74AA-F0A9-611E-F148FD900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grpSp>
        <p:nvGrpSpPr>
          <p:cNvPr id="9" name="Google Shape;509;p41">
            <a:extLst>
              <a:ext uri="{FF2B5EF4-FFF2-40B4-BE49-F238E27FC236}">
                <a16:creationId xmlns:a16="http://schemas.microsoft.com/office/drawing/2014/main" id="{1C02507C-AFC4-FAF5-61C6-695A12590FF6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  <a:solidFill>
            <a:srgbClr val="BFBFBF"/>
          </a:solidFill>
        </p:grpSpPr>
        <p:sp>
          <p:nvSpPr>
            <p:cNvPr id="10" name="Google Shape;510;p41">
              <a:extLst>
                <a:ext uri="{FF2B5EF4-FFF2-40B4-BE49-F238E27FC236}">
                  <a16:creationId xmlns:a16="http://schemas.microsoft.com/office/drawing/2014/main" id="{7E643F30-9586-8CB5-E6D8-8161BC6B19B5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11;p41">
              <a:extLst>
                <a:ext uri="{FF2B5EF4-FFF2-40B4-BE49-F238E27FC236}">
                  <a16:creationId xmlns:a16="http://schemas.microsoft.com/office/drawing/2014/main" id="{9B5CB116-5C00-8FCB-902F-3EC5D79CB801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512;p41">
            <a:extLst>
              <a:ext uri="{FF2B5EF4-FFF2-40B4-BE49-F238E27FC236}">
                <a16:creationId xmlns:a16="http://schemas.microsoft.com/office/drawing/2014/main" id="{1391CC2F-4AAD-9025-9F03-FE04DD359DE9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  <a:solidFill>
            <a:srgbClr val="BFBFBF"/>
          </a:solidFill>
        </p:grpSpPr>
        <p:sp>
          <p:nvSpPr>
            <p:cNvPr id="13" name="Google Shape;513;p41">
              <a:extLst>
                <a:ext uri="{FF2B5EF4-FFF2-40B4-BE49-F238E27FC236}">
                  <a16:creationId xmlns:a16="http://schemas.microsoft.com/office/drawing/2014/main" id="{DF0012F3-F22F-F9C8-D156-DB9B846FD896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514;p41">
              <a:extLst>
                <a:ext uri="{FF2B5EF4-FFF2-40B4-BE49-F238E27FC236}">
                  <a16:creationId xmlns:a16="http://schemas.microsoft.com/office/drawing/2014/main" id="{2FAC598F-0501-C3D9-783E-7A2BBB9158C8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15;p41">
            <a:extLst>
              <a:ext uri="{FF2B5EF4-FFF2-40B4-BE49-F238E27FC236}">
                <a16:creationId xmlns:a16="http://schemas.microsoft.com/office/drawing/2014/main" id="{BAD9A858-8180-85DE-5D63-A3683A0C289A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16" name="Google Shape;516;p41">
              <a:extLst>
                <a:ext uri="{FF2B5EF4-FFF2-40B4-BE49-F238E27FC236}">
                  <a16:creationId xmlns:a16="http://schemas.microsoft.com/office/drawing/2014/main" id="{48B309EF-A50C-35E8-6985-9825D85873FC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17;p41">
              <a:extLst>
                <a:ext uri="{FF2B5EF4-FFF2-40B4-BE49-F238E27FC236}">
                  <a16:creationId xmlns:a16="http://schemas.microsoft.com/office/drawing/2014/main" id="{CF7ECD53-7065-CCB9-B806-CD128101D57F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793705E-81E8-935B-5D14-F06190E6C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318" y="2932388"/>
            <a:ext cx="3078747" cy="3267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2043238" y="1071272"/>
            <a:ext cx="4597120" cy="84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2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rgbClr val="F6BB00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درس اليوم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449144" y="1332182"/>
            <a:ext cx="8178799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6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3795AF"/>
              </a:solidFill>
              <a:latin typeface="Calibri" panose="020F0502020204030204" pitchFamily="34" charset="0"/>
              <a:ea typeface="Dosis"/>
              <a:cs typeface="Calibri" panose="020F0502020204030204" pitchFamily="34" charset="0"/>
              <a:sym typeface="Dosis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rgbClr val="3795AF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اَلتِّقْنِيَّةُ الاِعْتِيادِيَّةُ لِلْجَمْعِ بِدونِ احْتِفاظٍ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ar-M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sz="18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9816D7D0-D3FA-AAF0-2585-78368CAB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1" y="1491687"/>
            <a:ext cx="8574744" cy="5716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0"/>
          <p:cNvSpPr txBox="1"/>
          <p:nvPr/>
        </p:nvSpPr>
        <p:spPr>
          <a:xfrm>
            <a:off x="1861741" y="912108"/>
            <a:ext cx="55876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اكتبوا متساوية الجمع.</a:t>
            </a:r>
            <a:endParaRPr dirty="0"/>
          </a:p>
        </p:txBody>
      </p:sp>
      <p:sp>
        <p:nvSpPr>
          <p:cNvPr id="686" name="Google Shape;686;p50"/>
          <p:cNvSpPr/>
          <p:nvPr/>
        </p:nvSpPr>
        <p:spPr>
          <a:xfrm>
            <a:off x="4068061" y="3853850"/>
            <a:ext cx="3592282" cy="892628"/>
          </a:xfrm>
          <a:prstGeom prst="roundRect">
            <a:avLst>
              <a:gd name="adj" fmla="val 36179"/>
            </a:avLst>
          </a:prstGeom>
          <a:solidFill>
            <a:srgbClr val="F2F2F2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…………………….</a:t>
            </a:r>
            <a:endParaRPr/>
          </a:p>
        </p:txBody>
      </p: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A081EE-7A01-422A-D086-8AC5058C0C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" name="Google Shape;509;p41">
            <a:extLst>
              <a:ext uri="{FF2B5EF4-FFF2-40B4-BE49-F238E27FC236}">
                <a16:creationId xmlns:a16="http://schemas.microsoft.com/office/drawing/2014/main" id="{1F634DF8-C34D-F452-0E26-62A0C7463919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  <a:solidFill>
            <a:srgbClr val="BFBFBF"/>
          </a:solidFill>
        </p:grpSpPr>
        <p:sp>
          <p:nvSpPr>
            <p:cNvPr id="19" name="Google Shape;510;p41">
              <a:extLst>
                <a:ext uri="{FF2B5EF4-FFF2-40B4-BE49-F238E27FC236}">
                  <a16:creationId xmlns:a16="http://schemas.microsoft.com/office/drawing/2014/main" id="{FC9EC4F4-51EA-DE9E-0D67-F7B19B386F0A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11;p41">
              <a:extLst>
                <a:ext uri="{FF2B5EF4-FFF2-40B4-BE49-F238E27FC236}">
                  <a16:creationId xmlns:a16="http://schemas.microsoft.com/office/drawing/2014/main" id="{BED0B785-9077-3216-E2AC-93D21C2093FD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512;p41">
            <a:extLst>
              <a:ext uri="{FF2B5EF4-FFF2-40B4-BE49-F238E27FC236}">
                <a16:creationId xmlns:a16="http://schemas.microsoft.com/office/drawing/2014/main" id="{190AFE09-A044-7B89-1363-11479559C82B}"/>
              </a:ext>
            </a:extLst>
          </p:cNvPr>
          <p:cNvGrpSpPr/>
          <p:nvPr/>
        </p:nvGrpSpPr>
        <p:grpSpPr>
          <a:xfrm>
            <a:off x="3531519" y="1846333"/>
            <a:ext cx="2014712" cy="551406"/>
            <a:chOff x="3462479" y="1914188"/>
            <a:chExt cx="2014712" cy="551406"/>
          </a:xfrm>
          <a:solidFill>
            <a:srgbClr val="BFBFBF"/>
          </a:solidFill>
        </p:grpSpPr>
        <p:sp>
          <p:nvSpPr>
            <p:cNvPr id="22" name="Google Shape;513;p41">
              <a:extLst>
                <a:ext uri="{FF2B5EF4-FFF2-40B4-BE49-F238E27FC236}">
                  <a16:creationId xmlns:a16="http://schemas.microsoft.com/office/drawing/2014/main" id="{565BD878-D5F6-26F4-9AFC-B07D3A97711D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أُنْجِزُ الْعَمَلِيَّةَ</a:t>
              </a: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14;p41">
              <a:extLst>
                <a:ext uri="{FF2B5EF4-FFF2-40B4-BE49-F238E27FC236}">
                  <a16:creationId xmlns:a16="http://schemas.microsoft.com/office/drawing/2014/main" id="{A0C99DE1-2F2E-405D-EF44-6D92E0581340}"/>
                </a:ext>
              </a:extLst>
            </p:cNvPr>
            <p:cNvSpPr/>
            <p:nvPr/>
          </p:nvSpPr>
          <p:spPr>
            <a:xfrm>
              <a:off x="5067915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515;p41">
            <a:extLst>
              <a:ext uri="{FF2B5EF4-FFF2-40B4-BE49-F238E27FC236}">
                <a16:creationId xmlns:a16="http://schemas.microsoft.com/office/drawing/2014/main" id="{FDC671A2-3C83-2E4C-5FAC-72151F054ED9}"/>
              </a:ext>
            </a:extLst>
          </p:cNvPr>
          <p:cNvGrpSpPr/>
          <p:nvPr/>
        </p:nvGrpSpPr>
        <p:grpSpPr>
          <a:xfrm>
            <a:off x="1135038" y="1846333"/>
            <a:ext cx="2011488" cy="551406"/>
            <a:chOff x="331777" y="1914188"/>
            <a:chExt cx="2011488" cy="551406"/>
          </a:xfrm>
        </p:grpSpPr>
        <p:sp>
          <p:nvSpPr>
            <p:cNvPr id="25" name="Google Shape;516;p41">
              <a:extLst>
                <a:ext uri="{FF2B5EF4-FFF2-40B4-BE49-F238E27FC236}">
                  <a16:creationId xmlns:a16="http://schemas.microsoft.com/office/drawing/2014/main" id="{2652DC00-92A2-34F7-A849-90F1AAC89854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>
                <a:gd name="adj" fmla="val 16667"/>
              </a:avLst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الْمُتَساوِيَةَ</a:t>
              </a:r>
              <a:endParaRPr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17;p41">
              <a:extLst>
                <a:ext uri="{FF2B5EF4-FFF2-40B4-BE49-F238E27FC236}">
                  <a16:creationId xmlns:a16="http://schemas.microsoft.com/office/drawing/2014/main" id="{103A6CF3-6419-2E55-2908-C5EA10AA85B1}"/>
                </a:ext>
              </a:extLst>
            </p:cNvPr>
            <p:cNvSpPr/>
            <p:nvPr/>
          </p:nvSpPr>
          <p:spPr>
            <a:xfrm>
              <a:off x="1933989" y="1990988"/>
              <a:ext cx="409276" cy="409276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529A0E8-E850-3A61-EF25-9076728F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7" y="2932388"/>
            <a:ext cx="3078747" cy="3267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1"/>
          <p:cNvSpPr txBox="1"/>
          <p:nvPr/>
        </p:nvSpPr>
        <p:spPr>
          <a:xfrm>
            <a:off x="1164387" y="917705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endParaRPr dirty="0"/>
          </a:p>
        </p:txBody>
      </p:sp>
      <p:pic>
        <p:nvPicPr>
          <p:cNvPr id="699" name="Google Shape;699;p51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D265E8-D51C-0AE7-3E71-171E5DCBC2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2"/>
          <p:cNvSpPr txBox="1"/>
          <p:nvPr/>
        </p:nvSpPr>
        <p:spPr>
          <a:xfrm>
            <a:off x="365387" y="935930"/>
            <a:ext cx="7209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صححوا. من يقرأ متساوية الجمع؟</a:t>
            </a:r>
            <a:endParaRPr dirty="0"/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2BDA5DB-E92C-60FD-996A-AD876C569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grpSp>
        <p:nvGrpSpPr>
          <p:cNvPr id="34" name="Google Shape;509;p41">
            <a:extLst>
              <a:ext uri="{FF2B5EF4-FFF2-40B4-BE49-F238E27FC236}">
                <a16:creationId xmlns:a16="http://schemas.microsoft.com/office/drawing/2014/main" id="{AD097E00-8310-1600-50B5-CF580AC2EF63}"/>
              </a:ext>
            </a:extLst>
          </p:cNvPr>
          <p:cNvGrpSpPr/>
          <p:nvPr/>
        </p:nvGrpSpPr>
        <p:grpSpPr>
          <a:xfrm>
            <a:off x="5906895" y="1846333"/>
            <a:ext cx="2038349" cy="551406"/>
            <a:chOff x="6322832" y="1914188"/>
            <a:chExt cx="2038349" cy="551406"/>
          </a:xfrm>
          <a:solidFill>
            <a:srgbClr val="BFBFBF"/>
          </a:solidFill>
        </p:grpSpPr>
        <p:sp>
          <p:nvSpPr>
            <p:cNvPr id="35" name="Google Shape;510;p41">
              <a:extLst>
                <a:ext uri="{FF2B5EF4-FFF2-40B4-BE49-F238E27FC236}">
                  <a16:creationId xmlns:a16="http://schemas.microsoft.com/office/drawing/2014/main" id="{6E294091-8FD5-15C2-924D-730FA37ACB4A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أضَعُ الْعَمَلِيَّةَ</a:t>
              </a:r>
              <a:endPara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511;p41">
              <a:extLst>
                <a:ext uri="{FF2B5EF4-FFF2-40B4-BE49-F238E27FC236}">
                  <a16:creationId xmlns:a16="http://schemas.microsoft.com/office/drawing/2014/main" id="{7C375B73-E313-DB9A-EBD7-3B1E1EA5B709}"/>
                </a:ext>
              </a:extLst>
            </p:cNvPr>
            <p:cNvSpPr/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2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513;p41">
            <a:extLst>
              <a:ext uri="{FF2B5EF4-FFF2-40B4-BE49-F238E27FC236}">
                <a16:creationId xmlns:a16="http://schemas.microsoft.com/office/drawing/2014/main" id="{27D17043-742B-4B4C-4C2F-8C4845D4A002}"/>
              </a:ext>
            </a:extLst>
          </p:cNvPr>
          <p:cNvSpPr/>
          <p:nvPr/>
        </p:nvSpPr>
        <p:spPr>
          <a:xfrm>
            <a:off x="3531519" y="1846333"/>
            <a:ext cx="1600346" cy="551406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أُنْجِزُ الْعَمَلِيَّةَ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514;p41">
            <a:extLst>
              <a:ext uri="{FF2B5EF4-FFF2-40B4-BE49-F238E27FC236}">
                <a16:creationId xmlns:a16="http://schemas.microsoft.com/office/drawing/2014/main" id="{207BEEEC-8941-DAB5-80B9-D373068A87DA}"/>
              </a:ext>
            </a:extLst>
          </p:cNvPr>
          <p:cNvSpPr/>
          <p:nvPr/>
        </p:nvSpPr>
        <p:spPr>
          <a:xfrm>
            <a:off x="5136955" y="1923133"/>
            <a:ext cx="409276" cy="40927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516;p41">
            <a:extLst>
              <a:ext uri="{FF2B5EF4-FFF2-40B4-BE49-F238E27FC236}">
                <a16:creationId xmlns:a16="http://schemas.microsoft.com/office/drawing/2014/main" id="{BD889B4D-403E-AB44-1589-014AB18F2E21}"/>
              </a:ext>
            </a:extLst>
          </p:cNvPr>
          <p:cNvSpPr/>
          <p:nvPr/>
        </p:nvSpPr>
        <p:spPr>
          <a:xfrm>
            <a:off x="1135038" y="1846333"/>
            <a:ext cx="1600346" cy="551406"/>
          </a:xfrm>
          <a:prstGeom prst="roundRect">
            <a:avLst>
              <a:gd name="adj" fmla="val 16667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أَكْتُبُ الْمُتَساوِيَةَ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517;p41">
            <a:extLst>
              <a:ext uri="{FF2B5EF4-FFF2-40B4-BE49-F238E27FC236}">
                <a16:creationId xmlns:a16="http://schemas.microsoft.com/office/drawing/2014/main" id="{C369F657-10AF-451F-3456-CAC123BEC30F}"/>
              </a:ext>
            </a:extLst>
          </p:cNvPr>
          <p:cNvSpPr/>
          <p:nvPr/>
        </p:nvSpPr>
        <p:spPr>
          <a:xfrm>
            <a:off x="2737250" y="1923133"/>
            <a:ext cx="409276" cy="409276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8A0153-5486-0F35-629F-66054AA8A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81" y="2879850"/>
            <a:ext cx="7321931" cy="3267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4"/>
          <p:cNvSpPr txBox="1"/>
          <p:nvPr/>
        </p:nvSpPr>
        <p:spPr>
          <a:xfrm>
            <a:off x="688929" y="940244"/>
            <a:ext cx="6786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ضعوا وأنجزوا هذه العملية.</a:t>
            </a:r>
            <a:endParaRPr dirty="0"/>
          </a:p>
        </p:txBody>
      </p:sp>
      <p:pic>
        <p:nvPicPr>
          <p:cNvPr id="3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108E7D-9378-1388-E26C-8E311B32AD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3B8E43-39FE-55CC-B1D7-848966976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095" y="2276356"/>
            <a:ext cx="6303810" cy="3255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5"/>
          <p:cNvSpPr txBox="1"/>
          <p:nvPr/>
        </p:nvSpPr>
        <p:spPr>
          <a:xfrm>
            <a:off x="1260964" y="955377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endParaRPr dirty="0"/>
          </a:p>
        </p:txBody>
      </p:sp>
      <p:pic>
        <p:nvPicPr>
          <p:cNvPr id="756" name="Google Shape;756;p55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DD67C7-9CF5-3D10-11BF-227B1FAF3A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6"/>
          <p:cNvSpPr txBox="1"/>
          <p:nvPr/>
        </p:nvSpPr>
        <p:spPr>
          <a:xfrm>
            <a:off x="688929" y="940244"/>
            <a:ext cx="6786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صححوا؛  من يشرح كيف وضع وأنجز العملية؟  </a:t>
            </a:r>
            <a:endParaRPr dirty="0"/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251D976-9070-ADB6-63F1-4D39DAC27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9C128D1-9390-B1D3-939F-C0F16C24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468" y="1849999"/>
            <a:ext cx="3225064" cy="315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7"/>
          <p:cNvSpPr txBox="1"/>
          <p:nvPr/>
        </p:nvSpPr>
        <p:spPr>
          <a:xfrm>
            <a:off x="699561" y="940244"/>
            <a:ext cx="6786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اكتبوا متساوية الجمع.</a:t>
            </a:r>
            <a:endParaRPr dirty="0"/>
          </a:p>
        </p:txBody>
      </p:sp>
      <p:sp>
        <p:nvSpPr>
          <p:cNvPr id="776" name="Google Shape;776;p57"/>
          <p:cNvSpPr/>
          <p:nvPr/>
        </p:nvSpPr>
        <p:spPr>
          <a:xfrm>
            <a:off x="4449837" y="3602530"/>
            <a:ext cx="3842653" cy="892628"/>
          </a:xfrm>
          <a:prstGeom prst="roundRect">
            <a:avLst>
              <a:gd name="adj" fmla="val 36179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………………….</a:t>
            </a:r>
            <a:endParaRPr/>
          </a:p>
        </p:txBody>
      </p:sp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CED711-7C9E-6E08-A2BB-903A15FDDD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4DA183-37D0-637D-593F-62394C7DE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61" y="2374434"/>
            <a:ext cx="3225064" cy="315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8"/>
          <p:cNvSpPr txBox="1"/>
          <p:nvPr/>
        </p:nvSpPr>
        <p:spPr>
          <a:xfrm>
            <a:off x="1175020" y="917705"/>
            <a:ext cx="6273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ارفعوا الألواح</a:t>
            </a:r>
            <a:endParaRPr dirty="0"/>
          </a:p>
        </p:txBody>
      </p:sp>
      <p:pic>
        <p:nvPicPr>
          <p:cNvPr id="790" name="Google Shape;790;p58" descr="Une image contenant capture d’écran, Rectangle, carr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450" y="1732143"/>
            <a:ext cx="4064846" cy="40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62D568-8A4D-B9FB-6B60-207E7F013D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9"/>
          <p:cNvSpPr txBox="1"/>
          <p:nvPr/>
        </p:nvSpPr>
        <p:spPr>
          <a:xfrm>
            <a:off x="1641936" y="929877"/>
            <a:ext cx="58601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صححوا. من يقرأ متساوية الجمع؟</a:t>
            </a:r>
            <a:endParaRPr dirty="0"/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532BDE7-7CF1-0904-5EB5-49D31CD80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4998" y="656003"/>
            <a:ext cx="1265850" cy="962541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242336-0BE4-8E8B-8154-16B918FA7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04" y="2396846"/>
            <a:ext cx="3225064" cy="31580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3F4931-1DB0-B745-9C89-BF3B8A15D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469" y="3507288"/>
            <a:ext cx="387739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68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F4F09230-B2EF-16AC-A4DA-E82C016D1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604" y="859684"/>
            <a:ext cx="9379209" cy="6252806"/>
          </a:xfrm>
          <a:prstGeom prst="rect">
            <a:avLst/>
          </a:prstGeom>
        </p:spPr>
      </p:pic>
      <p:sp>
        <p:nvSpPr>
          <p:cNvPr id="825" name="Google Shape;825;p61"/>
          <p:cNvSpPr txBox="1"/>
          <p:nvPr/>
        </p:nvSpPr>
        <p:spPr>
          <a:xfrm>
            <a:off x="367005" y="955377"/>
            <a:ext cx="71163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الآن خذوا كراساتكم الصفحة 18</a:t>
            </a:r>
            <a:endParaRPr sz="18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61"/>
          <p:cNvSpPr/>
          <p:nvPr/>
        </p:nvSpPr>
        <p:spPr>
          <a:xfrm>
            <a:off x="4657060" y="4572745"/>
            <a:ext cx="2636875" cy="13298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69;p15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B38D7C-3AFC-3CB4-05FB-993C5E2B16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1" b="7141"/>
          <a:stretch/>
        </p:blipFill>
        <p:spPr>
          <a:xfrm>
            <a:off x="7788490" y="5983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2"/>
          <p:cNvSpPr txBox="1"/>
          <p:nvPr/>
        </p:nvSpPr>
        <p:spPr>
          <a:xfrm>
            <a:off x="411583" y="932777"/>
            <a:ext cx="7139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لديكم 6 دقائق  لإنجاز هذا النشاط، سأمر بين الصفوف لمساعدتكم.</a:t>
            </a:r>
            <a:endParaRPr dirty="0"/>
          </a:p>
        </p:txBody>
      </p:sp>
      <p:pic>
        <p:nvPicPr>
          <p:cNvPr id="840" name="Google Shape;84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8772" y="3108443"/>
            <a:ext cx="1781854" cy="16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D5BB0D44-D0C9-0BB6-AD44-428A1CEFA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76419"/>
            <a:ext cx="1058853" cy="1058853"/>
          </a:xfrm>
          <a:prstGeom prst="flowChartConnector">
            <a:avLst/>
          </a:prstGeom>
        </p:spPr>
      </p:pic>
      <p:grpSp>
        <p:nvGrpSpPr>
          <p:cNvPr id="4" name="Groupe 5">
            <a:extLst>
              <a:ext uri="{FF2B5EF4-FFF2-40B4-BE49-F238E27FC236}">
                <a16:creationId xmlns:a16="http://schemas.microsoft.com/office/drawing/2014/main" id="{55E38F5F-C7CD-B3FC-B2BD-50925E75E568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5" name="Image 7">
              <a:extLst>
                <a:ext uri="{FF2B5EF4-FFF2-40B4-BE49-F238E27FC236}">
                  <a16:creationId xmlns:a16="http://schemas.microsoft.com/office/drawing/2014/main" id="{A6BCBE82-9F3A-FCE5-0C62-4245EBB84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8">
              <a:extLst>
                <a:ext uri="{FF2B5EF4-FFF2-40B4-BE49-F238E27FC236}">
                  <a16:creationId xmlns:a16="http://schemas.microsoft.com/office/drawing/2014/main" id="{C3F6E2BB-66AF-0647-829C-D9F290DB8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1" name="Picture 20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57C3597A-BB17-61BD-2A68-BD2C26F7B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3" y="2723205"/>
            <a:ext cx="5835950" cy="2470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3"/>
          <p:cNvSpPr txBox="1"/>
          <p:nvPr/>
        </p:nvSpPr>
        <p:spPr>
          <a:xfrm>
            <a:off x="409535" y="1043937"/>
            <a:ext cx="71163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كل واحد يقارن إنجازه مع إنجاز</a:t>
            </a:r>
            <a:r>
              <a:rPr lang="fr-FR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زميله. تأكدوا أنكم اتبعتم الخطوات بشكل سليم. </a:t>
            </a:r>
            <a:endParaRPr sz="18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63"/>
          <p:cNvSpPr txBox="1"/>
          <p:nvPr/>
        </p:nvSpPr>
        <p:spPr>
          <a:xfrm>
            <a:off x="409535" y="782682"/>
            <a:ext cx="71163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الآن، ستشتغلون في ثنائيات </a:t>
            </a:r>
            <a:endParaRPr sz="1800" b="1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63" descr="Une image contenant dessin humoristique, Dessin animé, clipart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4221" y="2493264"/>
            <a:ext cx="2699176" cy="272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1;p64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17B0B5-8E9A-E8FE-E957-759395F9B8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4"/>
          <p:cNvSpPr txBox="1"/>
          <p:nvPr/>
        </p:nvSpPr>
        <p:spPr>
          <a:xfrm>
            <a:off x="1587506" y="955377"/>
            <a:ext cx="58601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صححوا. لديكم دقيقتان</a:t>
            </a:r>
            <a:endParaRPr dirty="0"/>
          </a:p>
        </p:txBody>
      </p:sp>
      <p:pic>
        <p:nvPicPr>
          <p:cNvPr id="861" name="Google Shape;861;p64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5">
            <a:extLst>
              <a:ext uri="{FF2B5EF4-FFF2-40B4-BE49-F238E27FC236}">
                <a16:creationId xmlns:a16="http://schemas.microsoft.com/office/drawing/2014/main" id="{557F62D7-13B0-E5BC-5BD6-3D0CFCB3D8AD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0056B93C-6275-5456-748E-B3B7F0536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8">
              <a:extLst>
                <a:ext uri="{FF2B5EF4-FFF2-40B4-BE49-F238E27FC236}">
                  <a16:creationId xmlns:a16="http://schemas.microsoft.com/office/drawing/2014/main" id="{9A09379E-E75F-ADE7-E85A-F0F4B6B69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67D94CC-5F85-CD77-6EBD-C60A8AAC1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141" y="2445250"/>
            <a:ext cx="6340857" cy="2680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E43EC8ED-8051-942A-B08B-95EAF16DB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2" t="14782" r="50000" b="16161"/>
          <a:stretch/>
        </p:blipFill>
        <p:spPr>
          <a:xfrm>
            <a:off x="1368425" y="1611313"/>
            <a:ext cx="3203575" cy="4535488"/>
          </a:xfrm>
          <a:prstGeom prst="rect">
            <a:avLst/>
          </a:prstGeom>
        </p:spPr>
      </p:pic>
      <p:sp>
        <p:nvSpPr>
          <p:cNvPr id="881" name="Google Shape;881;p66"/>
          <p:cNvSpPr/>
          <p:nvPr/>
        </p:nvSpPr>
        <p:spPr>
          <a:xfrm>
            <a:off x="1305096" y="1828800"/>
            <a:ext cx="3425195" cy="1600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66"/>
          <p:cNvSpPr txBox="1"/>
          <p:nvPr/>
        </p:nvSpPr>
        <p:spPr>
          <a:xfrm>
            <a:off x="730761" y="816877"/>
            <a:ext cx="67312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على الصفحة 19 أنجزوا النشاط رقم 4. لديكم 6 دقائق.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سأمر بين الصفوف لأقدم  المساعدة إليكم وأدون ملاحظاتي في كراساتكم.</a:t>
            </a:r>
            <a:endParaRPr dirty="0"/>
          </a:p>
        </p:txBody>
      </p:sp>
      <p:pic>
        <p:nvPicPr>
          <p:cNvPr id="886" name="Google Shape;88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9807" y="2790145"/>
            <a:ext cx="2554719" cy="2438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5">
            <a:extLst>
              <a:ext uri="{FF2B5EF4-FFF2-40B4-BE49-F238E27FC236}">
                <a16:creationId xmlns:a16="http://schemas.microsoft.com/office/drawing/2014/main" id="{E92D070C-7FEB-A7C7-28DC-08811B6A0380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20DDABE3-7AC0-DDB8-57BD-7E1F83EAB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8">
              <a:extLst>
                <a:ext uri="{FF2B5EF4-FFF2-40B4-BE49-F238E27FC236}">
                  <a16:creationId xmlns:a16="http://schemas.microsoft.com/office/drawing/2014/main" id="{6DB5ECDE-3610-0CE2-ACB5-1DB85B174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4">
            <a:extLst>
              <a:ext uri="{FF2B5EF4-FFF2-40B4-BE49-F238E27FC236}">
                <a16:creationId xmlns:a16="http://schemas.microsoft.com/office/drawing/2014/main" id="{0E4E99B7-5C3C-5668-42C9-80DF84D93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76419"/>
            <a:ext cx="1058853" cy="1058853"/>
          </a:xfrm>
          <a:prstGeom prst="flowChartConnector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7"/>
          <p:cNvSpPr txBox="1"/>
          <p:nvPr/>
        </p:nvSpPr>
        <p:spPr>
          <a:xfrm>
            <a:off x="2146004" y="955377"/>
            <a:ext cx="53119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  النشاط رقم 4. لديكم دقيقتان</a:t>
            </a:r>
            <a:endParaRPr sz="18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67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3" name="Google Shape;89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6485" y="2266428"/>
            <a:ext cx="5711031" cy="2949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5">
            <a:extLst>
              <a:ext uri="{FF2B5EF4-FFF2-40B4-BE49-F238E27FC236}">
                <a16:creationId xmlns:a16="http://schemas.microsoft.com/office/drawing/2014/main" id="{5D42D759-6772-D57C-A152-56E7F45DFF5A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044B36DB-BAD2-6AA8-2E36-E21128E2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8">
              <a:extLst>
                <a:ext uri="{FF2B5EF4-FFF2-40B4-BE49-F238E27FC236}">
                  <a16:creationId xmlns:a16="http://schemas.microsoft.com/office/drawing/2014/main" id="{61DC334F-B887-9C5C-EF1B-1668161CF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68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sp>
        <p:nvSpPr>
          <p:cNvPr id="903" name="Google Shape;903;p68"/>
          <p:cNvSpPr txBox="1"/>
          <p:nvPr/>
        </p:nvSpPr>
        <p:spPr>
          <a:xfrm>
            <a:off x="816338" y="777948"/>
            <a:ext cx="67312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أنجزوا النشاط رقم 6. لديكم 5 دقائق.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سأمر بين الصفوف لأقدم  المساعدة إليكم وأدون ملاحظاتي في كراساتكم.</a:t>
            </a:r>
            <a:endParaRPr dirty="0"/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68C84BB8-4982-5742-D257-33133FBB1B6F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EBBAA5B1-A4F5-25B0-85F2-90CDDC26C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8">
              <a:extLst>
                <a:ext uri="{FF2B5EF4-FFF2-40B4-BE49-F238E27FC236}">
                  <a16:creationId xmlns:a16="http://schemas.microsoft.com/office/drawing/2014/main" id="{8AA3708B-C28B-65A2-67CB-07FE326EA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Google Shape;911;p69">
            <a:extLst>
              <a:ext uri="{FF2B5EF4-FFF2-40B4-BE49-F238E27FC236}">
                <a16:creationId xmlns:a16="http://schemas.microsoft.com/office/drawing/2014/main" id="{CF1BF902-3DD0-813D-5B4E-FCEFEFF9A0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4250" y="2465755"/>
            <a:ext cx="5633185" cy="267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69"/>
          <p:cNvSpPr txBox="1"/>
          <p:nvPr/>
        </p:nvSpPr>
        <p:spPr>
          <a:xfrm>
            <a:off x="0" y="951717"/>
            <a:ext cx="74074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صححوا النشاط رقم 6. لديكم دقيقة.</a:t>
            </a:r>
            <a:endParaRPr sz="1600" i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3" name="Google Shape;913;p69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5">
            <a:extLst>
              <a:ext uri="{FF2B5EF4-FFF2-40B4-BE49-F238E27FC236}">
                <a16:creationId xmlns:a16="http://schemas.microsoft.com/office/drawing/2014/main" id="{52773AF3-EB63-8B20-61FC-CE572C689EA5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1800E5C1-A879-0E7A-072A-E572C5B5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8">
              <a:extLst>
                <a:ext uri="{FF2B5EF4-FFF2-40B4-BE49-F238E27FC236}">
                  <a16:creationId xmlns:a16="http://schemas.microsoft.com/office/drawing/2014/main" id="{4C9D0038-F8BE-3135-CC50-46129036A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C7A801D-1C43-0515-E442-F6A10628A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840" y="2208944"/>
            <a:ext cx="6688319" cy="3279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80443" y="3709638"/>
            <a:ext cx="4915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وضع وإنجاز عمليات جمع بدون احتفاظ في نطاق الأعداد من 0 إلى 99</a:t>
            </a:r>
            <a:endParaRPr lang="ar-MA" sz="1600" b="1" dirty="0">
              <a:solidFill>
                <a:schemeClr val="accent1">
                  <a:lumMod val="50000"/>
                </a:schemeClr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71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sp>
        <p:nvSpPr>
          <p:cNvPr id="935" name="Google Shape;935;p71"/>
          <p:cNvSpPr txBox="1"/>
          <p:nvPr/>
        </p:nvSpPr>
        <p:spPr>
          <a:xfrm>
            <a:off x="246876" y="955377"/>
            <a:ext cx="72630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انتبهوا جيدا! أكملوا في المنزل الأنشطة التي لم نقم بإنجازها في  الصفحتين 18 و 19.</a:t>
            </a:r>
            <a:endParaRPr sz="18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E451D128-A7CC-5C60-4C0A-CD74A569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795" y="640456"/>
            <a:ext cx="9851591" cy="6567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72"/>
          <p:cNvSpPr txBox="1"/>
          <p:nvPr/>
        </p:nvSpPr>
        <p:spPr>
          <a:xfrm>
            <a:off x="270042" y="955377"/>
            <a:ext cx="7190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إلى اللقاء. في الحصة القادمة، سنقوم بتصحيح الأنشطة المنجزة في المنزل. </a:t>
            </a:r>
            <a:endParaRPr dirty="0"/>
          </a:p>
        </p:txBody>
      </p:sp>
      <p:pic>
        <p:nvPicPr>
          <p:cNvPr id="943" name="Google Shape;943;p72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l="-3603" t="-3603" r="3603" b="3603"/>
          <a:stretch/>
        </p:blipFill>
        <p:spPr>
          <a:xfrm>
            <a:off x="7777821" y="640456"/>
            <a:ext cx="999174" cy="99917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44" name="Google Shape;94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4000" y="1980000"/>
            <a:ext cx="2536315" cy="40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3138" y="1935166"/>
            <a:ext cx="2328862" cy="41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3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ar-M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sz="18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52" name="Google Shape;952;p73"/>
          <p:cNvSpPr/>
          <p:nvPr/>
        </p:nvSpPr>
        <p:spPr>
          <a:xfrm>
            <a:off x="2836678" y="3537378"/>
            <a:ext cx="5297867" cy="1455017"/>
          </a:xfrm>
          <a:prstGeom prst="roundRect">
            <a:avLst>
              <a:gd name="adj" fmla="val 16667"/>
            </a:avLst>
          </a:prstGeom>
          <a:solidFill>
            <a:srgbClr val="DCF0F2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73"/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>
                <a:solidFill>
                  <a:srgbClr val="FC8D00"/>
                </a:solidFill>
                <a:latin typeface="Calibri"/>
                <a:ea typeface="Calibri"/>
                <a:cs typeface="Calibri"/>
                <a:sym typeface="Calibri"/>
              </a:rPr>
              <a:t>ما تقديرك لنسبة التحكم في هدف الدرس؟ </a:t>
            </a:r>
            <a:endParaRPr sz="2400" b="1">
              <a:solidFill>
                <a:srgbClr val="FC8D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54" name="Google Shape;954;p73"/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000" b="1">
                <a:solidFill>
                  <a:srgbClr val="266F8B"/>
                </a:solidFill>
                <a:latin typeface="Calibri"/>
                <a:ea typeface="Calibri"/>
                <a:cs typeface="Calibri"/>
                <a:sym typeface="Calibri"/>
              </a:rPr>
              <a:t>بناء على إنجازات المتعلمين خلال الممارسة المستقلة </a:t>
            </a:r>
            <a:endParaRPr/>
          </a:p>
        </p:txBody>
      </p:sp>
      <p:sp>
        <p:nvSpPr>
          <p:cNvPr id="955" name="Google Shape;955;p73"/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000" b="1">
                <a:solidFill>
                  <a:srgbClr val="266F8B"/>
                </a:solidFill>
                <a:latin typeface="Calibri"/>
                <a:ea typeface="Calibri"/>
                <a:cs typeface="Calibri"/>
                <a:sym typeface="Calibri"/>
              </a:rPr>
              <a:t>تسجل النسبة على صفحة اليوم من مذكرة الأستاذ.</a:t>
            </a:r>
            <a:endParaRPr/>
          </a:p>
        </p:txBody>
      </p:sp>
      <p:grpSp>
        <p:nvGrpSpPr>
          <p:cNvPr id="956" name="Google Shape;956;p73"/>
          <p:cNvGrpSpPr/>
          <p:nvPr/>
        </p:nvGrpSpPr>
        <p:grpSpPr>
          <a:xfrm>
            <a:off x="7642410" y="3594208"/>
            <a:ext cx="1038721" cy="851084"/>
            <a:chOff x="7018463" y="3167952"/>
            <a:chExt cx="1409771" cy="1277341"/>
          </a:xfrm>
        </p:grpSpPr>
        <p:grpSp>
          <p:nvGrpSpPr>
            <p:cNvPr id="957" name="Google Shape;957;p73"/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958" name="Google Shape;958;p73"/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>
                <a:solidFill>
                  <a:srgbClr val="00E4C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73"/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>
                <a:solidFill>
                  <a:srgbClr val="00E4C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0" name="Google Shape;960;p73"/>
            <p:cNvGrpSpPr/>
            <p:nvPr/>
          </p:nvGrpSpPr>
          <p:grpSpPr>
            <a:xfrm rot="692408">
              <a:off x="7464335" y="3248500"/>
              <a:ext cx="889501" cy="833668"/>
              <a:chOff x="6478252" y="1754598"/>
              <a:chExt cx="889501" cy="833668"/>
            </a:xfrm>
          </p:grpSpPr>
          <p:sp>
            <p:nvSpPr>
              <p:cNvPr id="961" name="Google Shape;961;p73"/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rgbClr val="595959"/>
              </a:solidFill>
              <a:ln w="19050" cap="flat" cmpd="sng">
                <a:solidFill>
                  <a:srgbClr val="4B5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62" name="Google Shape;962;p73"/>
              <p:cNvCxnSpPr>
                <a:stCxn id="961" idx="3"/>
              </p:cNvCxnSpPr>
              <p:nvPr/>
            </p:nvCxnSpPr>
            <p:spPr>
              <a:xfrm rot="-692927" flipH="1">
                <a:off x="6513959" y="2113783"/>
                <a:ext cx="606887" cy="41796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B5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963" name="Google Shape;96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345" y="2334414"/>
            <a:ext cx="2102555" cy="2862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4270" y="313771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مرحباً، سنتابع درسا جديدا مع مجد وندى.</a:t>
            </a:r>
            <a:endParaRPr dirty="0"/>
          </a:p>
        </p:txBody>
      </p:sp>
      <p:pic>
        <p:nvPicPr>
          <p:cNvPr id="178" name="Google Shape;178;p8" descr="Une image contenant dessin humoristique, clipart, Dessin animé, illustra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4458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4000" y="1980000"/>
            <a:ext cx="2536315" cy="40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3138" y="1935166"/>
            <a:ext cx="2328862" cy="41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text on it&#10;&#10;Description automatically generated">
            <a:extLst>
              <a:ext uri="{FF2B5EF4-FFF2-40B4-BE49-F238E27FC236}">
                <a16:creationId xmlns:a16="http://schemas.microsoft.com/office/drawing/2014/main" id="{11598A61-5D3F-F4C3-0385-67721B7A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6" y="813420"/>
            <a:ext cx="9144000" cy="6096000"/>
          </a:xfrm>
          <a:prstGeom prst="rect">
            <a:avLst/>
          </a:prstGeom>
        </p:spPr>
      </p:pic>
      <p:sp>
        <p:nvSpPr>
          <p:cNvPr id="186" name="Google Shape;186;p9"/>
          <p:cNvSpPr txBox="1"/>
          <p:nvPr/>
        </p:nvSpPr>
        <p:spPr>
          <a:xfrm>
            <a:off x="2843978" y="922378"/>
            <a:ext cx="4659282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خذوا الكراسة، الصفحة 16</a:t>
            </a:r>
            <a:endParaRPr dirty="0"/>
          </a:p>
        </p:txBody>
      </p:sp>
      <p:sp>
        <p:nvSpPr>
          <p:cNvPr id="189" name="Google Shape;189;p9"/>
          <p:cNvSpPr/>
          <p:nvPr/>
        </p:nvSpPr>
        <p:spPr>
          <a:xfrm>
            <a:off x="4806177" y="2778479"/>
            <a:ext cx="2697084" cy="77752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78;p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A59675-CE03-1C34-97CE-13FE9B4C85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4458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Page d'entre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tie 1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863</Words>
  <PresentationFormat>Affichage à l'écran (4:3)</PresentationFormat>
  <Paragraphs>279</Paragraphs>
  <Slides>63</Slides>
  <Notes>51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63</vt:i4>
      </vt:variant>
    </vt:vector>
  </HeadingPairs>
  <TitlesOfParts>
    <vt:vector size="72" baseType="lpstr">
      <vt:lpstr>Calibri</vt:lpstr>
      <vt:lpstr>Dosis</vt:lpstr>
      <vt:lpstr>Arial</vt:lpstr>
      <vt:lpstr>Aptos</vt:lpstr>
      <vt:lpstr>Noto Sans Symbols</vt:lpstr>
      <vt:lpstr>Play</vt:lpstr>
      <vt:lpstr>Page d'entree</vt:lpstr>
      <vt:lpstr>2_Conception personnalisée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2025-08-01T12:31:49Z</dcterms:created>
  <dcterms:modified xsi:type="dcterms:W3CDTF">2025-11-02T10:21:07Z</dcterms:modified>
</cp:coreProperties>
</file>