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51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1619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Sheet1!$A$2:$A$6</c:f>
              <c:numCache>
                <c:formatCode>General</c:formatCode>
                <c:ptCount val="5"/>
                <c:pt idx="0">
                  <c:v>0.7</c:v>
                </c:pt>
                <c:pt idx="1">
                  <c:v>1.8</c:v>
                </c:pt>
                <c:pt idx="2">
                  <c:v>1.2</c:v>
                </c:pt>
                <c:pt idx="3">
                  <c:v>2.4</c:v>
                </c:pt>
                <c:pt idx="4">
                  <c:v>2.6</c:v>
                </c:pt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  <c:pt idx="0">
                  <c:v>2.7</c:v>
                </c:pt>
                <c:pt idx="1">
                  <c:v>3.2</c:v>
                </c:pt>
                <c:pt idx="2">
                  <c:v>2.2000000000000002</c:v>
                </c:pt>
                <c:pt idx="3">
                  <c:v>3</c:v>
                </c:pt>
                <c:pt idx="4">
                  <c:v>0.8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591-45E1-A780-2BB6E7B3A0DA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209958863"/>
        <c:axId val="209962703"/>
      </c:scatterChart>
      <c:valAx>
        <c:axId val="20995886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962703"/>
        <c:crosses val="autoZero"/>
        <c:crossBetween val="midCat"/>
      </c:valAx>
      <c:valAx>
        <c:axId val="2099627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95886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ED-46D5-B67E-64E39879F9C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ED-46D5-B67E-64E39879F9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944559"/>
        <c:axId val="12945519"/>
      </c:areaChart>
      <c:dateAx>
        <c:axId val="12944559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45519"/>
        <c:crosses val="autoZero"/>
        <c:auto val="1"/>
        <c:lblOffset val="100"/>
        <c:baseTimeUnit val="months"/>
      </c:dateAx>
      <c:valAx>
        <c:axId val="129455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4455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C9FC2A-4AD4-49E4-E456-4D281321D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92458-0ED0-B4C9-ED3D-35AF4E82E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Side-by-Side Charts Layout</a:t>
            </a:r>
          </a:p>
        </p:txBody>
      </p:sp>
      <p:graphicFrame>
        <p:nvGraphicFramePr>
          <p:cNvPr id="12" name="Content Placeholder 8">
            <a:extLst>
              <a:ext uri="{FF2B5EF4-FFF2-40B4-BE49-F238E27FC236}">
                <a16:creationId xmlns:a16="http://schemas.microsoft.com/office/drawing/2014/main" id="{66FB1C6F-6E68-EF09-0965-68CD513790E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72600" y="2476500"/>
          <a:ext cx="8201025" cy="6738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7">
            <a:extLst>
              <a:ext uri="{FF2B5EF4-FFF2-40B4-BE49-F238E27FC236}">
                <a16:creationId xmlns:a16="http://schemas.microsoft.com/office/drawing/2014/main" id="{9AE537D4-F6F4-0B60-863D-678DF81BA49D}"/>
              </a:ext>
            </a:extLst>
          </p:cNvPr>
          <p:cNvGraphicFramePr>
            <a:graphicFrameLocks noGrp="1"/>
          </p:cNvGraphicFramePr>
          <p:nvPr>
            <p:ph idx="13"/>
          </p:nvPr>
        </p:nvGraphicFramePr>
        <p:xfrm>
          <a:off x="714375" y="2476500"/>
          <a:ext cx="8201025" cy="6738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4C9376-ADB0-39A2-CE29-0260E8D31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ECB512CC-B6E7-CBC9-DDB1-404907BF98D4}"/>
              </a:ext>
            </a:extLst>
          </p:cNvPr>
          <p:cNvSpPr txBox="1">
            <a:spLocks/>
          </p:cNvSpPr>
          <p:nvPr/>
        </p:nvSpPr>
        <p:spPr>
          <a:xfrm>
            <a:off x="9372600" y="1889656"/>
            <a:ext cx="8200800" cy="30777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48778AE8-0A57-212F-718A-E1DC813381E0}"/>
              </a:ext>
            </a:extLst>
          </p:cNvPr>
          <p:cNvSpPr txBox="1">
            <a:spLocks/>
          </p:cNvSpPr>
          <p:nvPr/>
        </p:nvSpPr>
        <p:spPr>
          <a:xfrm>
            <a:off x="714375" y="1889656"/>
            <a:ext cx="7972426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b="1" dirty="0">
                <a:solidFill>
                  <a:schemeClr val="accent1"/>
                </a:solidFill>
              </a:rPr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13963815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7909</TotalTime>
  <Words>8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Side-by-Side Charts Layout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311</cp:revision>
  <dcterms:created xsi:type="dcterms:W3CDTF">2006-08-16T00:00:00Z</dcterms:created>
  <dcterms:modified xsi:type="dcterms:W3CDTF">2025-10-06T09:12:39Z</dcterms:modified>
  <cp:category/>
  <dc:identifier>DAGkDf5R9EM</dc:identifier>
</cp:coreProperties>
</file>