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5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619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Sheet1!$A$2:$A$6</c:f>
              <c:numCache>
                <c:formatCode>General</c:formatCode>
                <c:ptCount val="5"/>
                <c:pt idx="0">
                  <c:v>0.7</c:v>
                </c:pt>
                <c:pt idx="1">
                  <c:v>1.8</c:v>
                </c:pt>
                <c:pt idx="2">
                  <c:v>1.2</c:v>
                </c:pt>
                <c:pt idx="3">
                  <c:v>2.4</c:v>
                </c:pt>
                <c:pt idx="4">
                  <c:v>2.6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2.7</c:v>
                </c:pt>
                <c:pt idx="1">
                  <c:v>3.2</c:v>
                </c:pt>
                <c:pt idx="2">
                  <c:v>2.2000000000000002</c:v>
                </c:pt>
                <c:pt idx="3">
                  <c:v>3</c:v>
                </c:pt>
                <c:pt idx="4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591-45E1-A780-2BB6E7B3A0D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209958863"/>
        <c:axId val="209962703"/>
      </c:scatterChart>
      <c:valAx>
        <c:axId val="2099588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962703"/>
        <c:crosses val="autoZero"/>
        <c:crossBetween val="midCat"/>
      </c:valAx>
      <c:valAx>
        <c:axId val="209962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95886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ED-46D5-B67E-64E39879F9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ED-46D5-B67E-64E39879F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9FC2A-4AD4-49E4-E456-4D281321D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92458-0ED0-B4C9-ED3D-35AF4E82E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Side-by-Side Charts Layout</a:t>
            </a:r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66FB1C6F-6E68-EF09-0965-68CD513790E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72600" y="2476500"/>
          <a:ext cx="8201025" cy="6738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9AE537D4-F6F4-0B60-863D-678DF81BA49D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476500"/>
          <a:ext cx="8201025" cy="6738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C9376-ADB0-39A2-CE29-0260E8D31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CB512CC-B6E7-CBC9-DDB1-404907BF98D4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48778AE8-0A57-212F-718A-E1DC813381E0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396381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7909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Side-by-Side Charts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311</cp:revision>
  <dcterms:created xsi:type="dcterms:W3CDTF">2006-08-16T00:00:00Z</dcterms:created>
  <dcterms:modified xsi:type="dcterms:W3CDTF">2025-10-06T09:12:39Z</dcterms:modified>
  <cp:category/>
  <dc:identifier>DAGkDf5R9EM</dc:identifier>
</cp:coreProperties>
</file>