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7"/>
  </p:notesMasterIdLst>
  <p:sldIdLst>
    <p:sldId id="256" r:id="rId2"/>
    <p:sldId id="259" r:id="rId3"/>
    <p:sldId id="260" r:id="rId4"/>
    <p:sldId id="262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18-07-2025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நீரின்றி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உயிரே </a:t>
            </a:r>
            <a:r>
              <a:rPr lang="ta-IN" dirty="0" err="1"/>
              <a:t>நீர்தானே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/>
              <a:t>என்னை நடத்தும் </a:t>
            </a:r>
            <a:r>
              <a:rPr lang="ta-IN" dirty="0" err="1"/>
              <a:t>விதங்கள்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என்னோடு பேசின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நீரின்றி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உயிரே </a:t>
            </a:r>
            <a:r>
              <a:rPr lang="ta-IN" dirty="0" err="1"/>
              <a:t>நீர்தானே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/>
              <a:t>என்னை நடத்தும் </a:t>
            </a:r>
            <a:r>
              <a:rPr lang="ta-IN" dirty="0" err="1"/>
              <a:t>விதங்கள்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என்னோடு பேசின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நீரின்றி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உயிரே </a:t>
            </a:r>
            <a:r>
              <a:rPr lang="ta-IN" dirty="0" err="1"/>
              <a:t>நீர்தானே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/>
              <a:t>என்னை நடத்தும் </a:t>
            </a:r>
            <a:r>
              <a:rPr lang="ta-IN" dirty="0" err="1"/>
              <a:t>விதங்கள்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என்னோடு பேசின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நீரின்றி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உயிரே </a:t>
            </a:r>
            <a:r>
              <a:rPr lang="ta-IN" dirty="0" err="1"/>
              <a:t>நீர்தானே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/>
              <a:t>என்னை நடத்தும் </a:t>
            </a:r>
            <a:r>
              <a:rPr lang="ta-IN" dirty="0" err="1"/>
              <a:t>விதங்கள்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என்னோடு பேசின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4F647B-4970-67B5-4720-BF9488614F0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0C160632-1D87-EBEB-79B8-9FDDB627481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08B75334-A127-EA11-B664-3E27BDBE347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37A4D56-A7DF-63FB-133B-B062D9F122B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F2D96F4D-0EAB-6099-CCC3-1AF5E3E01BF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4E0BEC-6A34-1D64-3CCE-7893377BAB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97C51AF-DA62-562C-C1FA-78D0E38548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14</TotalTime>
  <Words>84</Words>
  <Application>Microsoft Office PowerPoint</Application>
  <PresentationFormat>On-screen Show (4:3)</PresentationFormat>
  <Paragraphs>20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20</cp:revision>
  <dcterms:created xsi:type="dcterms:W3CDTF">2024-03-09T15:16:34Z</dcterms:created>
  <dcterms:modified xsi:type="dcterms:W3CDTF">2025-07-18T15:46:34Z</dcterms:modified>
</cp:coreProperties>
</file>