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28"/>
  </p:notesMasterIdLst>
  <p:sldIdLst>
    <p:sldId id="257" r:id="rId4"/>
    <p:sldId id="2134804810" r:id="rId5"/>
    <p:sldId id="2134805474" r:id="rId6"/>
    <p:sldId id="2134804730" r:id="rId7"/>
    <p:sldId id="2134807525" r:id="rId8"/>
    <p:sldId id="2134805978" r:id="rId9"/>
    <p:sldId id="2134807743" r:id="rId10"/>
    <p:sldId id="2134806261" r:id="rId11"/>
    <p:sldId id="2134807098" r:id="rId12"/>
    <p:sldId id="2134807299" r:id="rId13"/>
    <p:sldId id="2134807380" r:id="rId14"/>
    <p:sldId id="2134807759" r:id="rId15"/>
    <p:sldId id="2134806092" r:id="rId16"/>
    <p:sldId id="2134807247" r:id="rId17"/>
    <p:sldId id="2134807483" r:id="rId18"/>
    <p:sldId id="2134807300" r:id="rId19"/>
    <p:sldId id="2134807364" r:id="rId20"/>
    <p:sldId id="2134807284" r:id="rId21"/>
    <p:sldId id="2134807365" r:id="rId22"/>
    <p:sldId id="2134806920" r:id="rId23"/>
    <p:sldId id="2134806921" r:id="rId24"/>
    <p:sldId id="2134807367" r:id="rId25"/>
    <p:sldId id="2134807368" r:id="rId26"/>
    <p:sldId id="2134807369" r:id="rId27"/>
    <p:sldId id="2134807370" r:id="rId28"/>
    <p:sldId id="2134806916" r:id="rId29"/>
    <p:sldId id="2134806917" r:id="rId30"/>
    <p:sldId id="2134807760" r:id="rId31"/>
    <p:sldId id="2134807761" r:id="rId32"/>
    <p:sldId id="2134807762" r:id="rId33"/>
    <p:sldId id="2134807763" r:id="rId34"/>
    <p:sldId id="2134807381" r:id="rId35"/>
    <p:sldId id="2134804919" r:id="rId36"/>
    <p:sldId id="2134807372" r:id="rId37"/>
    <p:sldId id="2134807373" r:id="rId38"/>
    <p:sldId id="2134807382" r:id="rId39"/>
    <p:sldId id="2134807383" r:id="rId40"/>
    <p:sldId id="2134807384" r:id="rId41"/>
    <p:sldId id="2134807385" r:id="rId42"/>
    <p:sldId id="2134807479" r:id="rId43"/>
    <p:sldId id="2134807764" r:id="rId44"/>
    <p:sldId id="2134807765" r:id="rId45"/>
    <p:sldId id="2134805383" r:id="rId46"/>
    <p:sldId id="2134807375" r:id="rId47"/>
    <p:sldId id="2134805384" r:id="rId48"/>
    <p:sldId id="2134807376" r:id="rId49"/>
    <p:sldId id="2134807377" r:id="rId50"/>
    <p:sldId id="2134807745" r:id="rId51"/>
    <p:sldId id="2134807309" r:id="rId52"/>
    <p:sldId id="2134807243" r:id="rId53"/>
    <p:sldId id="2134807301" r:id="rId54"/>
    <p:sldId id="2134807527" r:id="rId55"/>
    <p:sldId id="2134807528" r:id="rId56"/>
    <p:sldId id="2134807550" r:id="rId57"/>
    <p:sldId id="2134807551" r:id="rId58"/>
    <p:sldId id="2134807552" r:id="rId59"/>
    <p:sldId id="2134807553" r:id="rId60"/>
    <p:sldId id="2134807554" r:id="rId61"/>
    <p:sldId id="2134807555" r:id="rId62"/>
    <p:sldId id="2134807556" r:id="rId63"/>
    <p:sldId id="2134807557" r:id="rId64"/>
    <p:sldId id="2134807558" r:id="rId65"/>
    <p:sldId id="2134807559" r:id="rId66"/>
    <p:sldId id="2134807560" r:id="rId67"/>
    <p:sldId id="2134807561" r:id="rId68"/>
    <p:sldId id="2134807746" r:id="rId69"/>
    <p:sldId id="2134807747" r:id="rId70"/>
    <p:sldId id="2134807748" r:id="rId71"/>
    <p:sldId id="2134807749" r:id="rId72"/>
    <p:sldId id="2134806500" r:id="rId73"/>
    <p:sldId id="2134807562" r:id="rId74"/>
    <p:sldId id="2134807563" r:id="rId75"/>
    <p:sldId id="2134807585" r:id="rId76"/>
    <p:sldId id="2134807586" r:id="rId77"/>
    <p:sldId id="2134807587" r:id="rId78"/>
    <p:sldId id="2134807322" r:id="rId79"/>
    <p:sldId id="2134807591" r:id="rId80"/>
    <p:sldId id="2134807750" r:id="rId81"/>
    <p:sldId id="2134807329" r:id="rId82"/>
    <p:sldId id="2134807331" r:id="rId83"/>
    <p:sldId id="2134807593" r:id="rId84"/>
    <p:sldId id="2134807595" r:id="rId85"/>
    <p:sldId id="2134807603" r:id="rId86"/>
    <p:sldId id="2134807597" r:id="rId87"/>
    <p:sldId id="2134807600" r:id="rId88"/>
    <p:sldId id="2134807602" r:id="rId89"/>
    <p:sldId id="2134807601" r:id="rId90"/>
    <p:sldId id="2134807611" r:id="rId91"/>
    <p:sldId id="2134807737" r:id="rId92"/>
    <p:sldId id="2134807613" r:id="rId93"/>
    <p:sldId id="2134807614" r:id="rId94"/>
    <p:sldId id="2134807766" r:id="rId95"/>
    <p:sldId id="2134807463" r:id="rId96"/>
    <p:sldId id="2134807488" r:id="rId97"/>
    <p:sldId id="2134807720" r:id="rId98"/>
    <p:sldId id="2134807468" r:id="rId99"/>
    <p:sldId id="2134807752" r:id="rId100"/>
    <p:sldId id="2134807754" r:id="rId101"/>
    <p:sldId id="2134807753" r:id="rId102"/>
    <p:sldId id="2134807755" r:id="rId103"/>
    <p:sldId id="2134807756" r:id="rId104"/>
    <p:sldId id="2134807493" r:id="rId105"/>
    <p:sldId id="2134807739" r:id="rId106"/>
    <p:sldId id="2134807721" r:id="rId107"/>
    <p:sldId id="2134807722" r:id="rId108"/>
    <p:sldId id="2134807767" r:id="rId109"/>
    <p:sldId id="2134807724" r:id="rId110"/>
    <p:sldId id="2134807725" r:id="rId111"/>
    <p:sldId id="2134807726" r:id="rId112"/>
    <p:sldId id="2134807742" r:id="rId113"/>
    <p:sldId id="2134807768" r:id="rId114"/>
    <p:sldId id="2134807728" r:id="rId115"/>
    <p:sldId id="2134807547" r:id="rId116"/>
    <p:sldId id="2134807731" r:id="rId117"/>
    <p:sldId id="2134807729" r:id="rId118"/>
    <p:sldId id="2134807732" r:id="rId119"/>
    <p:sldId id="2134807524" r:id="rId120"/>
    <p:sldId id="2134807341" r:id="rId121"/>
    <p:sldId id="2134807735" r:id="rId122"/>
    <p:sldId id="2134807769" r:id="rId123"/>
    <p:sldId id="2134807355" r:id="rId124"/>
    <p:sldId id="2134807344" r:id="rId125"/>
    <p:sldId id="2134807347" r:id="rId126"/>
    <p:sldId id="2134805888" r:id="rId127"/>
  </p:sldIdLst>
  <p:sldSz cx="9144000" cy="6858000" type="screen4x3"/>
  <p:notesSz cx="6858000" cy="9144000"/>
  <p:embeddedFontLst>
    <p:embeddedFont>
      <p:font typeface="Cambria" panose="02040503050406030204" pitchFamily="18" charset="0"/>
      <p:regular r:id="rId129"/>
      <p:bold r:id="rId130"/>
      <p:italic r:id="rId131"/>
      <p:boldItalic r:id="rId132"/>
    </p:embeddedFont>
    <p:embeddedFont>
      <p:font typeface="Carelia" panose="020B0604020202020204" charset="0"/>
      <p:regular r:id="rId133"/>
    </p:embeddedFont>
    <p:embeddedFont>
      <p:font typeface="Dosis" pitchFamily="2" charset="0"/>
      <p:regular r:id="rId134"/>
      <p:bold r:id="rId135"/>
    </p:embeddedFont>
    <p:embeddedFont>
      <p:font typeface="Dosis Bold" pitchFamily="2" charset="0"/>
      <p:regular r:id="rId136"/>
      <p:bold r:id="rId13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969" autoAdjust="0"/>
  </p:normalViewPr>
  <p:slideViewPr>
    <p:cSldViewPr snapToGrid="0">
      <p:cViewPr varScale="1">
        <p:scale>
          <a:sx n="90" d="100"/>
          <a:sy n="90" d="100"/>
        </p:scale>
        <p:origin x="12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presProps" Target="presProps.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notesMaster" Target="notesMasters/notesMaster1.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font" Target="fonts/font6.fntdata"/><Relationship Id="rId139" Type="http://schemas.openxmlformats.org/officeDocument/2006/relationships/viewProps" Target="view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font" Target="fonts/font1.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font" Target="fonts/font2.fntdata"/><Relationship Id="rId135" Type="http://schemas.openxmlformats.org/officeDocument/2006/relationships/font" Target="fonts/font7.fntdata"/><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font" Target="fonts/font3.fntdata"/><Relationship Id="rId136" Type="http://schemas.openxmlformats.org/officeDocument/2006/relationships/font" Target="fonts/font8.fntdata"/><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font" Target="fonts/font9.fntdata"/><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font" Target="fonts/font4.fntdata"/><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font" Target="fonts/font5.fntdata"/><Relationship Id="rId16"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12/08/2025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tags" Target="../tags/tag88.xml"/><Relationship Id="rId3" Type="http://schemas.openxmlformats.org/officeDocument/2006/relationships/tags" Target="../tags/tag85.xml"/><Relationship Id="rId7" Type="http://schemas.openxmlformats.org/officeDocument/2006/relationships/tags" Target="../tags/tag87.xml"/><Relationship Id="rId12" Type="http://schemas.openxmlformats.org/officeDocument/2006/relationships/image" Target="../media/image31.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6.xml"/><Relationship Id="rId11" Type="http://schemas.openxmlformats.org/officeDocument/2006/relationships/image" Target="../media/image30.png"/><Relationship Id="rId5" Type="http://schemas.openxmlformats.org/officeDocument/2006/relationships/audio" Target="../media/media1.mp3"/><Relationship Id="rId10" Type="http://schemas.openxmlformats.org/officeDocument/2006/relationships/image" Target="../media/image29.png"/><Relationship Id="rId4" Type="http://schemas.microsoft.com/office/2007/relationships/media" Target="../media/media1.mp3"/><Relationship Id="rId9"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8" Type="http://schemas.openxmlformats.org/officeDocument/2006/relationships/tags" Target="../tags/tag866.xml"/><Relationship Id="rId3" Type="http://schemas.openxmlformats.org/officeDocument/2006/relationships/tags" Target="../tags/tag861.xml"/><Relationship Id="rId7" Type="http://schemas.openxmlformats.org/officeDocument/2006/relationships/tags" Target="../tags/tag865.xml"/><Relationship Id="rId2" Type="http://schemas.openxmlformats.org/officeDocument/2006/relationships/tags" Target="../tags/tag860.xml"/><Relationship Id="rId1" Type="http://schemas.openxmlformats.org/officeDocument/2006/relationships/tags" Target="../tags/tag859.xml"/><Relationship Id="rId6" Type="http://schemas.openxmlformats.org/officeDocument/2006/relationships/tags" Target="../tags/tag864.xml"/><Relationship Id="rId11" Type="http://schemas.openxmlformats.org/officeDocument/2006/relationships/image" Target="../media/image23.svg"/><Relationship Id="rId5" Type="http://schemas.openxmlformats.org/officeDocument/2006/relationships/tags" Target="../tags/tag863.xml"/><Relationship Id="rId10" Type="http://schemas.openxmlformats.org/officeDocument/2006/relationships/image" Target="../media/image22.png"/><Relationship Id="rId4" Type="http://schemas.openxmlformats.org/officeDocument/2006/relationships/tags" Target="../tags/tag862.xml"/><Relationship Id="rId9"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8" Type="http://schemas.openxmlformats.org/officeDocument/2006/relationships/tags" Target="../tags/tag874.xml"/><Relationship Id="rId3" Type="http://schemas.openxmlformats.org/officeDocument/2006/relationships/tags" Target="../tags/tag869.xml"/><Relationship Id="rId7" Type="http://schemas.openxmlformats.org/officeDocument/2006/relationships/tags" Target="../tags/tag873.xml"/><Relationship Id="rId2" Type="http://schemas.openxmlformats.org/officeDocument/2006/relationships/tags" Target="../tags/tag868.xml"/><Relationship Id="rId1" Type="http://schemas.openxmlformats.org/officeDocument/2006/relationships/tags" Target="../tags/tag867.xml"/><Relationship Id="rId6" Type="http://schemas.openxmlformats.org/officeDocument/2006/relationships/tags" Target="../tags/tag872.xml"/><Relationship Id="rId11" Type="http://schemas.openxmlformats.org/officeDocument/2006/relationships/image" Target="../media/image23.svg"/><Relationship Id="rId5" Type="http://schemas.openxmlformats.org/officeDocument/2006/relationships/tags" Target="../tags/tag871.xml"/><Relationship Id="rId10" Type="http://schemas.openxmlformats.org/officeDocument/2006/relationships/image" Target="../media/image22.png"/><Relationship Id="rId4" Type="http://schemas.openxmlformats.org/officeDocument/2006/relationships/tags" Target="../tags/tag870.xml"/><Relationship Id="rId9"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tags" Target="../tags/tag882.xml"/><Relationship Id="rId3" Type="http://schemas.openxmlformats.org/officeDocument/2006/relationships/tags" Target="../tags/tag877.xml"/><Relationship Id="rId7" Type="http://schemas.openxmlformats.org/officeDocument/2006/relationships/tags" Target="../tags/tag881.xml"/><Relationship Id="rId2" Type="http://schemas.openxmlformats.org/officeDocument/2006/relationships/tags" Target="../tags/tag876.xml"/><Relationship Id="rId1" Type="http://schemas.openxmlformats.org/officeDocument/2006/relationships/tags" Target="../tags/tag875.xml"/><Relationship Id="rId6" Type="http://schemas.openxmlformats.org/officeDocument/2006/relationships/tags" Target="../tags/tag880.xml"/><Relationship Id="rId11" Type="http://schemas.openxmlformats.org/officeDocument/2006/relationships/image" Target="../media/image23.svg"/><Relationship Id="rId5" Type="http://schemas.openxmlformats.org/officeDocument/2006/relationships/tags" Target="../tags/tag879.xml"/><Relationship Id="rId10" Type="http://schemas.openxmlformats.org/officeDocument/2006/relationships/image" Target="../media/image22.png"/><Relationship Id="rId4" Type="http://schemas.openxmlformats.org/officeDocument/2006/relationships/tags" Target="../tags/tag878.xml"/><Relationship Id="rId9"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8" Type="http://schemas.openxmlformats.org/officeDocument/2006/relationships/tags" Target="../tags/tag890.xml"/><Relationship Id="rId3" Type="http://schemas.openxmlformats.org/officeDocument/2006/relationships/tags" Target="../tags/tag885.xml"/><Relationship Id="rId7" Type="http://schemas.openxmlformats.org/officeDocument/2006/relationships/tags" Target="../tags/tag889.xml"/><Relationship Id="rId2" Type="http://schemas.openxmlformats.org/officeDocument/2006/relationships/tags" Target="../tags/tag884.xml"/><Relationship Id="rId1" Type="http://schemas.openxmlformats.org/officeDocument/2006/relationships/tags" Target="../tags/tag883.xml"/><Relationship Id="rId6" Type="http://schemas.openxmlformats.org/officeDocument/2006/relationships/tags" Target="../tags/tag888.xml"/><Relationship Id="rId11" Type="http://schemas.openxmlformats.org/officeDocument/2006/relationships/image" Target="../media/image23.svg"/><Relationship Id="rId5" Type="http://schemas.openxmlformats.org/officeDocument/2006/relationships/tags" Target="../tags/tag887.xml"/><Relationship Id="rId10" Type="http://schemas.openxmlformats.org/officeDocument/2006/relationships/image" Target="../media/image22.png"/><Relationship Id="rId4" Type="http://schemas.openxmlformats.org/officeDocument/2006/relationships/tags" Target="../tags/tag886.xml"/><Relationship Id="rId9"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8" Type="http://schemas.openxmlformats.org/officeDocument/2006/relationships/tags" Target="../tags/tag898.xml"/><Relationship Id="rId3" Type="http://schemas.openxmlformats.org/officeDocument/2006/relationships/tags" Target="../tags/tag893.xml"/><Relationship Id="rId7" Type="http://schemas.openxmlformats.org/officeDocument/2006/relationships/tags" Target="../tags/tag897.xml"/><Relationship Id="rId12" Type="http://schemas.openxmlformats.org/officeDocument/2006/relationships/image" Target="../media/image54.png"/><Relationship Id="rId2" Type="http://schemas.openxmlformats.org/officeDocument/2006/relationships/tags" Target="../tags/tag892.xml"/><Relationship Id="rId1" Type="http://schemas.openxmlformats.org/officeDocument/2006/relationships/tags" Target="../tags/tag891.xml"/><Relationship Id="rId6" Type="http://schemas.openxmlformats.org/officeDocument/2006/relationships/tags" Target="../tags/tag896.xml"/><Relationship Id="rId11" Type="http://schemas.openxmlformats.org/officeDocument/2006/relationships/image" Target="../media/image23.svg"/><Relationship Id="rId5" Type="http://schemas.openxmlformats.org/officeDocument/2006/relationships/tags" Target="../tags/tag895.xml"/><Relationship Id="rId10" Type="http://schemas.openxmlformats.org/officeDocument/2006/relationships/image" Target="../media/image22.png"/><Relationship Id="rId4" Type="http://schemas.openxmlformats.org/officeDocument/2006/relationships/tags" Target="../tags/tag894.xml"/><Relationship Id="rId9"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tags" Target="../tags/tag906.xml"/><Relationship Id="rId13" Type="http://schemas.openxmlformats.org/officeDocument/2006/relationships/image" Target="../media/image55.jpg"/><Relationship Id="rId3" Type="http://schemas.openxmlformats.org/officeDocument/2006/relationships/tags" Target="../tags/tag901.xml"/><Relationship Id="rId7" Type="http://schemas.openxmlformats.org/officeDocument/2006/relationships/tags" Target="../tags/tag905.xml"/><Relationship Id="rId12" Type="http://schemas.openxmlformats.org/officeDocument/2006/relationships/image" Target="../media/image23.svg"/><Relationship Id="rId2" Type="http://schemas.openxmlformats.org/officeDocument/2006/relationships/tags" Target="../tags/tag900.xml"/><Relationship Id="rId1" Type="http://schemas.openxmlformats.org/officeDocument/2006/relationships/tags" Target="../tags/tag899.xml"/><Relationship Id="rId6" Type="http://schemas.openxmlformats.org/officeDocument/2006/relationships/tags" Target="../tags/tag904.xml"/><Relationship Id="rId11" Type="http://schemas.openxmlformats.org/officeDocument/2006/relationships/image" Target="../media/image22.png"/><Relationship Id="rId5" Type="http://schemas.openxmlformats.org/officeDocument/2006/relationships/tags" Target="../tags/tag903.xml"/><Relationship Id="rId10" Type="http://schemas.openxmlformats.org/officeDocument/2006/relationships/slideLayout" Target="../slideLayouts/slideLayout7.xml"/><Relationship Id="rId4" Type="http://schemas.openxmlformats.org/officeDocument/2006/relationships/tags" Target="../tags/tag902.xml"/><Relationship Id="rId9" Type="http://schemas.openxmlformats.org/officeDocument/2006/relationships/tags" Target="../tags/tag907.xml"/><Relationship Id="rId14" Type="http://schemas.openxmlformats.org/officeDocument/2006/relationships/image" Target="../media/image54.png"/></Relationships>
</file>

<file path=ppt/slides/_rels/slide10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910.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909.xml"/><Relationship Id="rId1" Type="http://schemas.openxmlformats.org/officeDocument/2006/relationships/tags" Target="../tags/tag908.xml"/><Relationship Id="rId6" Type="http://schemas.openxmlformats.org/officeDocument/2006/relationships/tags" Target="../tags/tag913.xml"/><Relationship Id="rId11" Type="http://schemas.openxmlformats.org/officeDocument/2006/relationships/image" Target="../media/image5.png"/><Relationship Id="rId5" Type="http://schemas.openxmlformats.org/officeDocument/2006/relationships/tags" Target="../tags/tag912.xml"/><Relationship Id="rId10" Type="http://schemas.openxmlformats.org/officeDocument/2006/relationships/image" Target="../media/image25.svg"/><Relationship Id="rId4" Type="http://schemas.openxmlformats.org/officeDocument/2006/relationships/tags" Target="../tags/tag911.xml"/><Relationship Id="rId9" Type="http://schemas.openxmlformats.org/officeDocument/2006/relationships/image" Target="../media/image3.png"/></Relationships>
</file>

<file path=ppt/slides/_rels/slide107.xml.rels><?xml version="1.0" encoding="UTF-8" standalone="yes"?>
<Relationships xmlns="http://schemas.openxmlformats.org/package/2006/relationships"><Relationship Id="rId8" Type="http://schemas.openxmlformats.org/officeDocument/2006/relationships/tags" Target="../tags/tag921.xml"/><Relationship Id="rId13" Type="http://schemas.openxmlformats.org/officeDocument/2006/relationships/image" Target="../media/image13.svg"/><Relationship Id="rId3" Type="http://schemas.openxmlformats.org/officeDocument/2006/relationships/tags" Target="../tags/tag916.xml"/><Relationship Id="rId7" Type="http://schemas.openxmlformats.org/officeDocument/2006/relationships/tags" Target="../tags/tag920.xml"/><Relationship Id="rId12" Type="http://schemas.openxmlformats.org/officeDocument/2006/relationships/image" Target="../media/image11.png"/><Relationship Id="rId2" Type="http://schemas.openxmlformats.org/officeDocument/2006/relationships/tags" Target="../tags/tag915.xml"/><Relationship Id="rId16" Type="http://schemas.openxmlformats.org/officeDocument/2006/relationships/image" Target="../media/image16.png"/><Relationship Id="rId1" Type="http://schemas.openxmlformats.org/officeDocument/2006/relationships/tags" Target="../tags/tag914.xml"/><Relationship Id="rId6" Type="http://schemas.openxmlformats.org/officeDocument/2006/relationships/tags" Target="../tags/tag919.xml"/><Relationship Id="rId11" Type="http://schemas.openxmlformats.org/officeDocument/2006/relationships/image" Target="../media/image10.jpeg"/><Relationship Id="rId5" Type="http://schemas.openxmlformats.org/officeDocument/2006/relationships/tags" Target="../tags/tag918.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917.xml"/><Relationship Id="rId9" Type="http://schemas.openxmlformats.org/officeDocument/2006/relationships/tags" Target="../tags/tag922.xml"/><Relationship Id="rId14" Type="http://schemas.openxmlformats.org/officeDocument/2006/relationships/image" Target="../media/image14.png"/></Relationships>
</file>

<file path=ppt/slides/_rels/slide108.xml.rels><?xml version="1.0" encoding="UTF-8" standalone="yes"?>
<Relationships xmlns="http://schemas.openxmlformats.org/package/2006/relationships"><Relationship Id="rId8" Type="http://schemas.openxmlformats.org/officeDocument/2006/relationships/tags" Target="../tags/tag930.xml"/><Relationship Id="rId3" Type="http://schemas.openxmlformats.org/officeDocument/2006/relationships/tags" Target="../tags/tag925.xml"/><Relationship Id="rId7" Type="http://schemas.openxmlformats.org/officeDocument/2006/relationships/tags" Target="../tags/tag929.xml"/><Relationship Id="rId2" Type="http://schemas.openxmlformats.org/officeDocument/2006/relationships/tags" Target="../tags/tag924.xml"/><Relationship Id="rId1" Type="http://schemas.openxmlformats.org/officeDocument/2006/relationships/tags" Target="../tags/tag923.xml"/><Relationship Id="rId6" Type="http://schemas.openxmlformats.org/officeDocument/2006/relationships/tags" Target="../tags/tag928.xml"/><Relationship Id="rId11" Type="http://schemas.openxmlformats.org/officeDocument/2006/relationships/image" Target="../media/image23.svg"/><Relationship Id="rId5" Type="http://schemas.openxmlformats.org/officeDocument/2006/relationships/tags" Target="../tags/tag927.xml"/><Relationship Id="rId10" Type="http://schemas.openxmlformats.org/officeDocument/2006/relationships/image" Target="../media/image22.png"/><Relationship Id="rId4" Type="http://schemas.openxmlformats.org/officeDocument/2006/relationships/tags" Target="../tags/tag926.xml"/><Relationship Id="rId9"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8" Type="http://schemas.openxmlformats.org/officeDocument/2006/relationships/tags" Target="../tags/tag938.xml"/><Relationship Id="rId3" Type="http://schemas.openxmlformats.org/officeDocument/2006/relationships/tags" Target="../tags/tag933.xml"/><Relationship Id="rId7" Type="http://schemas.openxmlformats.org/officeDocument/2006/relationships/tags" Target="../tags/tag937.xml"/><Relationship Id="rId2" Type="http://schemas.openxmlformats.org/officeDocument/2006/relationships/tags" Target="../tags/tag932.xml"/><Relationship Id="rId1" Type="http://schemas.openxmlformats.org/officeDocument/2006/relationships/tags" Target="../tags/tag931.xml"/><Relationship Id="rId6" Type="http://schemas.openxmlformats.org/officeDocument/2006/relationships/tags" Target="../tags/tag936.xml"/><Relationship Id="rId11" Type="http://schemas.openxmlformats.org/officeDocument/2006/relationships/image" Target="../media/image23.svg"/><Relationship Id="rId5" Type="http://schemas.openxmlformats.org/officeDocument/2006/relationships/tags" Target="../tags/tag935.xml"/><Relationship Id="rId10" Type="http://schemas.openxmlformats.org/officeDocument/2006/relationships/image" Target="../media/image22.png"/><Relationship Id="rId4" Type="http://schemas.openxmlformats.org/officeDocument/2006/relationships/tags" Target="../tags/tag934.xml"/><Relationship Id="rId9"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tags" Target="../tags/tag94.xml"/><Relationship Id="rId3" Type="http://schemas.openxmlformats.org/officeDocument/2006/relationships/tags" Target="../tags/tag91.xml"/><Relationship Id="rId7" Type="http://schemas.openxmlformats.org/officeDocument/2006/relationships/tags" Target="../tags/tag93.xml"/><Relationship Id="rId12" Type="http://schemas.openxmlformats.org/officeDocument/2006/relationships/image" Target="../media/image31.png"/><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2.xml"/><Relationship Id="rId11" Type="http://schemas.openxmlformats.org/officeDocument/2006/relationships/image" Target="../media/image30.png"/><Relationship Id="rId5" Type="http://schemas.openxmlformats.org/officeDocument/2006/relationships/audio" Target="../media/media1.mp3"/><Relationship Id="rId10" Type="http://schemas.openxmlformats.org/officeDocument/2006/relationships/image" Target="../media/image29.png"/><Relationship Id="rId4" Type="http://schemas.microsoft.com/office/2007/relationships/media" Target="../media/media1.mp3"/><Relationship Id="rId9"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8" Type="http://schemas.openxmlformats.org/officeDocument/2006/relationships/tags" Target="../tags/tag946.xml"/><Relationship Id="rId3" Type="http://schemas.openxmlformats.org/officeDocument/2006/relationships/tags" Target="../tags/tag941.xml"/><Relationship Id="rId7" Type="http://schemas.openxmlformats.org/officeDocument/2006/relationships/tags" Target="../tags/tag945.xml"/><Relationship Id="rId2" Type="http://schemas.openxmlformats.org/officeDocument/2006/relationships/tags" Target="../tags/tag940.xml"/><Relationship Id="rId1" Type="http://schemas.openxmlformats.org/officeDocument/2006/relationships/tags" Target="../tags/tag939.xml"/><Relationship Id="rId6" Type="http://schemas.openxmlformats.org/officeDocument/2006/relationships/tags" Target="../tags/tag944.xml"/><Relationship Id="rId11" Type="http://schemas.openxmlformats.org/officeDocument/2006/relationships/image" Target="../media/image23.svg"/><Relationship Id="rId5" Type="http://schemas.openxmlformats.org/officeDocument/2006/relationships/tags" Target="../tags/tag943.xml"/><Relationship Id="rId10" Type="http://schemas.openxmlformats.org/officeDocument/2006/relationships/image" Target="../media/image22.png"/><Relationship Id="rId4" Type="http://schemas.openxmlformats.org/officeDocument/2006/relationships/tags" Target="../tags/tag942.xml"/><Relationship Id="rId9"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949.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948.xml"/><Relationship Id="rId1" Type="http://schemas.openxmlformats.org/officeDocument/2006/relationships/tags" Target="../tags/tag947.xml"/><Relationship Id="rId6" Type="http://schemas.openxmlformats.org/officeDocument/2006/relationships/tags" Target="../tags/tag952.xml"/><Relationship Id="rId11" Type="http://schemas.openxmlformats.org/officeDocument/2006/relationships/image" Target="../media/image5.png"/><Relationship Id="rId5" Type="http://schemas.openxmlformats.org/officeDocument/2006/relationships/tags" Target="../tags/tag951.xml"/><Relationship Id="rId10" Type="http://schemas.openxmlformats.org/officeDocument/2006/relationships/image" Target="../media/image25.svg"/><Relationship Id="rId4" Type="http://schemas.openxmlformats.org/officeDocument/2006/relationships/tags" Target="../tags/tag950.xml"/><Relationship Id="rId9" Type="http://schemas.openxmlformats.org/officeDocument/2006/relationships/image" Target="../media/image3.png"/></Relationships>
</file>

<file path=ppt/slides/_rels/slide112.xml.rels><?xml version="1.0" encoding="UTF-8" standalone="yes"?>
<Relationships xmlns="http://schemas.openxmlformats.org/package/2006/relationships"><Relationship Id="rId8" Type="http://schemas.openxmlformats.org/officeDocument/2006/relationships/tags" Target="../tags/tag960.xml"/><Relationship Id="rId13" Type="http://schemas.openxmlformats.org/officeDocument/2006/relationships/image" Target="../media/image13.svg"/><Relationship Id="rId3" Type="http://schemas.openxmlformats.org/officeDocument/2006/relationships/tags" Target="../tags/tag955.xml"/><Relationship Id="rId7" Type="http://schemas.openxmlformats.org/officeDocument/2006/relationships/tags" Target="../tags/tag959.xml"/><Relationship Id="rId12" Type="http://schemas.openxmlformats.org/officeDocument/2006/relationships/image" Target="../media/image11.png"/><Relationship Id="rId2" Type="http://schemas.openxmlformats.org/officeDocument/2006/relationships/tags" Target="../tags/tag954.xml"/><Relationship Id="rId16" Type="http://schemas.openxmlformats.org/officeDocument/2006/relationships/image" Target="../media/image16.png"/><Relationship Id="rId1" Type="http://schemas.openxmlformats.org/officeDocument/2006/relationships/tags" Target="../tags/tag953.xml"/><Relationship Id="rId6" Type="http://schemas.openxmlformats.org/officeDocument/2006/relationships/tags" Target="../tags/tag958.xml"/><Relationship Id="rId11" Type="http://schemas.openxmlformats.org/officeDocument/2006/relationships/image" Target="../media/image10.jpeg"/><Relationship Id="rId5" Type="http://schemas.openxmlformats.org/officeDocument/2006/relationships/tags" Target="../tags/tag957.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956.xml"/><Relationship Id="rId9" Type="http://schemas.openxmlformats.org/officeDocument/2006/relationships/tags" Target="../tags/tag961.xml"/><Relationship Id="rId14" Type="http://schemas.openxmlformats.org/officeDocument/2006/relationships/image" Target="../media/image14.png"/></Relationships>
</file>

<file path=ppt/slides/_rels/slide1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964.xml"/><Relationship Id="rId7" Type="http://schemas.openxmlformats.org/officeDocument/2006/relationships/slideLayout" Target="../slideLayouts/slideLayout7.xml"/><Relationship Id="rId2" Type="http://schemas.openxmlformats.org/officeDocument/2006/relationships/tags" Target="../tags/tag963.xml"/><Relationship Id="rId1" Type="http://schemas.openxmlformats.org/officeDocument/2006/relationships/tags" Target="../tags/tag962.xml"/><Relationship Id="rId6" Type="http://schemas.openxmlformats.org/officeDocument/2006/relationships/tags" Target="../tags/tag967.xml"/><Relationship Id="rId5" Type="http://schemas.openxmlformats.org/officeDocument/2006/relationships/tags" Target="../tags/tag966.xml"/><Relationship Id="rId10" Type="http://schemas.openxmlformats.org/officeDocument/2006/relationships/image" Target="../media/image59.png"/><Relationship Id="rId4" Type="http://schemas.openxmlformats.org/officeDocument/2006/relationships/tags" Target="../tags/tag965.xml"/><Relationship Id="rId9" Type="http://schemas.openxmlformats.org/officeDocument/2006/relationships/image" Target="../media/image23.svg"/></Relationships>
</file>

<file path=ppt/slides/_rels/slide1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970.xml"/><Relationship Id="rId7" Type="http://schemas.openxmlformats.org/officeDocument/2006/relationships/slideLayout" Target="../slideLayouts/slideLayout7.xml"/><Relationship Id="rId2" Type="http://schemas.openxmlformats.org/officeDocument/2006/relationships/tags" Target="../tags/tag969.xml"/><Relationship Id="rId1" Type="http://schemas.openxmlformats.org/officeDocument/2006/relationships/tags" Target="../tags/tag968.xml"/><Relationship Id="rId6" Type="http://schemas.openxmlformats.org/officeDocument/2006/relationships/tags" Target="../tags/tag973.xml"/><Relationship Id="rId5" Type="http://schemas.openxmlformats.org/officeDocument/2006/relationships/tags" Target="../tags/tag972.xml"/><Relationship Id="rId10" Type="http://schemas.openxmlformats.org/officeDocument/2006/relationships/image" Target="../media/image50.png"/><Relationship Id="rId4" Type="http://schemas.openxmlformats.org/officeDocument/2006/relationships/tags" Target="../tags/tag971.xml"/><Relationship Id="rId9" Type="http://schemas.openxmlformats.org/officeDocument/2006/relationships/image" Target="../media/image23.svg"/></Relationships>
</file>

<file path=ppt/slides/_rels/slide115.xml.rels><?xml version="1.0" encoding="UTF-8" standalone="yes"?>
<Relationships xmlns="http://schemas.openxmlformats.org/package/2006/relationships"><Relationship Id="rId8" Type="http://schemas.openxmlformats.org/officeDocument/2006/relationships/tags" Target="../tags/tag981.xml"/><Relationship Id="rId3" Type="http://schemas.openxmlformats.org/officeDocument/2006/relationships/tags" Target="../tags/tag976.xml"/><Relationship Id="rId7" Type="http://schemas.openxmlformats.org/officeDocument/2006/relationships/tags" Target="../tags/tag980.xml"/><Relationship Id="rId12" Type="http://schemas.openxmlformats.org/officeDocument/2006/relationships/image" Target="../media/image59.png"/><Relationship Id="rId2" Type="http://schemas.openxmlformats.org/officeDocument/2006/relationships/tags" Target="../tags/tag975.xml"/><Relationship Id="rId1" Type="http://schemas.openxmlformats.org/officeDocument/2006/relationships/tags" Target="../tags/tag974.xml"/><Relationship Id="rId6" Type="http://schemas.openxmlformats.org/officeDocument/2006/relationships/tags" Target="../tags/tag979.xml"/><Relationship Id="rId11" Type="http://schemas.openxmlformats.org/officeDocument/2006/relationships/image" Target="../media/image23.svg"/><Relationship Id="rId5" Type="http://schemas.openxmlformats.org/officeDocument/2006/relationships/tags" Target="../tags/tag978.xml"/><Relationship Id="rId10" Type="http://schemas.openxmlformats.org/officeDocument/2006/relationships/image" Target="../media/image22.png"/><Relationship Id="rId4" Type="http://schemas.openxmlformats.org/officeDocument/2006/relationships/tags" Target="../tags/tag977.xml"/><Relationship Id="rId9"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984.xml"/><Relationship Id="rId7" Type="http://schemas.openxmlformats.org/officeDocument/2006/relationships/slideLayout" Target="../slideLayouts/slideLayout7.xml"/><Relationship Id="rId2" Type="http://schemas.openxmlformats.org/officeDocument/2006/relationships/tags" Target="../tags/tag983.xml"/><Relationship Id="rId1" Type="http://schemas.openxmlformats.org/officeDocument/2006/relationships/tags" Target="../tags/tag982.xml"/><Relationship Id="rId6" Type="http://schemas.openxmlformats.org/officeDocument/2006/relationships/tags" Target="../tags/tag987.xml"/><Relationship Id="rId5" Type="http://schemas.openxmlformats.org/officeDocument/2006/relationships/tags" Target="../tags/tag986.xml"/><Relationship Id="rId10" Type="http://schemas.openxmlformats.org/officeDocument/2006/relationships/image" Target="../media/image50.png"/><Relationship Id="rId4" Type="http://schemas.openxmlformats.org/officeDocument/2006/relationships/tags" Target="../tags/tag985.xml"/><Relationship Id="rId9" Type="http://schemas.openxmlformats.org/officeDocument/2006/relationships/image" Target="../media/image23.svg"/></Relationships>
</file>

<file path=ppt/slides/_rels/slide117.xml.rels><?xml version="1.0" encoding="UTF-8" standalone="yes"?>
<Relationships xmlns="http://schemas.openxmlformats.org/package/2006/relationships"><Relationship Id="rId8" Type="http://schemas.openxmlformats.org/officeDocument/2006/relationships/tags" Target="../tags/tag995.xml"/><Relationship Id="rId3" Type="http://schemas.openxmlformats.org/officeDocument/2006/relationships/tags" Target="../tags/tag990.xml"/><Relationship Id="rId7" Type="http://schemas.openxmlformats.org/officeDocument/2006/relationships/tags" Target="../tags/tag994.xml"/><Relationship Id="rId12" Type="http://schemas.openxmlformats.org/officeDocument/2006/relationships/image" Target="../media/image54.png"/><Relationship Id="rId2" Type="http://schemas.openxmlformats.org/officeDocument/2006/relationships/tags" Target="../tags/tag989.xml"/><Relationship Id="rId1" Type="http://schemas.openxmlformats.org/officeDocument/2006/relationships/tags" Target="../tags/tag988.xml"/><Relationship Id="rId6" Type="http://schemas.openxmlformats.org/officeDocument/2006/relationships/tags" Target="../tags/tag993.xml"/><Relationship Id="rId11" Type="http://schemas.openxmlformats.org/officeDocument/2006/relationships/image" Target="../media/image23.svg"/><Relationship Id="rId5" Type="http://schemas.openxmlformats.org/officeDocument/2006/relationships/tags" Target="../tags/tag992.xml"/><Relationship Id="rId10" Type="http://schemas.openxmlformats.org/officeDocument/2006/relationships/image" Target="../media/image22.png"/><Relationship Id="rId4" Type="http://schemas.openxmlformats.org/officeDocument/2006/relationships/tags" Target="../tags/tag991.xml"/><Relationship Id="rId9"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8" Type="http://schemas.openxmlformats.org/officeDocument/2006/relationships/tags" Target="../tags/tag1003.xml"/><Relationship Id="rId3" Type="http://schemas.openxmlformats.org/officeDocument/2006/relationships/tags" Target="../tags/tag998.xml"/><Relationship Id="rId7" Type="http://schemas.openxmlformats.org/officeDocument/2006/relationships/tags" Target="../tags/tag1002.xml"/><Relationship Id="rId12" Type="http://schemas.openxmlformats.org/officeDocument/2006/relationships/image" Target="../media/image54.png"/><Relationship Id="rId2" Type="http://schemas.openxmlformats.org/officeDocument/2006/relationships/tags" Target="../tags/tag997.xml"/><Relationship Id="rId1" Type="http://schemas.openxmlformats.org/officeDocument/2006/relationships/tags" Target="../tags/tag996.xml"/><Relationship Id="rId6" Type="http://schemas.openxmlformats.org/officeDocument/2006/relationships/tags" Target="../tags/tag1001.xml"/><Relationship Id="rId11" Type="http://schemas.openxmlformats.org/officeDocument/2006/relationships/image" Target="../media/image23.svg"/><Relationship Id="rId5" Type="http://schemas.openxmlformats.org/officeDocument/2006/relationships/tags" Target="../tags/tag1000.xml"/><Relationship Id="rId10" Type="http://schemas.openxmlformats.org/officeDocument/2006/relationships/image" Target="../media/image22.png"/><Relationship Id="rId4" Type="http://schemas.openxmlformats.org/officeDocument/2006/relationships/tags" Target="../tags/tag999.xml"/><Relationship Id="rId9"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8" Type="http://schemas.openxmlformats.org/officeDocument/2006/relationships/tags" Target="../tags/tag1011.xml"/><Relationship Id="rId3" Type="http://schemas.openxmlformats.org/officeDocument/2006/relationships/tags" Target="../tags/tag1006.xml"/><Relationship Id="rId7" Type="http://schemas.openxmlformats.org/officeDocument/2006/relationships/tags" Target="../tags/tag1010.xml"/><Relationship Id="rId12" Type="http://schemas.openxmlformats.org/officeDocument/2006/relationships/image" Target="../media/image54.png"/><Relationship Id="rId2" Type="http://schemas.openxmlformats.org/officeDocument/2006/relationships/tags" Target="../tags/tag1005.xml"/><Relationship Id="rId1" Type="http://schemas.openxmlformats.org/officeDocument/2006/relationships/tags" Target="../tags/tag1004.xml"/><Relationship Id="rId6" Type="http://schemas.openxmlformats.org/officeDocument/2006/relationships/tags" Target="../tags/tag1009.xml"/><Relationship Id="rId11" Type="http://schemas.openxmlformats.org/officeDocument/2006/relationships/image" Target="../media/image23.svg"/><Relationship Id="rId5" Type="http://schemas.openxmlformats.org/officeDocument/2006/relationships/tags" Target="../tags/tag1008.xml"/><Relationship Id="rId10" Type="http://schemas.openxmlformats.org/officeDocument/2006/relationships/image" Target="../media/image22.png"/><Relationship Id="rId4" Type="http://schemas.openxmlformats.org/officeDocument/2006/relationships/tags" Target="../tags/tag1007.xml"/><Relationship Id="rId9"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97.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image" Target="../media/image5.png"/><Relationship Id="rId5" Type="http://schemas.openxmlformats.org/officeDocument/2006/relationships/tags" Target="../tags/tag99.xml"/><Relationship Id="rId10" Type="http://schemas.openxmlformats.org/officeDocument/2006/relationships/image" Target="../media/image25.svg"/><Relationship Id="rId4" Type="http://schemas.openxmlformats.org/officeDocument/2006/relationships/tags" Target="../tags/tag98.xml"/><Relationship Id="rId9" Type="http://schemas.openxmlformats.org/officeDocument/2006/relationships/image" Target="../media/image3.png"/></Relationships>
</file>

<file path=ppt/slides/_rels/slide12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1014.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1013.xml"/><Relationship Id="rId1" Type="http://schemas.openxmlformats.org/officeDocument/2006/relationships/tags" Target="../tags/tag1012.xml"/><Relationship Id="rId6" Type="http://schemas.openxmlformats.org/officeDocument/2006/relationships/tags" Target="../tags/tag1017.xml"/><Relationship Id="rId11" Type="http://schemas.openxmlformats.org/officeDocument/2006/relationships/image" Target="../media/image5.png"/><Relationship Id="rId5" Type="http://schemas.openxmlformats.org/officeDocument/2006/relationships/tags" Target="../tags/tag1016.xml"/><Relationship Id="rId10" Type="http://schemas.openxmlformats.org/officeDocument/2006/relationships/image" Target="../media/image25.svg"/><Relationship Id="rId4" Type="http://schemas.openxmlformats.org/officeDocument/2006/relationships/tags" Target="../tags/tag1015.xml"/><Relationship Id="rId9" Type="http://schemas.openxmlformats.org/officeDocument/2006/relationships/image" Target="../media/image3.png"/></Relationships>
</file>

<file path=ppt/slides/_rels/slide121.xml.rels><?xml version="1.0" encoding="UTF-8" standalone="yes"?>
<Relationships xmlns="http://schemas.openxmlformats.org/package/2006/relationships"><Relationship Id="rId8" Type="http://schemas.openxmlformats.org/officeDocument/2006/relationships/tags" Target="../tags/tag1025.xml"/><Relationship Id="rId13" Type="http://schemas.openxmlformats.org/officeDocument/2006/relationships/tags" Target="../tags/tag1030.xml"/><Relationship Id="rId18" Type="http://schemas.openxmlformats.org/officeDocument/2006/relationships/image" Target="../media/image11.png"/><Relationship Id="rId3" Type="http://schemas.openxmlformats.org/officeDocument/2006/relationships/tags" Target="../tags/tag1020.xml"/><Relationship Id="rId21" Type="http://schemas.openxmlformats.org/officeDocument/2006/relationships/image" Target="../media/image15.svg"/><Relationship Id="rId7" Type="http://schemas.openxmlformats.org/officeDocument/2006/relationships/tags" Target="../tags/tag1024.xml"/><Relationship Id="rId12" Type="http://schemas.openxmlformats.org/officeDocument/2006/relationships/tags" Target="../tags/tag1029.xml"/><Relationship Id="rId17" Type="http://schemas.openxmlformats.org/officeDocument/2006/relationships/image" Target="../media/image10.jpeg"/><Relationship Id="rId2" Type="http://schemas.openxmlformats.org/officeDocument/2006/relationships/tags" Target="../tags/tag1019.xml"/><Relationship Id="rId16" Type="http://schemas.openxmlformats.org/officeDocument/2006/relationships/slideLayout" Target="../slideLayouts/slideLayout7.xml"/><Relationship Id="rId20" Type="http://schemas.openxmlformats.org/officeDocument/2006/relationships/image" Target="../media/image14.png"/><Relationship Id="rId1" Type="http://schemas.openxmlformats.org/officeDocument/2006/relationships/tags" Target="../tags/tag1018.xml"/><Relationship Id="rId6" Type="http://schemas.openxmlformats.org/officeDocument/2006/relationships/tags" Target="../tags/tag1023.xml"/><Relationship Id="rId11" Type="http://schemas.openxmlformats.org/officeDocument/2006/relationships/tags" Target="../tags/tag1028.xml"/><Relationship Id="rId5" Type="http://schemas.openxmlformats.org/officeDocument/2006/relationships/tags" Target="../tags/tag1022.xml"/><Relationship Id="rId15" Type="http://schemas.openxmlformats.org/officeDocument/2006/relationships/tags" Target="../tags/tag1032.xml"/><Relationship Id="rId23" Type="http://schemas.openxmlformats.org/officeDocument/2006/relationships/image" Target="../media/image60.png"/><Relationship Id="rId10" Type="http://schemas.openxmlformats.org/officeDocument/2006/relationships/tags" Target="../tags/tag1027.xml"/><Relationship Id="rId19" Type="http://schemas.openxmlformats.org/officeDocument/2006/relationships/image" Target="../media/image13.svg"/><Relationship Id="rId4" Type="http://schemas.openxmlformats.org/officeDocument/2006/relationships/tags" Target="../tags/tag1021.xml"/><Relationship Id="rId9" Type="http://schemas.openxmlformats.org/officeDocument/2006/relationships/tags" Target="../tags/tag1026.xml"/><Relationship Id="rId14" Type="http://schemas.openxmlformats.org/officeDocument/2006/relationships/tags" Target="../tags/tag1031.xml"/><Relationship Id="rId22" Type="http://schemas.openxmlformats.org/officeDocument/2006/relationships/image" Target="../media/image16.png"/></Relationships>
</file>

<file path=ppt/slides/_rels/slide122.xml.rels><?xml version="1.0" encoding="UTF-8" standalone="yes"?>
<Relationships xmlns="http://schemas.openxmlformats.org/package/2006/relationships"><Relationship Id="rId8" Type="http://schemas.openxmlformats.org/officeDocument/2006/relationships/tags" Target="../tags/tag1040.xml"/><Relationship Id="rId13" Type="http://schemas.openxmlformats.org/officeDocument/2006/relationships/image" Target="../media/image61.png"/><Relationship Id="rId3" Type="http://schemas.openxmlformats.org/officeDocument/2006/relationships/tags" Target="../tags/tag1035.xml"/><Relationship Id="rId7" Type="http://schemas.openxmlformats.org/officeDocument/2006/relationships/tags" Target="../tags/tag1039.xml"/><Relationship Id="rId12" Type="http://schemas.openxmlformats.org/officeDocument/2006/relationships/image" Target="../media/image23.svg"/><Relationship Id="rId2" Type="http://schemas.openxmlformats.org/officeDocument/2006/relationships/tags" Target="../tags/tag1034.xml"/><Relationship Id="rId1" Type="http://schemas.openxmlformats.org/officeDocument/2006/relationships/tags" Target="../tags/tag1033.xml"/><Relationship Id="rId6" Type="http://schemas.openxmlformats.org/officeDocument/2006/relationships/tags" Target="../tags/tag1038.xml"/><Relationship Id="rId11" Type="http://schemas.openxmlformats.org/officeDocument/2006/relationships/image" Target="../media/image22.png"/><Relationship Id="rId5" Type="http://schemas.openxmlformats.org/officeDocument/2006/relationships/tags" Target="../tags/tag1037.xml"/><Relationship Id="rId10" Type="http://schemas.openxmlformats.org/officeDocument/2006/relationships/slideLayout" Target="../slideLayouts/slideLayout7.xml"/><Relationship Id="rId4" Type="http://schemas.openxmlformats.org/officeDocument/2006/relationships/tags" Target="../tags/tag1036.xml"/><Relationship Id="rId9" Type="http://schemas.openxmlformats.org/officeDocument/2006/relationships/tags" Target="../tags/tag1041.xml"/></Relationships>
</file>

<file path=ppt/slides/_rels/slide123.xml.rels><?xml version="1.0" encoding="UTF-8" standalone="yes"?>
<Relationships xmlns="http://schemas.openxmlformats.org/package/2006/relationships"><Relationship Id="rId8" Type="http://schemas.openxmlformats.org/officeDocument/2006/relationships/tags" Target="../tags/tag1049.xml"/><Relationship Id="rId3" Type="http://schemas.openxmlformats.org/officeDocument/2006/relationships/tags" Target="../tags/tag1044.xml"/><Relationship Id="rId7" Type="http://schemas.openxmlformats.org/officeDocument/2006/relationships/tags" Target="../tags/tag1048.xml"/><Relationship Id="rId12" Type="http://schemas.openxmlformats.org/officeDocument/2006/relationships/image" Target="../media/image61.png"/><Relationship Id="rId2" Type="http://schemas.openxmlformats.org/officeDocument/2006/relationships/tags" Target="../tags/tag1043.xml"/><Relationship Id="rId1" Type="http://schemas.openxmlformats.org/officeDocument/2006/relationships/tags" Target="../tags/tag1042.xml"/><Relationship Id="rId6" Type="http://schemas.openxmlformats.org/officeDocument/2006/relationships/tags" Target="../tags/tag1047.xml"/><Relationship Id="rId11" Type="http://schemas.openxmlformats.org/officeDocument/2006/relationships/image" Target="../media/image23.svg"/><Relationship Id="rId5" Type="http://schemas.openxmlformats.org/officeDocument/2006/relationships/tags" Target="../tags/tag1046.xml"/><Relationship Id="rId10" Type="http://schemas.openxmlformats.org/officeDocument/2006/relationships/image" Target="../media/image22.png"/><Relationship Id="rId4" Type="http://schemas.openxmlformats.org/officeDocument/2006/relationships/tags" Target="../tags/tag1045.xml"/><Relationship Id="rId9"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052.xml"/><Relationship Id="rId7" Type="http://schemas.openxmlformats.org/officeDocument/2006/relationships/image" Target="../media/image22.png"/><Relationship Id="rId2" Type="http://schemas.openxmlformats.org/officeDocument/2006/relationships/tags" Target="../tags/tag1051.xml"/><Relationship Id="rId1" Type="http://schemas.openxmlformats.org/officeDocument/2006/relationships/tags" Target="../tags/tag1050.xml"/><Relationship Id="rId6" Type="http://schemas.openxmlformats.org/officeDocument/2006/relationships/slideLayout" Target="../slideLayouts/slideLayout18.xml"/><Relationship Id="rId5" Type="http://schemas.openxmlformats.org/officeDocument/2006/relationships/tags" Target="../tags/tag1054.xml"/><Relationship Id="rId4" Type="http://schemas.openxmlformats.org/officeDocument/2006/relationships/tags" Target="../tags/tag1053.xml"/><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tags" Target="../tags/tag108.xml"/><Relationship Id="rId13" Type="http://schemas.openxmlformats.org/officeDocument/2006/relationships/image" Target="../media/image13.svg"/><Relationship Id="rId3" Type="http://schemas.openxmlformats.org/officeDocument/2006/relationships/tags" Target="../tags/tag103.xml"/><Relationship Id="rId7" Type="http://schemas.openxmlformats.org/officeDocument/2006/relationships/tags" Target="../tags/tag107.xml"/><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102.xml"/><Relationship Id="rId16" Type="http://schemas.openxmlformats.org/officeDocument/2006/relationships/image" Target="../media/image15.svg"/><Relationship Id="rId1" Type="http://schemas.openxmlformats.org/officeDocument/2006/relationships/tags" Target="../tags/tag101.xml"/><Relationship Id="rId6" Type="http://schemas.openxmlformats.org/officeDocument/2006/relationships/tags" Target="../tags/tag106.xml"/><Relationship Id="rId11" Type="http://schemas.openxmlformats.org/officeDocument/2006/relationships/image" Target="../media/image10.jpeg"/><Relationship Id="rId5" Type="http://schemas.openxmlformats.org/officeDocument/2006/relationships/tags" Target="../tags/tag105.xml"/><Relationship Id="rId15" Type="http://schemas.openxmlformats.org/officeDocument/2006/relationships/image" Target="../media/image32.svg"/><Relationship Id="rId10" Type="http://schemas.openxmlformats.org/officeDocument/2006/relationships/slideLayout" Target="../slideLayouts/slideLayout29.xml"/><Relationship Id="rId4" Type="http://schemas.openxmlformats.org/officeDocument/2006/relationships/tags" Target="../tags/tag104.xml"/><Relationship Id="rId9" Type="http://schemas.openxmlformats.org/officeDocument/2006/relationships/tags" Target="../tags/tag109.xml"/><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image" Target="../media/image22.png"/><Relationship Id="rId18" Type="http://schemas.openxmlformats.org/officeDocument/2006/relationships/image" Target="../media/image37.png"/><Relationship Id="rId3" Type="http://schemas.openxmlformats.org/officeDocument/2006/relationships/tags" Target="../tags/tag112.xml"/><Relationship Id="rId21" Type="http://schemas.openxmlformats.org/officeDocument/2006/relationships/image" Target="../media/image40.png"/><Relationship Id="rId7" Type="http://schemas.openxmlformats.org/officeDocument/2006/relationships/tags" Target="../tags/tag116.xml"/><Relationship Id="rId12" Type="http://schemas.openxmlformats.org/officeDocument/2006/relationships/image" Target="../media/image33.jpg"/><Relationship Id="rId17" Type="http://schemas.openxmlformats.org/officeDocument/2006/relationships/image" Target="../media/image36.png"/><Relationship Id="rId2" Type="http://schemas.openxmlformats.org/officeDocument/2006/relationships/tags" Target="../tags/tag111.xml"/><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slideLayout" Target="../slideLayouts/slideLayout7.xml"/><Relationship Id="rId5" Type="http://schemas.openxmlformats.org/officeDocument/2006/relationships/tags" Target="../tags/tag114.xml"/><Relationship Id="rId15" Type="http://schemas.openxmlformats.org/officeDocument/2006/relationships/image" Target="../media/image34.png"/><Relationship Id="rId10" Type="http://schemas.openxmlformats.org/officeDocument/2006/relationships/tags" Target="../tags/tag119.xml"/><Relationship Id="rId19" Type="http://schemas.openxmlformats.org/officeDocument/2006/relationships/image" Target="../media/image38.png"/><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image" Target="../media/image23.svg"/><Relationship Id="rId22"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tags" Target="../tags/tag127.xml"/><Relationship Id="rId13" Type="http://schemas.openxmlformats.org/officeDocument/2006/relationships/image" Target="../media/image23.svg"/><Relationship Id="rId18" Type="http://schemas.openxmlformats.org/officeDocument/2006/relationships/image" Target="../media/image46.png"/><Relationship Id="rId3" Type="http://schemas.openxmlformats.org/officeDocument/2006/relationships/tags" Target="../tags/tag122.xml"/><Relationship Id="rId21" Type="http://schemas.openxmlformats.org/officeDocument/2006/relationships/image" Target="../media/image49.jpg"/><Relationship Id="rId7" Type="http://schemas.openxmlformats.org/officeDocument/2006/relationships/tags" Target="../tags/tag126.xml"/><Relationship Id="rId12" Type="http://schemas.openxmlformats.org/officeDocument/2006/relationships/image" Target="../media/image22.png"/><Relationship Id="rId17" Type="http://schemas.openxmlformats.org/officeDocument/2006/relationships/image" Target="../media/image45.jpg"/><Relationship Id="rId2" Type="http://schemas.openxmlformats.org/officeDocument/2006/relationships/tags" Target="../tags/tag121.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tags" Target="../tags/tag120.xml"/><Relationship Id="rId6" Type="http://schemas.openxmlformats.org/officeDocument/2006/relationships/tags" Target="../tags/tag125.xml"/><Relationship Id="rId11" Type="http://schemas.openxmlformats.org/officeDocument/2006/relationships/image" Target="../media/image33.jpg"/><Relationship Id="rId5" Type="http://schemas.openxmlformats.org/officeDocument/2006/relationships/tags" Target="../tags/tag124.xml"/><Relationship Id="rId15" Type="http://schemas.openxmlformats.org/officeDocument/2006/relationships/image" Target="../media/image43.png"/><Relationship Id="rId10" Type="http://schemas.openxmlformats.org/officeDocument/2006/relationships/slideLayout" Target="../slideLayouts/slideLayout7.xml"/><Relationship Id="rId19" Type="http://schemas.openxmlformats.org/officeDocument/2006/relationships/image" Target="../media/image47.png"/><Relationship Id="rId4" Type="http://schemas.openxmlformats.org/officeDocument/2006/relationships/tags" Target="../tags/tag123.xml"/><Relationship Id="rId9" Type="http://schemas.openxmlformats.org/officeDocument/2006/relationships/tags" Target="../tags/tag128.xml"/><Relationship Id="rId14"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31.xml"/><Relationship Id="rId7" Type="http://schemas.openxmlformats.org/officeDocument/2006/relationships/image" Target="../media/image23.sv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34.xml"/><Relationship Id="rId7" Type="http://schemas.openxmlformats.org/officeDocument/2006/relationships/image" Target="../media/image22.png"/><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33.jpg"/><Relationship Id="rId5" Type="http://schemas.openxmlformats.org/officeDocument/2006/relationships/slideLayout" Target="../slideLayouts/slideLayout7.xml"/><Relationship Id="rId4" Type="http://schemas.openxmlformats.org/officeDocument/2006/relationships/tags" Target="../tags/tag135.xml"/><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tags" Target="../tags/tag138.xml"/><Relationship Id="rId7" Type="http://schemas.openxmlformats.org/officeDocument/2006/relationships/image" Target="../media/image23.svg"/><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41.xml"/><Relationship Id="rId7" Type="http://schemas.openxmlformats.org/officeDocument/2006/relationships/image" Target="../media/image22.pn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image" Target="../media/image33.jpg"/><Relationship Id="rId5" Type="http://schemas.openxmlformats.org/officeDocument/2006/relationships/slideLayout" Target="../slideLayouts/slideLayout7.xml"/><Relationship Id="rId4" Type="http://schemas.openxmlformats.org/officeDocument/2006/relationships/tags" Target="../tags/tag142.xml"/><Relationship Id="rId9" Type="http://schemas.openxmlformats.org/officeDocument/2006/relationships/image" Target="../media/image45.jpg"/></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45.xml"/><Relationship Id="rId7" Type="http://schemas.openxmlformats.org/officeDocument/2006/relationships/image" Target="../media/image23.sv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48.xml"/><Relationship Id="rId7" Type="http://schemas.openxmlformats.org/officeDocument/2006/relationships/image" Target="../media/image22.png"/><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33.jpg"/><Relationship Id="rId5" Type="http://schemas.openxmlformats.org/officeDocument/2006/relationships/slideLayout" Target="../slideLayouts/slideLayout7.xml"/><Relationship Id="rId4" Type="http://schemas.openxmlformats.org/officeDocument/2006/relationships/tags" Target="../tags/tag149.xml"/><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152.xml"/><Relationship Id="rId7" Type="http://schemas.openxmlformats.org/officeDocument/2006/relationships/image" Target="../media/image23.sv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55.xml"/><Relationship Id="rId7" Type="http://schemas.openxmlformats.org/officeDocument/2006/relationships/image" Target="../media/image22.pn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33.jpg"/><Relationship Id="rId5" Type="http://schemas.openxmlformats.org/officeDocument/2006/relationships/slideLayout" Target="../slideLayouts/slideLayout7.xml"/><Relationship Id="rId4" Type="http://schemas.openxmlformats.org/officeDocument/2006/relationships/tags" Target="../tags/tag156.xml"/><Relationship Id="rId9" Type="http://schemas.openxmlformats.org/officeDocument/2006/relationships/image" Target="../media/image44.png"/></Relationships>
</file>

<file path=ppt/slides/_rels/slide2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59.xml"/><Relationship Id="rId7" Type="http://schemas.openxmlformats.org/officeDocument/2006/relationships/image" Target="../media/image23.svg"/><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62.xml"/><Relationship Id="rId7" Type="http://schemas.openxmlformats.org/officeDocument/2006/relationships/image" Target="../media/image22.pn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image" Target="../media/image33.jpg"/><Relationship Id="rId5" Type="http://schemas.openxmlformats.org/officeDocument/2006/relationships/slideLayout" Target="../slideLayouts/slideLayout7.xml"/><Relationship Id="rId4" Type="http://schemas.openxmlformats.org/officeDocument/2006/relationships/tags" Target="../tags/tag163.xml"/><Relationship Id="rId9" Type="http://schemas.openxmlformats.org/officeDocument/2006/relationships/image" Target="../media/image47.pn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66.xml"/><Relationship Id="rId7" Type="http://schemas.openxmlformats.org/officeDocument/2006/relationships/image" Target="../media/image23.sv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69.xml"/><Relationship Id="rId7" Type="http://schemas.openxmlformats.org/officeDocument/2006/relationships/image" Target="../media/image22.png"/><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33.jpg"/><Relationship Id="rId5" Type="http://schemas.openxmlformats.org/officeDocument/2006/relationships/slideLayout" Target="../slideLayouts/slideLayout7.xml"/><Relationship Id="rId4" Type="http://schemas.openxmlformats.org/officeDocument/2006/relationships/tags" Target="../tags/tag170.xml"/><Relationship Id="rId9" Type="http://schemas.openxmlformats.org/officeDocument/2006/relationships/image" Target="../media/image46.png"/></Relationships>
</file>

<file path=ppt/slides/_rels/slide2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173.xml"/><Relationship Id="rId7" Type="http://schemas.openxmlformats.org/officeDocument/2006/relationships/image" Target="../media/image23.svg"/><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176.xml"/><Relationship Id="rId7" Type="http://schemas.openxmlformats.org/officeDocument/2006/relationships/image" Target="../media/image22.png"/><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33.jpg"/><Relationship Id="rId5" Type="http://schemas.openxmlformats.org/officeDocument/2006/relationships/slideLayout" Target="../slideLayouts/slideLayout7.xml"/><Relationship Id="rId4" Type="http://schemas.openxmlformats.org/officeDocument/2006/relationships/tags" Target="../tags/tag177.xml"/><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5.svg"/><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image" Target="../media/image14.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13.svg"/><Relationship Id="rId5" Type="http://schemas.openxmlformats.org/officeDocument/2006/relationships/tags" Target="../tags/tag26.xml"/><Relationship Id="rId10" Type="http://schemas.openxmlformats.org/officeDocument/2006/relationships/image" Target="../media/image11.png"/><Relationship Id="rId4" Type="http://schemas.openxmlformats.org/officeDocument/2006/relationships/tags" Target="../tags/tag25.xml"/><Relationship Id="rId9" Type="http://schemas.openxmlformats.org/officeDocument/2006/relationships/image" Target="../media/image10.jpe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9.jpg"/><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3.jpg"/></Relationships>
</file>

<file path=ppt/slides/_rels/slide31.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tags" Target="../tags/tag182.xml"/><Relationship Id="rId7" Type="http://schemas.openxmlformats.org/officeDocument/2006/relationships/image" Target="../media/image23.sv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tags" Target="../tags/tag190.xml"/><Relationship Id="rId13" Type="http://schemas.openxmlformats.org/officeDocument/2006/relationships/image" Target="../media/image23.svg"/><Relationship Id="rId18" Type="http://schemas.openxmlformats.org/officeDocument/2006/relationships/image" Target="../media/image46.png"/><Relationship Id="rId3" Type="http://schemas.openxmlformats.org/officeDocument/2006/relationships/tags" Target="../tags/tag185.xml"/><Relationship Id="rId21" Type="http://schemas.openxmlformats.org/officeDocument/2006/relationships/image" Target="../media/image49.jpg"/><Relationship Id="rId7" Type="http://schemas.openxmlformats.org/officeDocument/2006/relationships/tags" Target="../tags/tag189.xml"/><Relationship Id="rId12" Type="http://schemas.openxmlformats.org/officeDocument/2006/relationships/image" Target="../media/image22.png"/><Relationship Id="rId17" Type="http://schemas.openxmlformats.org/officeDocument/2006/relationships/image" Target="../media/image45.jpg"/><Relationship Id="rId2" Type="http://schemas.openxmlformats.org/officeDocument/2006/relationships/tags" Target="../tags/tag184.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image" Target="../media/image33.jpg"/><Relationship Id="rId5" Type="http://schemas.openxmlformats.org/officeDocument/2006/relationships/tags" Target="../tags/tag187.xml"/><Relationship Id="rId15" Type="http://schemas.openxmlformats.org/officeDocument/2006/relationships/image" Target="../media/image43.png"/><Relationship Id="rId10" Type="http://schemas.openxmlformats.org/officeDocument/2006/relationships/slideLayout" Target="../slideLayouts/slideLayout7.xml"/><Relationship Id="rId19" Type="http://schemas.openxmlformats.org/officeDocument/2006/relationships/image" Target="../media/image47.png"/><Relationship Id="rId4" Type="http://schemas.openxmlformats.org/officeDocument/2006/relationships/tags" Target="../tags/tag186.xml"/><Relationship Id="rId9" Type="http://schemas.openxmlformats.org/officeDocument/2006/relationships/tags" Target="../tags/tag191.xml"/><Relationship Id="rId1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4.xml"/><Relationship Id="rId7" Type="http://schemas.openxmlformats.org/officeDocument/2006/relationships/image" Target="../media/image10.jpeg"/><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96.xml"/><Relationship Id="rId10" Type="http://schemas.openxmlformats.org/officeDocument/2006/relationships/image" Target="../media/image5.png"/><Relationship Id="rId4" Type="http://schemas.openxmlformats.org/officeDocument/2006/relationships/tags" Target="../tags/tag195.xml"/><Relationship Id="rId9" Type="http://schemas.openxmlformats.org/officeDocument/2006/relationships/image" Target="../media/image4.svg"/></Relationships>
</file>

<file path=ppt/slides/_rels/slide3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199.xml"/><Relationship Id="rId7" Type="http://schemas.openxmlformats.org/officeDocument/2006/relationships/image" Target="../media/image23.sv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tags" Target="../tags/tag207.xml"/><Relationship Id="rId13" Type="http://schemas.openxmlformats.org/officeDocument/2006/relationships/image" Target="../media/image23.svg"/><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image" Target="../media/image22.png"/><Relationship Id="rId17" Type="http://schemas.openxmlformats.org/officeDocument/2006/relationships/image" Target="../media/image44.png"/><Relationship Id="rId2" Type="http://schemas.openxmlformats.org/officeDocument/2006/relationships/tags" Target="../tags/tag201.xml"/><Relationship Id="rId16" Type="http://schemas.openxmlformats.org/officeDocument/2006/relationships/image" Target="../media/image43.png"/><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image" Target="../media/image33.jpg"/><Relationship Id="rId5" Type="http://schemas.openxmlformats.org/officeDocument/2006/relationships/tags" Target="../tags/tag204.xml"/><Relationship Id="rId15" Type="http://schemas.openxmlformats.org/officeDocument/2006/relationships/image" Target="../media/image42.png"/><Relationship Id="rId10" Type="http://schemas.openxmlformats.org/officeDocument/2006/relationships/slideLayout" Target="../slideLayouts/slideLayout7.xml"/><Relationship Id="rId4" Type="http://schemas.openxmlformats.org/officeDocument/2006/relationships/tags" Target="../tags/tag203.xml"/><Relationship Id="rId9" Type="http://schemas.openxmlformats.org/officeDocument/2006/relationships/tags" Target="../tags/tag208.xml"/><Relationship Id="rId14" Type="http://schemas.openxmlformats.org/officeDocument/2006/relationships/image" Target="../media/image51.jpeg"/></Relationships>
</file>

<file path=ppt/slides/_rels/slide36.xml.rels><?xml version="1.0" encoding="UTF-8" standalone="yes"?>
<Relationships xmlns="http://schemas.openxmlformats.org/package/2006/relationships"><Relationship Id="rId8" Type="http://schemas.openxmlformats.org/officeDocument/2006/relationships/tags" Target="../tags/tag216.xml"/><Relationship Id="rId13" Type="http://schemas.openxmlformats.org/officeDocument/2006/relationships/image" Target="../media/image23.svg"/><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22.png"/><Relationship Id="rId17" Type="http://schemas.openxmlformats.org/officeDocument/2006/relationships/image" Target="../media/image45.jpg"/><Relationship Id="rId2" Type="http://schemas.openxmlformats.org/officeDocument/2006/relationships/tags" Target="../tags/tag210.xml"/><Relationship Id="rId16" Type="http://schemas.openxmlformats.org/officeDocument/2006/relationships/image" Target="../media/image44.png"/><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image" Target="../media/image33.jpg"/><Relationship Id="rId5" Type="http://schemas.openxmlformats.org/officeDocument/2006/relationships/tags" Target="../tags/tag213.xml"/><Relationship Id="rId15" Type="http://schemas.openxmlformats.org/officeDocument/2006/relationships/image" Target="../media/image42.png"/><Relationship Id="rId10" Type="http://schemas.openxmlformats.org/officeDocument/2006/relationships/slideLayout" Target="../slideLayouts/slideLayout7.xml"/><Relationship Id="rId4" Type="http://schemas.openxmlformats.org/officeDocument/2006/relationships/tags" Target="../tags/tag212.xml"/><Relationship Id="rId9" Type="http://schemas.openxmlformats.org/officeDocument/2006/relationships/tags" Target="../tags/tag217.xml"/><Relationship Id="rId14" Type="http://schemas.openxmlformats.org/officeDocument/2006/relationships/image" Target="../media/image51.jpeg"/></Relationships>
</file>

<file path=ppt/slides/_rels/slide37.xml.rels><?xml version="1.0" encoding="UTF-8" standalone="yes"?>
<Relationships xmlns="http://schemas.openxmlformats.org/package/2006/relationships"><Relationship Id="rId8" Type="http://schemas.openxmlformats.org/officeDocument/2006/relationships/tags" Target="../tags/tag225.xml"/><Relationship Id="rId13" Type="http://schemas.openxmlformats.org/officeDocument/2006/relationships/image" Target="../media/image22.png"/><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image" Target="../media/image51.jpeg"/><Relationship Id="rId17" Type="http://schemas.openxmlformats.org/officeDocument/2006/relationships/image" Target="../media/image46.png"/><Relationship Id="rId2" Type="http://schemas.openxmlformats.org/officeDocument/2006/relationships/tags" Target="../tags/tag219.xml"/><Relationship Id="rId16" Type="http://schemas.openxmlformats.org/officeDocument/2006/relationships/image" Target="../media/image45.jpg"/><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image" Target="../media/image33.jpg"/><Relationship Id="rId5" Type="http://schemas.openxmlformats.org/officeDocument/2006/relationships/tags" Target="../tags/tag222.xml"/><Relationship Id="rId15" Type="http://schemas.openxmlformats.org/officeDocument/2006/relationships/image" Target="../media/image42.png"/><Relationship Id="rId10" Type="http://schemas.openxmlformats.org/officeDocument/2006/relationships/slideLayout" Target="../slideLayouts/slideLayout7.xml"/><Relationship Id="rId4" Type="http://schemas.openxmlformats.org/officeDocument/2006/relationships/tags" Target="../tags/tag221.xml"/><Relationship Id="rId9" Type="http://schemas.openxmlformats.org/officeDocument/2006/relationships/tags" Target="../tags/tag226.xml"/><Relationship Id="rId14" Type="http://schemas.openxmlformats.org/officeDocument/2006/relationships/image" Target="../media/image23.svg"/></Relationships>
</file>

<file path=ppt/slides/_rels/slide38.xml.rels><?xml version="1.0" encoding="UTF-8" standalone="yes"?>
<Relationships xmlns="http://schemas.openxmlformats.org/package/2006/relationships"><Relationship Id="rId8" Type="http://schemas.openxmlformats.org/officeDocument/2006/relationships/tags" Target="../tags/tag234.xml"/><Relationship Id="rId13" Type="http://schemas.openxmlformats.org/officeDocument/2006/relationships/image" Target="../media/image22.png"/><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image" Target="../media/image51.jpeg"/><Relationship Id="rId17" Type="http://schemas.openxmlformats.org/officeDocument/2006/relationships/image" Target="../media/image47.png"/><Relationship Id="rId2" Type="http://schemas.openxmlformats.org/officeDocument/2006/relationships/tags" Target="../tags/tag228.xml"/><Relationship Id="rId16" Type="http://schemas.openxmlformats.org/officeDocument/2006/relationships/image" Target="../media/image46.png"/><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image" Target="../media/image33.jpg"/><Relationship Id="rId5" Type="http://schemas.openxmlformats.org/officeDocument/2006/relationships/tags" Target="../tags/tag231.xml"/><Relationship Id="rId15" Type="http://schemas.openxmlformats.org/officeDocument/2006/relationships/image" Target="../media/image45.jpg"/><Relationship Id="rId10" Type="http://schemas.openxmlformats.org/officeDocument/2006/relationships/slideLayout" Target="../slideLayouts/slideLayout7.xml"/><Relationship Id="rId4" Type="http://schemas.openxmlformats.org/officeDocument/2006/relationships/tags" Target="../tags/tag230.xml"/><Relationship Id="rId9" Type="http://schemas.openxmlformats.org/officeDocument/2006/relationships/tags" Target="../tags/tag235.xml"/><Relationship Id="rId14" Type="http://schemas.openxmlformats.org/officeDocument/2006/relationships/image" Target="../media/image23.svg"/></Relationships>
</file>

<file path=ppt/slides/_rels/slide39.xml.rels><?xml version="1.0" encoding="UTF-8" standalone="yes"?>
<Relationships xmlns="http://schemas.openxmlformats.org/package/2006/relationships"><Relationship Id="rId8" Type="http://schemas.openxmlformats.org/officeDocument/2006/relationships/tags" Target="../tags/tag243.xml"/><Relationship Id="rId13" Type="http://schemas.openxmlformats.org/officeDocument/2006/relationships/image" Target="../media/image22.png"/><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51.jpeg"/><Relationship Id="rId17" Type="http://schemas.openxmlformats.org/officeDocument/2006/relationships/image" Target="../media/image48.png"/><Relationship Id="rId2" Type="http://schemas.openxmlformats.org/officeDocument/2006/relationships/tags" Target="../tags/tag237.xml"/><Relationship Id="rId16" Type="http://schemas.openxmlformats.org/officeDocument/2006/relationships/image" Target="../media/image47.png"/><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image" Target="../media/image33.jpg"/><Relationship Id="rId5" Type="http://schemas.openxmlformats.org/officeDocument/2006/relationships/tags" Target="../tags/tag240.xml"/><Relationship Id="rId15" Type="http://schemas.openxmlformats.org/officeDocument/2006/relationships/image" Target="../media/image46.png"/><Relationship Id="rId10" Type="http://schemas.openxmlformats.org/officeDocument/2006/relationships/slideLayout" Target="../slideLayouts/slideLayout7.xml"/><Relationship Id="rId4" Type="http://schemas.openxmlformats.org/officeDocument/2006/relationships/tags" Target="../tags/tag239.xml"/><Relationship Id="rId9" Type="http://schemas.openxmlformats.org/officeDocument/2006/relationships/tags" Target="../tags/tag244.xml"/><Relationship Id="rId14" Type="http://schemas.openxmlformats.org/officeDocument/2006/relationships/image" Target="../media/image23.svg"/></Relationships>
</file>

<file path=ppt/slides/_rels/slide4.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10.jpe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slideLayout" Target="../slideLayouts/slideLayout7.xml"/><Relationship Id="rId2" Type="http://schemas.openxmlformats.org/officeDocument/2006/relationships/tags" Target="../tags/tag30.xml"/><Relationship Id="rId16" Type="http://schemas.openxmlformats.org/officeDocument/2006/relationships/tags" Target="../tags/tag44.xml"/><Relationship Id="rId20" Type="http://schemas.openxmlformats.org/officeDocument/2006/relationships/image" Target="../media/image12.svg"/><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5" Type="http://schemas.openxmlformats.org/officeDocument/2006/relationships/tags" Target="../tags/tag33.xml"/><Relationship Id="rId15" Type="http://schemas.openxmlformats.org/officeDocument/2006/relationships/tags" Target="../tags/tag43.xml"/><Relationship Id="rId10" Type="http://schemas.openxmlformats.org/officeDocument/2006/relationships/tags" Target="../tags/tag38.xml"/><Relationship Id="rId19" Type="http://schemas.openxmlformats.org/officeDocument/2006/relationships/image" Target="../media/image11.png"/><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s>
</file>

<file path=ppt/slides/_rels/slide40.xml.rels><?xml version="1.0" encoding="UTF-8" standalone="yes"?>
<Relationships xmlns="http://schemas.openxmlformats.org/package/2006/relationships"><Relationship Id="rId8" Type="http://schemas.openxmlformats.org/officeDocument/2006/relationships/tags" Target="../tags/tag252.xml"/><Relationship Id="rId13" Type="http://schemas.openxmlformats.org/officeDocument/2006/relationships/image" Target="../media/image23.svg"/><Relationship Id="rId3" Type="http://schemas.openxmlformats.org/officeDocument/2006/relationships/tags" Target="../tags/tag247.xml"/><Relationship Id="rId7" Type="http://schemas.openxmlformats.org/officeDocument/2006/relationships/tags" Target="../tags/tag251.xml"/><Relationship Id="rId12" Type="http://schemas.openxmlformats.org/officeDocument/2006/relationships/image" Target="../media/image22.png"/><Relationship Id="rId2" Type="http://schemas.openxmlformats.org/officeDocument/2006/relationships/tags" Target="../tags/tag246.xml"/><Relationship Id="rId16" Type="http://schemas.openxmlformats.org/officeDocument/2006/relationships/image" Target="../media/image49.jpg"/><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image" Target="../media/image51.jpeg"/><Relationship Id="rId5" Type="http://schemas.openxmlformats.org/officeDocument/2006/relationships/tags" Target="../tags/tag249.xml"/><Relationship Id="rId15" Type="http://schemas.openxmlformats.org/officeDocument/2006/relationships/image" Target="../media/image48.png"/><Relationship Id="rId10" Type="http://schemas.openxmlformats.org/officeDocument/2006/relationships/image" Target="../media/image33.jpg"/><Relationship Id="rId4" Type="http://schemas.openxmlformats.org/officeDocument/2006/relationships/tags" Target="../tags/tag248.xml"/><Relationship Id="rId9" Type="http://schemas.openxmlformats.org/officeDocument/2006/relationships/slideLayout" Target="../slideLayouts/slideLayout7.xml"/><Relationship Id="rId14" Type="http://schemas.openxmlformats.org/officeDocument/2006/relationships/image" Target="../media/image47.png"/></Relationships>
</file>

<file path=ppt/slides/_rels/slide41.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8.png"/><Relationship Id="rId3" Type="http://schemas.openxmlformats.org/officeDocument/2006/relationships/tags" Target="../tags/tag255.xml"/><Relationship Id="rId7" Type="http://schemas.openxmlformats.org/officeDocument/2006/relationships/tags" Target="../tags/tag259.xml"/><Relationship Id="rId12" Type="http://schemas.openxmlformats.org/officeDocument/2006/relationships/image" Target="../media/image23.svg"/><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tags" Target="../tags/tag258.xml"/><Relationship Id="rId11" Type="http://schemas.openxmlformats.org/officeDocument/2006/relationships/image" Target="../media/image22.png"/><Relationship Id="rId5" Type="http://schemas.openxmlformats.org/officeDocument/2006/relationships/tags" Target="../tags/tag257.xml"/><Relationship Id="rId15" Type="http://schemas.openxmlformats.org/officeDocument/2006/relationships/image" Target="../media/image52.png"/><Relationship Id="rId10" Type="http://schemas.openxmlformats.org/officeDocument/2006/relationships/image" Target="../media/image51.jpeg"/><Relationship Id="rId4" Type="http://schemas.openxmlformats.org/officeDocument/2006/relationships/tags" Target="../tags/tag256.xml"/><Relationship Id="rId9" Type="http://schemas.openxmlformats.org/officeDocument/2006/relationships/image" Target="../media/image33.jpg"/><Relationship Id="rId14" Type="http://schemas.openxmlformats.org/officeDocument/2006/relationships/image" Target="../media/image49.jpg"/></Relationships>
</file>

<file path=ppt/slides/_rels/slide42.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52.png"/><Relationship Id="rId3" Type="http://schemas.openxmlformats.org/officeDocument/2006/relationships/tags" Target="../tags/tag262.xml"/><Relationship Id="rId7" Type="http://schemas.openxmlformats.org/officeDocument/2006/relationships/slideLayout" Target="../slideLayouts/slideLayout7.xml"/><Relationship Id="rId12" Type="http://schemas.openxmlformats.org/officeDocument/2006/relationships/image" Target="../media/image49.jp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image" Target="../media/image23.svg"/><Relationship Id="rId5" Type="http://schemas.openxmlformats.org/officeDocument/2006/relationships/tags" Target="../tags/tag264.xml"/><Relationship Id="rId10" Type="http://schemas.openxmlformats.org/officeDocument/2006/relationships/image" Target="../media/image22.png"/><Relationship Id="rId4" Type="http://schemas.openxmlformats.org/officeDocument/2006/relationships/tags" Target="../tags/tag263.xml"/><Relationship Id="rId9" Type="http://schemas.openxmlformats.org/officeDocument/2006/relationships/image" Target="../media/image51.jpeg"/><Relationship Id="rId14" Type="http://schemas.openxmlformats.org/officeDocument/2006/relationships/image" Target="../media/image53.png"/></Relationships>
</file>

<file path=ppt/slides/_rels/slide4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68.xml"/><Relationship Id="rId7" Type="http://schemas.openxmlformats.org/officeDocument/2006/relationships/image" Target="../media/image10.jpeg"/><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slideLayout" Target="../slideLayouts/slideLayout7.xml"/><Relationship Id="rId11" Type="http://schemas.openxmlformats.org/officeDocument/2006/relationships/image" Target="../media/image26.svg"/><Relationship Id="rId5" Type="http://schemas.openxmlformats.org/officeDocument/2006/relationships/tags" Target="../tags/tag270.xml"/><Relationship Id="rId10" Type="http://schemas.openxmlformats.org/officeDocument/2006/relationships/image" Target="../media/image5.png"/><Relationship Id="rId4" Type="http://schemas.openxmlformats.org/officeDocument/2006/relationships/tags" Target="../tags/tag269.xml"/><Relationship Id="rId9" Type="http://schemas.openxmlformats.org/officeDocument/2006/relationships/image" Target="../media/image25.svg"/></Relationships>
</file>

<file path=ppt/slides/_rels/slide44.xml.rels><?xml version="1.0" encoding="UTF-8" standalone="yes"?>
<Relationships xmlns="http://schemas.openxmlformats.org/package/2006/relationships"><Relationship Id="rId8" Type="http://schemas.openxmlformats.org/officeDocument/2006/relationships/tags" Target="../tags/tag278.xml"/><Relationship Id="rId13" Type="http://schemas.openxmlformats.org/officeDocument/2006/relationships/image" Target="../media/image22.png"/><Relationship Id="rId18" Type="http://schemas.openxmlformats.org/officeDocument/2006/relationships/image" Target="../media/image45.jpg"/><Relationship Id="rId3" Type="http://schemas.openxmlformats.org/officeDocument/2006/relationships/tags" Target="../tags/tag273.xml"/><Relationship Id="rId21" Type="http://schemas.openxmlformats.org/officeDocument/2006/relationships/image" Target="../media/image48.png"/><Relationship Id="rId7" Type="http://schemas.openxmlformats.org/officeDocument/2006/relationships/tags" Target="../tags/tag277.xml"/><Relationship Id="rId12" Type="http://schemas.openxmlformats.org/officeDocument/2006/relationships/image" Target="../media/image33.jpg"/><Relationship Id="rId17" Type="http://schemas.openxmlformats.org/officeDocument/2006/relationships/image" Target="../media/image44.png"/><Relationship Id="rId2" Type="http://schemas.openxmlformats.org/officeDocument/2006/relationships/tags" Target="../tags/tag272.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tags" Target="../tags/tag271.xml"/><Relationship Id="rId6" Type="http://schemas.openxmlformats.org/officeDocument/2006/relationships/tags" Target="../tags/tag276.xml"/><Relationship Id="rId11" Type="http://schemas.openxmlformats.org/officeDocument/2006/relationships/slideLayout" Target="../slideLayouts/slideLayout7.xml"/><Relationship Id="rId5" Type="http://schemas.openxmlformats.org/officeDocument/2006/relationships/tags" Target="../tags/tag275.xml"/><Relationship Id="rId15" Type="http://schemas.openxmlformats.org/officeDocument/2006/relationships/image" Target="../media/image42.png"/><Relationship Id="rId10" Type="http://schemas.openxmlformats.org/officeDocument/2006/relationships/tags" Target="../tags/tag280.xml"/><Relationship Id="rId19" Type="http://schemas.openxmlformats.org/officeDocument/2006/relationships/image" Target="../media/image46.png"/><Relationship Id="rId4" Type="http://schemas.openxmlformats.org/officeDocument/2006/relationships/tags" Target="../tags/tag274.xml"/><Relationship Id="rId9" Type="http://schemas.openxmlformats.org/officeDocument/2006/relationships/tags" Target="../tags/tag279.xml"/><Relationship Id="rId14" Type="http://schemas.openxmlformats.org/officeDocument/2006/relationships/image" Target="../media/image23.svg"/><Relationship Id="rId22" Type="http://schemas.openxmlformats.org/officeDocument/2006/relationships/image" Target="../media/image49.jpg"/></Relationships>
</file>

<file path=ppt/slides/_rels/slide4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83.xml"/><Relationship Id="rId7" Type="http://schemas.openxmlformats.org/officeDocument/2006/relationships/image" Target="../media/image10.jpeg"/><Relationship Id="rId2" Type="http://schemas.openxmlformats.org/officeDocument/2006/relationships/tags" Target="../tags/tag282.xml"/><Relationship Id="rId1" Type="http://schemas.openxmlformats.org/officeDocument/2006/relationships/tags" Target="../tags/tag281.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85.xml"/><Relationship Id="rId10" Type="http://schemas.openxmlformats.org/officeDocument/2006/relationships/image" Target="../media/image5.png"/><Relationship Id="rId4" Type="http://schemas.openxmlformats.org/officeDocument/2006/relationships/tags" Target="../tags/tag284.xml"/><Relationship Id="rId9" Type="http://schemas.openxmlformats.org/officeDocument/2006/relationships/image" Target="../media/image4.svg"/></Relationships>
</file>

<file path=ppt/slides/_rels/slide46.xml.rels><?xml version="1.0" encoding="UTF-8" standalone="yes"?>
<Relationships xmlns="http://schemas.openxmlformats.org/package/2006/relationships"><Relationship Id="rId8" Type="http://schemas.openxmlformats.org/officeDocument/2006/relationships/tags" Target="../tags/tag293.xml"/><Relationship Id="rId13" Type="http://schemas.openxmlformats.org/officeDocument/2006/relationships/slideLayout" Target="../slideLayouts/slideLayout7.xml"/><Relationship Id="rId18" Type="http://schemas.openxmlformats.org/officeDocument/2006/relationships/image" Target="../media/image44.png"/><Relationship Id="rId3" Type="http://schemas.openxmlformats.org/officeDocument/2006/relationships/tags" Target="../tags/tag288.xml"/><Relationship Id="rId21" Type="http://schemas.openxmlformats.org/officeDocument/2006/relationships/image" Target="../media/image47.png"/><Relationship Id="rId7" Type="http://schemas.openxmlformats.org/officeDocument/2006/relationships/tags" Target="../tags/tag292.xml"/><Relationship Id="rId12" Type="http://schemas.openxmlformats.org/officeDocument/2006/relationships/tags" Target="../tags/tag297.xml"/><Relationship Id="rId17" Type="http://schemas.openxmlformats.org/officeDocument/2006/relationships/image" Target="../media/image43.png"/><Relationship Id="rId2" Type="http://schemas.openxmlformats.org/officeDocument/2006/relationships/tags" Target="../tags/tag287.xml"/><Relationship Id="rId16" Type="http://schemas.openxmlformats.org/officeDocument/2006/relationships/image" Target="../media/image23.svg"/><Relationship Id="rId20" Type="http://schemas.openxmlformats.org/officeDocument/2006/relationships/image" Target="../media/image46.png"/><Relationship Id="rId1" Type="http://schemas.openxmlformats.org/officeDocument/2006/relationships/tags" Target="../tags/tag286.xml"/><Relationship Id="rId6" Type="http://schemas.openxmlformats.org/officeDocument/2006/relationships/tags" Target="../tags/tag291.xml"/><Relationship Id="rId11" Type="http://schemas.openxmlformats.org/officeDocument/2006/relationships/tags" Target="../tags/tag296.xml"/><Relationship Id="rId5" Type="http://schemas.openxmlformats.org/officeDocument/2006/relationships/tags" Target="../tags/tag290.xml"/><Relationship Id="rId15" Type="http://schemas.openxmlformats.org/officeDocument/2006/relationships/image" Target="../media/image22.png"/><Relationship Id="rId10" Type="http://schemas.openxmlformats.org/officeDocument/2006/relationships/tags" Target="../tags/tag295.xml"/><Relationship Id="rId19" Type="http://schemas.openxmlformats.org/officeDocument/2006/relationships/image" Target="../media/image45.jpg"/><Relationship Id="rId4" Type="http://schemas.openxmlformats.org/officeDocument/2006/relationships/tags" Target="../tags/tag289.xml"/><Relationship Id="rId9" Type="http://schemas.openxmlformats.org/officeDocument/2006/relationships/tags" Target="../tags/tag294.xml"/><Relationship Id="rId14" Type="http://schemas.openxmlformats.org/officeDocument/2006/relationships/image" Target="../media/image33.jpg"/><Relationship Id="rId22" Type="http://schemas.openxmlformats.org/officeDocument/2006/relationships/image" Target="../media/image48.png"/></Relationships>
</file>

<file path=ppt/slides/_rels/slide47.xml.rels><?xml version="1.0" encoding="UTF-8" standalone="yes"?>
<Relationships xmlns="http://schemas.openxmlformats.org/package/2006/relationships"><Relationship Id="rId8" Type="http://schemas.openxmlformats.org/officeDocument/2006/relationships/tags" Target="../tags/tag305.xml"/><Relationship Id="rId13" Type="http://schemas.openxmlformats.org/officeDocument/2006/relationships/tags" Target="../tags/tag310.xml"/><Relationship Id="rId18" Type="http://schemas.openxmlformats.org/officeDocument/2006/relationships/image" Target="../media/image22.png"/><Relationship Id="rId26" Type="http://schemas.openxmlformats.org/officeDocument/2006/relationships/image" Target="../media/image48.png"/><Relationship Id="rId3" Type="http://schemas.openxmlformats.org/officeDocument/2006/relationships/tags" Target="../tags/tag300.xml"/><Relationship Id="rId21" Type="http://schemas.openxmlformats.org/officeDocument/2006/relationships/image" Target="../media/image43.png"/><Relationship Id="rId7" Type="http://schemas.openxmlformats.org/officeDocument/2006/relationships/tags" Target="../tags/tag304.xml"/><Relationship Id="rId12" Type="http://schemas.openxmlformats.org/officeDocument/2006/relationships/tags" Target="../tags/tag309.xml"/><Relationship Id="rId17" Type="http://schemas.openxmlformats.org/officeDocument/2006/relationships/image" Target="../media/image33.jpg"/><Relationship Id="rId25" Type="http://schemas.openxmlformats.org/officeDocument/2006/relationships/image" Target="../media/image47.png"/><Relationship Id="rId2" Type="http://schemas.openxmlformats.org/officeDocument/2006/relationships/tags" Target="../tags/tag299.xml"/><Relationship Id="rId16" Type="http://schemas.openxmlformats.org/officeDocument/2006/relationships/slideLayout" Target="../slideLayouts/slideLayout7.xml"/><Relationship Id="rId20" Type="http://schemas.openxmlformats.org/officeDocument/2006/relationships/image" Target="../media/image42.png"/><Relationship Id="rId1" Type="http://schemas.openxmlformats.org/officeDocument/2006/relationships/tags" Target="../tags/tag298.xml"/><Relationship Id="rId6" Type="http://schemas.openxmlformats.org/officeDocument/2006/relationships/tags" Target="../tags/tag303.xml"/><Relationship Id="rId11" Type="http://schemas.openxmlformats.org/officeDocument/2006/relationships/tags" Target="../tags/tag308.xml"/><Relationship Id="rId24" Type="http://schemas.openxmlformats.org/officeDocument/2006/relationships/image" Target="../media/image46.png"/><Relationship Id="rId5" Type="http://schemas.openxmlformats.org/officeDocument/2006/relationships/tags" Target="../tags/tag302.xml"/><Relationship Id="rId15" Type="http://schemas.openxmlformats.org/officeDocument/2006/relationships/tags" Target="../tags/tag312.xml"/><Relationship Id="rId23" Type="http://schemas.openxmlformats.org/officeDocument/2006/relationships/image" Target="../media/image45.jpg"/><Relationship Id="rId10" Type="http://schemas.openxmlformats.org/officeDocument/2006/relationships/tags" Target="../tags/tag307.xml"/><Relationship Id="rId19" Type="http://schemas.openxmlformats.org/officeDocument/2006/relationships/image" Target="../media/image23.svg"/><Relationship Id="rId4" Type="http://schemas.openxmlformats.org/officeDocument/2006/relationships/tags" Target="../tags/tag301.xml"/><Relationship Id="rId9" Type="http://schemas.openxmlformats.org/officeDocument/2006/relationships/tags" Target="../tags/tag306.xml"/><Relationship Id="rId14" Type="http://schemas.openxmlformats.org/officeDocument/2006/relationships/tags" Target="../tags/tag311.xml"/><Relationship Id="rId22" Type="http://schemas.openxmlformats.org/officeDocument/2006/relationships/image" Target="../media/image44.png"/><Relationship Id="rId27" Type="http://schemas.openxmlformats.org/officeDocument/2006/relationships/image" Target="../media/image49.jpg"/></Relationships>
</file>

<file path=ppt/slides/_rels/slide4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315.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314.xml"/><Relationship Id="rId1" Type="http://schemas.openxmlformats.org/officeDocument/2006/relationships/tags" Target="../tags/tag313.xml"/><Relationship Id="rId6" Type="http://schemas.openxmlformats.org/officeDocument/2006/relationships/tags" Target="../tags/tag318.xml"/><Relationship Id="rId11" Type="http://schemas.openxmlformats.org/officeDocument/2006/relationships/image" Target="../media/image5.png"/><Relationship Id="rId5" Type="http://schemas.openxmlformats.org/officeDocument/2006/relationships/tags" Target="../tags/tag317.xml"/><Relationship Id="rId10" Type="http://schemas.openxmlformats.org/officeDocument/2006/relationships/image" Target="../media/image25.svg"/><Relationship Id="rId4" Type="http://schemas.openxmlformats.org/officeDocument/2006/relationships/tags" Target="../tags/tag316.xml"/><Relationship Id="rId9" Type="http://schemas.openxmlformats.org/officeDocument/2006/relationships/image" Target="../media/image3.png"/></Relationships>
</file>

<file path=ppt/slides/_rels/slide49.xml.rels><?xml version="1.0" encoding="UTF-8" standalone="yes"?>
<Relationships xmlns="http://schemas.openxmlformats.org/package/2006/relationships"><Relationship Id="rId8" Type="http://schemas.openxmlformats.org/officeDocument/2006/relationships/tags" Target="../tags/tag326.xml"/><Relationship Id="rId13" Type="http://schemas.openxmlformats.org/officeDocument/2006/relationships/image" Target="../media/image13.svg"/><Relationship Id="rId3" Type="http://schemas.openxmlformats.org/officeDocument/2006/relationships/tags" Target="../tags/tag321.xml"/><Relationship Id="rId7" Type="http://schemas.openxmlformats.org/officeDocument/2006/relationships/tags" Target="../tags/tag325.xml"/><Relationship Id="rId12" Type="http://schemas.openxmlformats.org/officeDocument/2006/relationships/image" Target="../media/image11.png"/><Relationship Id="rId2" Type="http://schemas.openxmlformats.org/officeDocument/2006/relationships/tags" Target="../tags/tag320.xml"/><Relationship Id="rId16" Type="http://schemas.openxmlformats.org/officeDocument/2006/relationships/image" Target="../media/image16.png"/><Relationship Id="rId1" Type="http://schemas.openxmlformats.org/officeDocument/2006/relationships/tags" Target="../tags/tag319.xml"/><Relationship Id="rId6" Type="http://schemas.openxmlformats.org/officeDocument/2006/relationships/tags" Target="../tags/tag324.xml"/><Relationship Id="rId11" Type="http://schemas.openxmlformats.org/officeDocument/2006/relationships/image" Target="../media/image10.jpeg"/><Relationship Id="rId5" Type="http://schemas.openxmlformats.org/officeDocument/2006/relationships/tags" Target="../tags/tag323.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322.xml"/><Relationship Id="rId9" Type="http://schemas.openxmlformats.org/officeDocument/2006/relationships/tags" Target="../tags/tag327.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tags" Target="../tags/tag57.xml"/><Relationship Id="rId18" Type="http://schemas.openxmlformats.org/officeDocument/2006/relationships/image" Target="../media/image17.png"/><Relationship Id="rId3" Type="http://schemas.openxmlformats.org/officeDocument/2006/relationships/tags" Target="../tags/tag47.xml"/><Relationship Id="rId21" Type="http://schemas.openxmlformats.org/officeDocument/2006/relationships/image" Target="../media/image20.png"/><Relationship Id="rId7" Type="http://schemas.openxmlformats.org/officeDocument/2006/relationships/tags" Target="../tags/tag51.xml"/><Relationship Id="rId12" Type="http://schemas.openxmlformats.org/officeDocument/2006/relationships/tags" Target="../tags/tag56.xml"/><Relationship Id="rId17" Type="http://schemas.openxmlformats.org/officeDocument/2006/relationships/image" Target="../media/image13.svg"/><Relationship Id="rId2" Type="http://schemas.openxmlformats.org/officeDocument/2006/relationships/tags" Target="../tags/tag46.xml"/><Relationship Id="rId16" Type="http://schemas.openxmlformats.org/officeDocument/2006/relationships/image" Target="../media/image11.png"/><Relationship Id="rId20" Type="http://schemas.openxmlformats.org/officeDocument/2006/relationships/image" Target="../media/image19.png"/><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tags" Target="../tags/tag55.xml"/><Relationship Id="rId5" Type="http://schemas.openxmlformats.org/officeDocument/2006/relationships/tags" Target="../tags/tag49.xml"/><Relationship Id="rId15" Type="http://schemas.openxmlformats.org/officeDocument/2006/relationships/image" Target="../media/image10.jpeg"/><Relationship Id="rId10" Type="http://schemas.openxmlformats.org/officeDocument/2006/relationships/tags" Target="../tags/tag54.xml"/><Relationship Id="rId19" Type="http://schemas.openxmlformats.org/officeDocument/2006/relationships/image" Target="../media/image18.png"/><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slideLayout" Target="../slideLayouts/slideLayout7.xml"/><Relationship Id="rId22" Type="http://schemas.openxmlformats.org/officeDocument/2006/relationships/image" Target="../media/image21.png"/></Relationships>
</file>

<file path=ppt/slides/_rels/slide5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330.xml"/><Relationship Id="rId7" Type="http://schemas.openxmlformats.org/officeDocument/2006/relationships/image" Target="../media/image22.png"/><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slideLayout" Target="../slideLayouts/slideLayout7.xml"/><Relationship Id="rId5" Type="http://schemas.openxmlformats.org/officeDocument/2006/relationships/tags" Target="../tags/tag332.xml"/><Relationship Id="rId4" Type="http://schemas.openxmlformats.org/officeDocument/2006/relationships/tags" Target="../tags/tag331.xml"/></Relationships>
</file>

<file path=ppt/slides/_rels/slide51.xml.rels><?xml version="1.0" encoding="UTF-8" standalone="yes"?>
<Relationships xmlns="http://schemas.openxmlformats.org/package/2006/relationships"><Relationship Id="rId8" Type="http://schemas.openxmlformats.org/officeDocument/2006/relationships/tags" Target="../tags/tag340.xml"/><Relationship Id="rId13" Type="http://schemas.openxmlformats.org/officeDocument/2006/relationships/slideLayout" Target="../slideLayouts/slideLayout7.xml"/><Relationship Id="rId3" Type="http://schemas.openxmlformats.org/officeDocument/2006/relationships/tags" Target="../tags/tag335.xml"/><Relationship Id="rId7" Type="http://schemas.openxmlformats.org/officeDocument/2006/relationships/tags" Target="../tags/tag339.xml"/><Relationship Id="rId12" Type="http://schemas.openxmlformats.org/officeDocument/2006/relationships/tags" Target="../tags/tag344.xml"/><Relationship Id="rId2" Type="http://schemas.openxmlformats.org/officeDocument/2006/relationships/tags" Target="../tags/tag334.xml"/><Relationship Id="rId1" Type="http://schemas.openxmlformats.org/officeDocument/2006/relationships/tags" Target="../tags/tag333.xml"/><Relationship Id="rId6" Type="http://schemas.openxmlformats.org/officeDocument/2006/relationships/tags" Target="../tags/tag338.xml"/><Relationship Id="rId11" Type="http://schemas.openxmlformats.org/officeDocument/2006/relationships/tags" Target="../tags/tag343.xml"/><Relationship Id="rId5" Type="http://schemas.openxmlformats.org/officeDocument/2006/relationships/tags" Target="../tags/tag337.xml"/><Relationship Id="rId15" Type="http://schemas.openxmlformats.org/officeDocument/2006/relationships/image" Target="../media/image23.svg"/><Relationship Id="rId10" Type="http://schemas.openxmlformats.org/officeDocument/2006/relationships/tags" Target="../tags/tag342.xml"/><Relationship Id="rId4" Type="http://schemas.openxmlformats.org/officeDocument/2006/relationships/tags" Target="../tags/tag336.xml"/><Relationship Id="rId9" Type="http://schemas.openxmlformats.org/officeDocument/2006/relationships/tags" Target="../tags/tag341.xml"/><Relationship Id="rId14" Type="http://schemas.openxmlformats.org/officeDocument/2006/relationships/image" Target="../media/image22.png"/></Relationships>
</file>

<file path=ppt/slides/_rels/slide52.xml.rels><?xml version="1.0" encoding="UTF-8" standalone="yes"?>
<Relationships xmlns="http://schemas.openxmlformats.org/package/2006/relationships"><Relationship Id="rId8" Type="http://schemas.openxmlformats.org/officeDocument/2006/relationships/tags" Target="../tags/tag352.xml"/><Relationship Id="rId13" Type="http://schemas.openxmlformats.org/officeDocument/2006/relationships/tags" Target="../tags/tag357.xml"/><Relationship Id="rId3" Type="http://schemas.openxmlformats.org/officeDocument/2006/relationships/tags" Target="../tags/tag347.xml"/><Relationship Id="rId7" Type="http://schemas.openxmlformats.org/officeDocument/2006/relationships/tags" Target="../tags/tag351.xml"/><Relationship Id="rId12" Type="http://schemas.openxmlformats.org/officeDocument/2006/relationships/tags" Target="../tags/tag356.xml"/><Relationship Id="rId2" Type="http://schemas.openxmlformats.org/officeDocument/2006/relationships/tags" Target="../tags/tag346.xml"/><Relationship Id="rId16" Type="http://schemas.openxmlformats.org/officeDocument/2006/relationships/image" Target="../media/image23.svg"/><Relationship Id="rId1" Type="http://schemas.openxmlformats.org/officeDocument/2006/relationships/tags" Target="../tags/tag345.xml"/><Relationship Id="rId6" Type="http://schemas.openxmlformats.org/officeDocument/2006/relationships/tags" Target="../tags/tag350.xml"/><Relationship Id="rId11" Type="http://schemas.openxmlformats.org/officeDocument/2006/relationships/tags" Target="../tags/tag355.xml"/><Relationship Id="rId5" Type="http://schemas.openxmlformats.org/officeDocument/2006/relationships/tags" Target="../tags/tag349.xml"/><Relationship Id="rId15" Type="http://schemas.openxmlformats.org/officeDocument/2006/relationships/image" Target="../media/image22.png"/><Relationship Id="rId10" Type="http://schemas.openxmlformats.org/officeDocument/2006/relationships/tags" Target="../tags/tag354.xml"/><Relationship Id="rId4" Type="http://schemas.openxmlformats.org/officeDocument/2006/relationships/tags" Target="../tags/tag348.xml"/><Relationship Id="rId9" Type="http://schemas.openxmlformats.org/officeDocument/2006/relationships/tags" Target="../tags/tag353.xml"/><Relationship Id="rId14"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tags" Target="../tags/tag365.xml"/><Relationship Id="rId13" Type="http://schemas.openxmlformats.org/officeDocument/2006/relationships/slideLayout" Target="../slideLayouts/slideLayout7.xml"/><Relationship Id="rId3" Type="http://schemas.openxmlformats.org/officeDocument/2006/relationships/tags" Target="../tags/tag360.xml"/><Relationship Id="rId7" Type="http://schemas.openxmlformats.org/officeDocument/2006/relationships/tags" Target="../tags/tag364.xml"/><Relationship Id="rId12" Type="http://schemas.openxmlformats.org/officeDocument/2006/relationships/tags" Target="../tags/tag369.xml"/><Relationship Id="rId2" Type="http://schemas.openxmlformats.org/officeDocument/2006/relationships/tags" Target="../tags/tag359.xml"/><Relationship Id="rId1" Type="http://schemas.openxmlformats.org/officeDocument/2006/relationships/tags" Target="../tags/tag358.xml"/><Relationship Id="rId6" Type="http://schemas.openxmlformats.org/officeDocument/2006/relationships/tags" Target="../tags/tag363.xml"/><Relationship Id="rId11" Type="http://schemas.openxmlformats.org/officeDocument/2006/relationships/tags" Target="../tags/tag368.xml"/><Relationship Id="rId5" Type="http://schemas.openxmlformats.org/officeDocument/2006/relationships/tags" Target="../tags/tag362.xml"/><Relationship Id="rId15" Type="http://schemas.openxmlformats.org/officeDocument/2006/relationships/image" Target="../media/image23.svg"/><Relationship Id="rId10" Type="http://schemas.openxmlformats.org/officeDocument/2006/relationships/tags" Target="../tags/tag367.xml"/><Relationship Id="rId4" Type="http://schemas.openxmlformats.org/officeDocument/2006/relationships/tags" Target="../tags/tag361.xml"/><Relationship Id="rId9" Type="http://schemas.openxmlformats.org/officeDocument/2006/relationships/tags" Target="../tags/tag366.xml"/><Relationship Id="rId14" Type="http://schemas.openxmlformats.org/officeDocument/2006/relationships/image" Target="../media/image22.png"/></Relationships>
</file>

<file path=ppt/slides/_rels/slide54.xml.rels><?xml version="1.0" encoding="UTF-8" standalone="yes"?>
<Relationships xmlns="http://schemas.openxmlformats.org/package/2006/relationships"><Relationship Id="rId8" Type="http://schemas.openxmlformats.org/officeDocument/2006/relationships/tags" Target="../tags/tag377.xml"/><Relationship Id="rId13" Type="http://schemas.openxmlformats.org/officeDocument/2006/relationships/tags" Target="../tags/tag382.xml"/><Relationship Id="rId3" Type="http://schemas.openxmlformats.org/officeDocument/2006/relationships/tags" Target="../tags/tag372.xml"/><Relationship Id="rId7" Type="http://schemas.openxmlformats.org/officeDocument/2006/relationships/tags" Target="../tags/tag376.xml"/><Relationship Id="rId12" Type="http://schemas.openxmlformats.org/officeDocument/2006/relationships/tags" Target="../tags/tag381.xml"/><Relationship Id="rId2" Type="http://schemas.openxmlformats.org/officeDocument/2006/relationships/tags" Target="../tags/tag371.xml"/><Relationship Id="rId16" Type="http://schemas.openxmlformats.org/officeDocument/2006/relationships/image" Target="../media/image23.svg"/><Relationship Id="rId1" Type="http://schemas.openxmlformats.org/officeDocument/2006/relationships/tags" Target="../tags/tag370.xml"/><Relationship Id="rId6" Type="http://schemas.openxmlformats.org/officeDocument/2006/relationships/tags" Target="../tags/tag375.xml"/><Relationship Id="rId11" Type="http://schemas.openxmlformats.org/officeDocument/2006/relationships/tags" Target="../tags/tag380.xml"/><Relationship Id="rId5" Type="http://schemas.openxmlformats.org/officeDocument/2006/relationships/tags" Target="../tags/tag374.xml"/><Relationship Id="rId15" Type="http://schemas.openxmlformats.org/officeDocument/2006/relationships/image" Target="../media/image22.png"/><Relationship Id="rId10" Type="http://schemas.openxmlformats.org/officeDocument/2006/relationships/tags" Target="../tags/tag379.xml"/><Relationship Id="rId4" Type="http://schemas.openxmlformats.org/officeDocument/2006/relationships/tags" Target="../tags/tag373.xml"/><Relationship Id="rId9" Type="http://schemas.openxmlformats.org/officeDocument/2006/relationships/tags" Target="../tags/tag378.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390.xml"/><Relationship Id="rId13" Type="http://schemas.openxmlformats.org/officeDocument/2006/relationships/slideLayout" Target="../slideLayouts/slideLayout7.xml"/><Relationship Id="rId3" Type="http://schemas.openxmlformats.org/officeDocument/2006/relationships/tags" Target="../tags/tag385.xml"/><Relationship Id="rId7" Type="http://schemas.openxmlformats.org/officeDocument/2006/relationships/tags" Target="../tags/tag389.xml"/><Relationship Id="rId12" Type="http://schemas.openxmlformats.org/officeDocument/2006/relationships/tags" Target="../tags/tag394.xml"/><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tags" Target="../tags/tag388.xml"/><Relationship Id="rId11" Type="http://schemas.openxmlformats.org/officeDocument/2006/relationships/tags" Target="../tags/tag393.xml"/><Relationship Id="rId5" Type="http://schemas.openxmlformats.org/officeDocument/2006/relationships/tags" Target="../tags/tag387.xml"/><Relationship Id="rId15" Type="http://schemas.openxmlformats.org/officeDocument/2006/relationships/image" Target="../media/image23.svg"/><Relationship Id="rId10" Type="http://schemas.openxmlformats.org/officeDocument/2006/relationships/tags" Target="../tags/tag392.xml"/><Relationship Id="rId4" Type="http://schemas.openxmlformats.org/officeDocument/2006/relationships/tags" Target="../tags/tag386.xml"/><Relationship Id="rId9" Type="http://schemas.openxmlformats.org/officeDocument/2006/relationships/tags" Target="../tags/tag391.xml"/><Relationship Id="rId14" Type="http://schemas.openxmlformats.org/officeDocument/2006/relationships/image" Target="../media/image22.png"/></Relationships>
</file>

<file path=ppt/slides/_rels/slide56.xml.rels><?xml version="1.0" encoding="UTF-8" standalone="yes"?>
<Relationships xmlns="http://schemas.openxmlformats.org/package/2006/relationships"><Relationship Id="rId8" Type="http://schemas.openxmlformats.org/officeDocument/2006/relationships/tags" Target="../tags/tag402.xml"/><Relationship Id="rId13" Type="http://schemas.openxmlformats.org/officeDocument/2006/relationships/tags" Target="../tags/tag407.xml"/><Relationship Id="rId3" Type="http://schemas.openxmlformats.org/officeDocument/2006/relationships/tags" Target="../tags/tag397.xml"/><Relationship Id="rId7" Type="http://schemas.openxmlformats.org/officeDocument/2006/relationships/tags" Target="../tags/tag401.xml"/><Relationship Id="rId12" Type="http://schemas.openxmlformats.org/officeDocument/2006/relationships/tags" Target="../tags/tag406.xml"/><Relationship Id="rId2" Type="http://schemas.openxmlformats.org/officeDocument/2006/relationships/tags" Target="../tags/tag396.xml"/><Relationship Id="rId16" Type="http://schemas.openxmlformats.org/officeDocument/2006/relationships/image" Target="../media/image23.svg"/><Relationship Id="rId1" Type="http://schemas.openxmlformats.org/officeDocument/2006/relationships/tags" Target="../tags/tag395.xml"/><Relationship Id="rId6" Type="http://schemas.openxmlformats.org/officeDocument/2006/relationships/tags" Target="../tags/tag400.xml"/><Relationship Id="rId11" Type="http://schemas.openxmlformats.org/officeDocument/2006/relationships/tags" Target="../tags/tag405.xml"/><Relationship Id="rId5" Type="http://schemas.openxmlformats.org/officeDocument/2006/relationships/tags" Target="../tags/tag399.xml"/><Relationship Id="rId15" Type="http://schemas.openxmlformats.org/officeDocument/2006/relationships/image" Target="../media/image22.png"/><Relationship Id="rId10" Type="http://schemas.openxmlformats.org/officeDocument/2006/relationships/tags" Target="../tags/tag404.xml"/><Relationship Id="rId4" Type="http://schemas.openxmlformats.org/officeDocument/2006/relationships/tags" Target="../tags/tag398.xml"/><Relationship Id="rId9" Type="http://schemas.openxmlformats.org/officeDocument/2006/relationships/tags" Target="../tags/tag403.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415.xml"/><Relationship Id="rId13" Type="http://schemas.openxmlformats.org/officeDocument/2006/relationships/slideLayout" Target="../slideLayouts/slideLayout7.xml"/><Relationship Id="rId3" Type="http://schemas.openxmlformats.org/officeDocument/2006/relationships/tags" Target="../tags/tag410.xml"/><Relationship Id="rId7" Type="http://schemas.openxmlformats.org/officeDocument/2006/relationships/tags" Target="../tags/tag414.xml"/><Relationship Id="rId12" Type="http://schemas.openxmlformats.org/officeDocument/2006/relationships/tags" Target="../tags/tag419.xml"/><Relationship Id="rId2" Type="http://schemas.openxmlformats.org/officeDocument/2006/relationships/tags" Target="../tags/tag409.xml"/><Relationship Id="rId1" Type="http://schemas.openxmlformats.org/officeDocument/2006/relationships/tags" Target="../tags/tag408.xml"/><Relationship Id="rId6" Type="http://schemas.openxmlformats.org/officeDocument/2006/relationships/tags" Target="../tags/tag413.xml"/><Relationship Id="rId11" Type="http://schemas.openxmlformats.org/officeDocument/2006/relationships/tags" Target="../tags/tag418.xml"/><Relationship Id="rId5" Type="http://schemas.openxmlformats.org/officeDocument/2006/relationships/tags" Target="../tags/tag412.xml"/><Relationship Id="rId15" Type="http://schemas.openxmlformats.org/officeDocument/2006/relationships/image" Target="../media/image23.svg"/><Relationship Id="rId10" Type="http://schemas.openxmlformats.org/officeDocument/2006/relationships/tags" Target="../tags/tag417.xml"/><Relationship Id="rId4" Type="http://schemas.openxmlformats.org/officeDocument/2006/relationships/tags" Target="../tags/tag411.xml"/><Relationship Id="rId9" Type="http://schemas.openxmlformats.org/officeDocument/2006/relationships/tags" Target="../tags/tag416.xml"/><Relationship Id="rId14" Type="http://schemas.openxmlformats.org/officeDocument/2006/relationships/image" Target="../media/image22.png"/></Relationships>
</file>

<file path=ppt/slides/_rels/slide58.xml.rels><?xml version="1.0" encoding="UTF-8" standalone="yes"?>
<Relationships xmlns="http://schemas.openxmlformats.org/package/2006/relationships"><Relationship Id="rId8" Type="http://schemas.openxmlformats.org/officeDocument/2006/relationships/tags" Target="../tags/tag427.xml"/><Relationship Id="rId13" Type="http://schemas.openxmlformats.org/officeDocument/2006/relationships/tags" Target="../tags/tag432.xml"/><Relationship Id="rId3" Type="http://schemas.openxmlformats.org/officeDocument/2006/relationships/tags" Target="../tags/tag422.xml"/><Relationship Id="rId7" Type="http://schemas.openxmlformats.org/officeDocument/2006/relationships/tags" Target="../tags/tag426.xml"/><Relationship Id="rId12" Type="http://schemas.openxmlformats.org/officeDocument/2006/relationships/tags" Target="../tags/tag431.xml"/><Relationship Id="rId2" Type="http://schemas.openxmlformats.org/officeDocument/2006/relationships/tags" Target="../tags/tag421.xml"/><Relationship Id="rId16" Type="http://schemas.openxmlformats.org/officeDocument/2006/relationships/image" Target="../media/image23.svg"/><Relationship Id="rId1" Type="http://schemas.openxmlformats.org/officeDocument/2006/relationships/tags" Target="../tags/tag420.xml"/><Relationship Id="rId6" Type="http://schemas.openxmlformats.org/officeDocument/2006/relationships/tags" Target="../tags/tag425.xml"/><Relationship Id="rId11" Type="http://schemas.openxmlformats.org/officeDocument/2006/relationships/tags" Target="../tags/tag430.xml"/><Relationship Id="rId5" Type="http://schemas.openxmlformats.org/officeDocument/2006/relationships/tags" Target="../tags/tag424.xml"/><Relationship Id="rId15" Type="http://schemas.openxmlformats.org/officeDocument/2006/relationships/image" Target="../media/image22.png"/><Relationship Id="rId10" Type="http://schemas.openxmlformats.org/officeDocument/2006/relationships/tags" Target="../tags/tag429.xml"/><Relationship Id="rId4" Type="http://schemas.openxmlformats.org/officeDocument/2006/relationships/tags" Target="../tags/tag423.xml"/><Relationship Id="rId9" Type="http://schemas.openxmlformats.org/officeDocument/2006/relationships/tags" Target="../tags/tag428.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440.xml"/><Relationship Id="rId13" Type="http://schemas.openxmlformats.org/officeDocument/2006/relationships/slideLayout" Target="../slideLayouts/slideLayout7.xml"/><Relationship Id="rId3" Type="http://schemas.openxmlformats.org/officeDocument/2006/relationships/tags" Target="../tags/tag435.xml"/><Relationship Id="rId7" Type="http://schemas.openxmlformats.org/officeDocument/2006/relationships/tags" Target="../tags/tag439.xml"/><Relationship Id="rId12" Type="http://schemas.openxmlformats.org/officeDocument/2006/relationships/tags" Target="../tags/tag444.xml"/><Relationship Id="rId2" Type="http://schemas.openxmlformats.org/officeDocument/2006/relationships/tags" Target="../tags/tag434.xml"/><Relationship Id="rId1" Type="http://schemas.openxmlformats.org/officeDocument/2006/relationships/tags" Target="../tags/tag433.xml"/><Relationship Id="rId6" Type="http://schemas.openxmlformats.org/officeDocument/2006/relationships/tags" Target="../tags/tag438.xml"/><Relationship Id="rId11" Type="http://schemas.openxmlformats.org/officeDocument/2006/relationships/tags" Target="../tags/tag443.xml"/><Relationship Id="rId5" Type="http://schemas.openxmlformats.org/officeDocument/2006/relationships/tags" Target="../tags/tag437.xml"/><Relationship Id="rId15" Type="http://schemas.openxmlformats.org/officeDocument/2006/relationships/image" Target="../media/image23.svg"/><Relationship Id="rId10" Type="http://schemas.openxmlformats.org/officeDocument/2006/relationships/tags" Target="../tags/tag442.xml"/><Relationship Id="rId4" Type="http://schemas.openxmlformats.org/officeDocument/2006/relationships/tags" Target="../tags/tag436.xml"/><Relationship Id="rId9" Type="http://schemas.openxmlformats.org/officeDocument/2006/relationships/tags" Target="../tags/tag441.xml"/><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60.xml"/><Relationship Id="rId7" Type="http://schemas.openxmlformats.org/officeDocument/2006/relationships/image" Target="../media/image22.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7.xml"/><Relationship Id="rId5" Type="http://schemas.openxmlformats.org/officeDocument/2006/relationships/tags" Target="../tags/tag62.xml"/><Relationship Id="rId4" Type="http://schemas.openxmlformats.org/officeDocument/2006/relationships/tags" Target="../tags/tag61.xml"/><Relationship Id="rId9" Type="http://schemas.openxmlformats.org/officeDocument/2006/relationships/image" Target="../media/image24.png"/></Relationships>
</file>

<file path=ppt/slides/_rels/slide60.xml.rels><?xml version="1.0" encoding="UTF-8" standalone="yes"?>
<Relationships xmlns="http://schemas.openxmlformats.org/package/2006/relationships"><Relationship Id="rId8" Type="http://schemas.openxmlformats.org/officeDocument/2006/relationships/tags" Target="../tags/tag452.xml"/><Relationship Id="rId13" Type="http://schemas.openxmlformats.org/officeDocument/2006/relationships/tags" Target="../tags/tag457.xml"/><Relationship Id="rId3" Type="http://schemas.openxmlformats.org/officeDocument/2006/relationships/tags" Target="../tags/tag447.xml"/><Relationship Id="rId7" Type="http://schemas.openxmlformats.org/officeDocument/2006/relationships/tags" Target="../tags/tag451.xml"/><Relationship Id="rId12" Type="http://schemas.openxmlformats.org/officeDocument/2006/relationships/tags" Target="../tags/tag456.xml"/><Relationship Id="rId2" Type="http://schemas.openxmlformats.org/officeDocument/2006/relationships/tags" Target="../tags/tag446.xml"/><Relationship Id="rId16" Type="http://schemas.openxmlformats.org/officeDocument/2006/relationships/image" Target="../media/image23.svg"/><Relationship Id="rId1" Type="http://schemas.openxmlformats.org/officeDocument/2006/relationships/tags" Target="../tags/tag445.xml"/><Relationship Id="rId6" Type="http://schemas.openxmlformats.org/officeDocument/2006/relationships/tags" Target="../tags/tag450.xml"/><Relationship Id="rId11" Type="http://schemas.openxmlformats.org/officeDocument/2006/relationships/tags" Target="../tags/tag455.xml"/><Relationship Id="rId5" Type="http://schemas.openxmlformats.org/officeDocument/2006/relationships/tags" Target="../tags/tag449.xml"/><Relationship Id="rId15" Type="http://schemas.openxmlformats.org/officeDocument/2006/relationships/image" Target="../media/image22.png"/><Relationship Id="rId10" Type="http://schemas.openxmlformats.org/officeDocument/2006/relationships/tags" Target="../tags/tag454.xml"/><Relationship Id="rId4" Type="http://schemas.openxmlformats.org/officeDocument/2006/relationships/tags" Target="../tags/tag448.xml"/><Relationship Id="rId9" Type="http://schemas.openxmlformats.org/officeDocument/2006/relationships/tags" Target="../tags/tag453.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465.xml"/><Relationship Id="rId13" Type="http://schemas.openxmlformats.org/officeDocument/2006/relationships/slideLayout" Target="../slideLayouts/slideLayout7.xml"/><Relationship Id="rId3" Type="http://schemas.openxmlformats.org/officeDocument/2006/relationships/tags" Target="../tags/tag460.xml"/><Relationship Id="rId7" Type="http://schemas.openxmlformats.org/officeDocument/2006/relationships/tags" Target="../tags/tag464.xml"/><Relationship Id="rId12" Type="http://schemas.openxmlformats.org/officeDocument/2006/relationships/tags" Target="../tags/tag469.xml"/><Relationship Id="rId2" Type="http://schemas.openxmlformats.org/officeDocument/2006/relationships/tags" Target="../tags/tag459.xml"/><Relationship Id="rId1" Type="http://schemas.openxmlformats.org/officeDocument/2006/relationships/tags" Target="../tags/tag458.xml"/><Relationship Id="rId6" Type="http://schemas.openxmlformats.org/officeDocument/2006/relationships/tags" Target="../tags/tag463.xml"/><Relationship Id="rId11" Type="http://schemas.openxmlformats.org/officeDocument/2006/relationships/tags" Target="../tags/tag468.xml"/><Relationship Id="rId5" Type="http://schemas.openxmlformats.org/officeDocument/2006/relationships/tags" Target="../tags/tag462.xml"/><Relationship Id="rId15" Type="http://schemas.openxmlformats.org/officeDocument/2006/relationships/image" Target="../media/image23.svg"/><Relationship Id="rId10" Type="http://schemas.openxmlformats.org/officeDocument/2006/relationships/tags" Target="../tags/tag467.xml"/><Relationship Id="rId4" Type="http://schemas.openxmlformats.org/officeDocument/2006/relationships/tags" Target="../tags/tag461.xml"/><Relationship Id="rId9" Type="http://schemas.openxmlformats.org/officeDocument/2006/relationships/tags" Target="../tags/tag466.xml"/><Relationship Id="rId14" Type="http://schemas.openxmlformats.org/officeDocument/2006/relationships/image" Target="../media/image22.png"/></Relationships>
</file>

<file path=ppt/slides/_rels/slide62.xml.rels><?xml version="1.0" encoding="UTF-8" standalone="yes"?>
<Relationships xmlns="http://schemas.openxmlformats.org/package/2006/relationships"><Relationship Id="rId8" Type="http://schemas.openxmlformats.org/officeDocument/2006/relationships/tags" Target="../tags/tag477.xml"/><Relationship Id="rId13" Type="http://schemas.openxmlformats.org/officeDocument/2006/relationships/tags" Target="../tags/tag482.xml"/><Relationship Id="rId3" Type="http://schemas.openxmlformats.org/officeDocument/2006/relationships/tags" Target="../tags/tag472.xml"/><Relationship Id="rId7" Type="http://schemas.openxmlformats.org/officeDocument/2006/relationships/tags" Target="../tags/tag476.xml"/><Relationship Id="rId12" Type="http://schemas.openxmlformats.org/officeDocument/2006/relationships/tags" Target="../tags/tag481.xml"/><Relationship Id="rId2" Type="http://schemas.openxmlformats.org/officeDocument/2006/relationships/tags" Target="../tags/tag471.xml"/><Relationship Id="rId16" Type="http://schemas.openxmlformats.org/officeDocument/2006/relationships/image" Target="../media/image23.svg"/><Relationship Id="rId1" Type="http://schemas.openxmlformats.org/officeDocument/2006/relationships/tags" Target="../tags/tag470.xml"/><Relationship Id="rId6" Type="http://schemas.openxmlformats.org/officeDocument/2006/relationships/tags" Target="../tags/tag475.xml"/><Relationship Id="rId11" Type="http://schemas.openxmlformats.org/officeDocument/2006/relationships/tags" Target="../tags/tag480.xml"/><Relationship Id="rId5" Type="http://schemas.openxmlformats.org/officeDocument/2006/relationships/tags" Target="../tags/tag474.xml"/><Relationship Id="rId15" Type="http://schemas.openxmlformats.org/officeDocument/2006/relationships/image" Target="../media/image22.png"/><Relationship Id="rId10" Type="http://schemas.openxmlformats.org/officeDocument/2006/relationships/tags" Target="../tags/tag479.xml"/><Relationship Id="rId4" Type="http://schemas.openxmlformats.org/officeDocument/2006/relationships/tags" Target="../tags/tag473.xml"/><Relationship Id="rId9" Type="http://schemas.openxmlformats.org/officeDocument/2006/relationships/tags" Target="../tags/tag478.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490.xml"/><Relationship Id="rId13" Type="http://schemas.openxmlformats.org/officeDocument/2006/relationships/slideLayout" Target="../slideLayouts/slideLayout7.xml"/><Relationship Id="rId3" Type="http://schemas.openxmlformats.org/officeDocument/2006/relationships/tags" Target="../tags/tag485.xml"/><Relationship Id="rId7" Type="http://schemas.openxmlformats.org/officeDocument/2006/relationships/tags" Target="../tags/tag489.xml"/><Relationship Id="rId12" Type="http://schemas.openxmlformats.org/officeDocument/2006/relationships/tags" Target="../tags/tag494.xml"/><Relationship Id="rId2" Type="http://schemas.openxmlformats.org/officeDocument/2006/relationships/tags" Target="../tags/tag484.xml"/><Relationship Id="rId1" Type="http://schemas.openxmlformats.org/officeDocument/2006/relationships/tags" Target="../tags/tag483.xml"/><Relationship Id="rId6" Type="http://schemas.openxmlformats.org/officeDocument/2006/relationships/tags" Target="../tags/tag488.xml"/><Relationship Id="rId11" Type="http://schemas.openxmlformats.org/officeDocument/2006/relationships/tags" Target="../tags/tag493.xml"/><Relationship Id="rId5" Type="http://schemas.openxmlformats.org/officeDocument/2006/relationships/tags" Target="../tags/tag487.xml"/><Relationship Id="rId15" Type="http://schemas.openxmlformats.org/officeDocument/2006/relationships/image" Target="../media/image23.svg"/><Relationship Id="rId10" Type="http://schemas.openxmlformats.org/officeDocument/2006/relationships/tags" Target="../tags/tag492.xml"/><Relationship Id="rId4" Type="http://schemas.openxmlformats.org/officeDocument/2006/relationships/tags" Target="../tags/tag486.xml"/><Relationship Id="rId9" Type="http://schemas.openxmlformats.org/officeDocument/2006/relationships/tags" Target="../tags/tag491.xml"/><Relationship Id="rId14" Type="http://schemas.openxmlformats.org/officeDocument/2006/relationships/image" Target="../media/image22.png"/></Relationships>
</file>

<file path=ppt/slides/_rels/slide64.xml.rels><?xml version="1.0" encoding="UTF-8" standalone="yes"?>
<Relationships xmlns="http://schemas.openxmlformats.org/package/2006/relationships"><Relationship Id="rId8" Type="http://schemas.openxmlformats.org/officeDocument/2006/relationships/tags" Target="../tags/tag502.xml"/><Relationship Id="rId13" Type="http://schemas.openxmlformats.org/officeDocument/2006/relationships/tags" Target="../tags/tag507.xml"/><Relationship Id="rId3" Type="http://schemas.openxmlformats.org/officeDocument/2006/relationships/tags" Target="../tags/tag497.xml"/><Relationship Id="rId7" Type="http://schemas.openxmlformats.org/officeDocument/2006/relationships/tags" Target="../tags/tag501.xml"/><Relationship Id="rId12" Type="http://schemas.openxmlformats.org/officeDocument/2006/relationships/tags" Target="../tags/tag506.xml"/><Relationship Id="rId2" Type="http://schemas.openxmlformats.org/officeDocument/2006/relationships/tags" Target="../tags/tag496.xml"/><Relationship Id="rId16" Type="http://schemas.openxmlformats.org/officeDocument/2006/relationships/image" Target="../media/image23.svg"/><Relationship Id="rId1" Type="http://schemas.openxmlformats.org/officeDocument/2006/relationships/tags" Target="../tags/tag495.xml"/><Relationship Id="rId6" Type="http://schemas.openxmlformats.org/officeDocument/2006/relationships/tags" Target="../tags/tag500.xml"/><Relationship Id="rId11" Type="http://schemas.openxmlformats.org/officeDocument/2006/relationships/tags" Target="../tags/tag505.xml"/><Relationship Id="rId5" Type="http://schemas.openxmlformats.org/officeDocument/2006/relationships/tags" Target="../tags/tag499.xml"/><Relationship Id="rId15" Type="http://schemas.openxmlformats.org/officeDocument/2006/relationships/image" Target="../media/image22.png"/><Relationship Id="rId10" Type="http://schemas.openxmlformats.org/officeDocument/2006/relationships/tags" Target="../tags/tag504.xml"/><Relationship Id="rId4" Type="http://schemas.openxmlformats.org/officeDocument/2006/relationships/tags" Target="../tags/tag498.xml"/><Relationship Id="rId9" Type="http://schemas.openxmlformats.org/officeDocument/2006/relationships/tags" Target="../tags/tag503.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515.xml"/><Relationship Id="rId13" Type="http://schemas.openxmlformats.org/officeDocument/2006/relationships/slideLayout" Target="../slideLayouts/slideLayout7.xml"/><Relationship Id="rId3" Type="http://schemas.openxmlformats.org/officeDocument/2006/relationships/tags" Target="../tags/tag510.xml"/><Relationship Id="rId7" Type="http://schemas.openxmlformats.org/officeDocument/2006/relationships/tags" Target="../tags/tag514.xml"/><Relationship Id="rId12" Type="http://schemas.openxmlformats.org/officeDocument/2006/relationships/tags" Target="../tags/tag519.xml"/><Relationship Id="rId2" Type="http://schemas.openxmlformats.org/officeDocument/2006/relationships/tags" Target="../tags/tag509.xml"/><Relationship Id="rId1" Type="http://schemas.openxmlformats.org/officeDocument/2006/relationships/tags" Target="../tags/tag508.xml"/><Relationship Id="rId6" Type="http://schemas.openxmlformats.org/officeDocument/2006/relationships/tags" Target="../tags/tag513.xml"/><Relationship Id="rId11" Type="http://schemas.openxmlformats.org/officeDocument/2006/relationships/tags" Target="../tags/tag518.xml"/><Relationship Id="rId5" Type="http://schemas.openxmlformats.org/officeDocument/2006/relationships/tags" Target="../tags/tag512.xml"/><Relationship Id="rId15" Type="http://schemas.openxmlformats.org/officeDocument/2006/relationships/image" Target="../media/image23.svg"/><Relationship Id="rId10" Type="http://schemas.openxmlformats.org/officeDocument/2006/relationships/tags" Target="../tags/tag517.xml"/><Relationship Id="rId4" Type="http://schemas.openxmlformats.org/officeDocument/2006/relationships/tags" Target="../tags/tag511.xml"/><Relationship Id="rId9" Type="http://schemas.openxmlformats.org/officeDocument/2006/relationships/tags" Target="../tags/tag516.xml"/><Relationship Id="rId14" Type="http://schemas.openxmlformats.org/officeDocument/2006/relationships/image" Target="../media/image22.png"/></Relationships>
</file>

<file path=ppt/slides/_rels/slide66.xml.rels><?xml version="1.0" encoding="UTF-8" standalone="yes"?>
<Relationships xmlns="http://schemas.openxmlformats.org/package/2006/relationships"><Relationship Id="rId8" Type="http://schemas.openxmlformats.org/officeDocument/2006/relationships/tags" Target="../tags/tag527.xml"/><Relationship Id="rId13" Type="http://schemas.openxmlformats.org/officeDocument/2006/relationships/tags" Target="../tags/tag532.xml"/><Relationship Id="rId3" Type="http://schemas.openxmlformats.org/officeDocument/2006/relationships/tags" Target="../tags/tag522.xml"/><Relationship Id="rId7" Type="http://schemas.openxmlformats.org/officeDocument/2006/relationships/tags" Target="../tags/tag526.xml"/><Relationship Id="rId12" Type="http://schemas.openxmlformats.org/officeDocument/2006/relationships/tags" Target="../tags/tag531.xml"/><Relationship Id="rId2" Type="http://schemas.openxmlformats.org/officeDocument/2006/relationships/tags" Target="../tags/tag521.xml"/><Relationship Id="rId16" Type="http://schemas.openxmlformats.org/officeDocument/2006/relationships/image" Target="../media/image23.svg"/><Relationship Id="rId1" Type="http://schemas.openxmlformats.org/officeDocument/2006/relationships/tags" Target="../tags/tag520.xml"/><Relationship Id="rId6" Type="http://schemas.openxmlformats.org/officeDocument/2006/relationships/tags" Target="../tags/tag525.xml"/><Relationship Id="rId11" Type="http://schemas.openxmlformats.org/officeDocument/2006/relationships/tags" Target="../tags/tag530.xml"/><Relationship Id="rId5" Type="http://schemas.openxmlformats.org/officeDocument/2006/relationships/tags" Target="../tags/tag524.xml"/><Relationship Id="rId15" Type="http://schemas.openxmlformats.org/officeDocument/2006/relationships/image" Target="../media/image22.png"/><Relationship Id="rId10" Type="http://schemas.openxmlformats.org/officeDocument/2006/relationships/tags" Target="../tags/tag529.xml"/><Relationship Id="rId4" Type="http://schemas.openxmlformats.org/officeDocument/2006/relationships/tags" Target="../tags/tag523.xml"/><Relationship Id="rId9" Type="http://schemas.openxmlformats.org/officeDocument/2006/relationships/tags" Target="../tags/tag528.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tags" Target="../tags/tag540.xml"/><Relationship Id="rId13" Type="http://schemas.openxmlformats.org/officeDocument/2006/relationships/slideLayout" Target="../slideLayouts/slideLayout7.xml"/><Relationship Id="rId3" Type="http://schemas.openxmlformats.org/officeDocument/2006/relationships/tags" Target="../tags/tag535.xml"/><Relationship Id="rId7" Type="http://schemas.openxmlformats.org/officeDocument/2006/relationships/tags" Target="../tags/tag539.xml"/><Relationship Id="rId12" Type="http://schemas.openxmlformats.org/officeDocument/2006/relationships/tags" Target="../tags/tag544.xml"/><Relationship Id="rId2" Type="http://schemas.openxmlformats.org/officeDocument/2006/relationships/tags" Target="../tags/tag534.xml"/><Relationship Id="rId1" Type="http://schemas.openxmlformats.org/officeDocument/2006/relationships/tags" Target="../tags/tag533.xml"/><Relationship Id="rId6" Type="http://schemas.openxmlformats.org/officeDocument/2006/relationships/tags" Target="../tags/tag538.xml"/><Relationship Id="rId11" Type="http://schemas.openxmlformats.org/officeDocument/2006/relationships/tags" Target="../tags/tag543.xml"/><Relationship Id="rId5" Type="http://schemas.openxmlformats.org/officeDocument/2006/relationships/tags" Target="../tags/tag537.xml"/><Relationship Id="rId15" Type="http://schemas.openxmlformats.org/officeDocument/2006/relationships/image" Target="../media/image23.svg"/><Relationship Id="rId10" Type="http://schemas.openxmlformats.org/officeDocument/2006/relationships/tags" Target="../tags/tag542.xml"/><Relationship Id="rId4" Type="http://schemas.openxmlformats.org/officeDocument/2006/relationships/tags" Target="../tags/tag536.xml"/><Relationship Id="rId9" Type="http://schemas.openxmlformats.org/officeDocument/2006/relationships/tags" Target="../tags/tag541.xml"/><Relationship Id="rId14" Type="http://schemas.openxmlformats.org/officeDocument/2006/relationships/image" Target="../media/image22.png"/></Relationships>
</file>

<file path=ppt/slides/_rels/slide68.xml.rels><?xml version="1.0" encoding="UTF-8" standalone="yes"?>
<Relationships xmlns="http://schemas.openxmlformats.org/package/2006/relationships"><Relationship Id="rId8" Type="http://schemas.openxmlformats.org/officeDocument/2006/relationships/tags" Target="../tags/tag552.xml"/><Relationship Id="rId13" Type="http://schemas.openxmlformats.org/officeDocument/2006/relationships/tags" Target="../tags/tag557.xml"/><Relationship Id="rId3" Type="http://schemas.openxmlformats.org/officeDocument/2006/relationships/tags" Target="../tags/tag547.xml"/><Relationship Id="rId7" Type="http://schemas.openxmlformats.org/officeDocument/2006/relationships/tags" Target="../tags/tag551.xml"/><Relationship Id="rId12" Type="http://schemas.openxmlformats.org/officeDocument/2006/relationships/tags" Target="../tags/tag556.xml"/><Relationship Id="rId2" Type="http://schemas.openxmlformats.org/officeDocument/2006/relationships/tags" Target="../tags/tag546.xml"/><Relationship Id="rId16" Type="http://schemas.openxmlformats.org/officeDocument/2006/relationships/image" Target="../media/image23.svg"/><Relationship Id="rId1" Type="http://schemas.openxmlformats.org/officeDocument/2006/relationships/tags" Target="../tags/tag545.xml"/><Relationship Id="rId6" Type="http://schemas.openxmlformats.org/officeDocument/2006/relationships/tags" Target="../tags/tag550.xml"/><Relationship Id="rId11" Type="http://schemas.openxmlformats.org/officeDocument/2006/relationships/tags" Target="../tags/tag555.xml"/><Relationship Id="rId5" Type="http://schemas.openxmlformats.org/officeDocument/2006/relationships/tags" Target="../tags/tag549.xml"/><Relationship Id="rId15" Type="http://schemas.openxmlformats.org/officeDocument/2006/relationships/image" Target="../media/image22.png"/><Relationship Id="rId10" Type="http://schemas.openxmlformats.org/officeDocument/2006/relationships/tags" Target="../tags/tag554.xml"/><Relationship Id="rId4" Type="http://schemas.openxmlformats.org/officeDocument/2006/relationships/tags" Target="../tags/tag548.xml"/><Relationship Id="rId9" Type="http://schemas.openxmlformats.org/officeDocument/2006/relationships/tags" Target="../tags/tag553.xml"/><Relationship Id="rId14"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565.xml"/><Relationship Id="rId13" Type="http://schemas.openxmlformats.org/officeDocument/2006/relationships/slideLayout" Target="../slideLayouts/slideLayout7.xml"/><Relationship Id="rId3" Type="http://schemas.openxmlformats.org/officeDocument/2006/relationships/tags" Target="../tags/tag560.xml"/><Relationship Id="rId7" Type="http://schemas.openxmlformats.org/officeDocument/2006/relationships/tags" Target="../tags/tag564.xml"/><Relationship Id="rId12" Type="http://schemas.openxmlformats.org/officeDocument/2006/relationships/tags" Target="../tags/tag569.xml"/><Relationship Id="rId2" Type="http://schemas.openxmlformats.org/officeDocument/2006/relationships/tags" Target="../tags/tag559.xml"/><Relationship Id="rId1" Type="http://schemas.openxmlformats.org/officeDocument/2006/relationships/tags" Target="../tags/tag558.xml"/><Relationship Id="rId6" Type="http://schemas.openxmlformats.org/officeDocument/2006/relationships/tags" Target="../tags/tag563.xml"/><Relationship Id="rId11" Type="http://schemas.openxmlformats.org/officeDocument/2006/relationships/tags" Target="../tags/tag568.xml"/><Relationship Id="rId5" Type="http://schemas.openxmlformats.org/officeDocument/2006/relationships/tags" Target="../tags/tag562.xml"/><Relationship Id="rId15" Type="http://schemas.openxmlformats.org/officeDocument/2006/relationships/image" Target="../media/image23.svg"/><Relationship Id="rId10" Type="http://schemas.openxmlformats.org/officeDocument/2006/relationships/tags" Target="../tags/tag567.xml"/><Relationship Id="rId4" Type="http://schemas.openxmlformats.org/officeDocument/2006/relationships/tags" Target="../tags/tag561.xml"/><Relationship Id="rId9" Type="http://schemas.openxmlformats.org/officeDocument/2006/relationships/tags" Target="../tags/tag566.xml"/><Relationship Id="rId1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5.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image" Target="../media/image5.png"/><Relationship Id="rId5" Type="http://schemas.openxmlformats.org/officeDocument/2006/relationships/tags" Target="../tags/tag67.xml"/><Relationship Id="rId10" Type="http://schemas.openxmlformats.org/officeDocument/2006/relationships/image" Target="../media/image25.svg"/><Relationship Id="rId4" Type="http://schemas.openxmlformats.org/officeDocument/2006/relationships/tags" Target="../tags/tag66.xml"/><Relationship Id="rId9" Type="http://schemas.openxmlformats.org/officeDocument/2006/relationships/image" Target="../media/image3.png"/></Relationships>
</file>

<file path=ppt/slides/_rels/slide70.xml.rels><?xml version="1.0" encoding="UTF-8" standalone="yes"?>
<Relationships xmlns="http://schemas.openxmlformats.org/package/2006/relationships"><Relationship Id="rId8" Type="http://schemas.openxmlformats.org/officeDocument/2006/relationships/tags" Target="../tags/tag577.xml"/><Relationship Id="rId13" Type="http://schemas.openxmlformats.org/officeDocument/2006/relationships/tags" Target="../tags/tag582.xml"/><Relationship Id="rId3" Type="http://schemas.openxmlformats.org/officeDocument/2006/relationships/tags" Target="../tags/tag572.xml"/><Relationship Id="rId7" Type="http://schemas.openxmlformats.org/officeDocument/2006/relationships/tags" Target="../tags/tag576.xml"/><Relationship Id="rId12" Type="http://schemas.openxmlformats.org/officeDocument/2006/relationships/tags" Target="../tags/tag581.xml"/><Relationship Id="rId2" Type="http://schemas.openxmlformats.org/officeDocument/2006/relationships/tags" Target="../tags/tag571.xml"/><Relationship Id="rId16" Type="http://schemas.openxmlformats.org/officeDocument/2006/relationships/image" Target="../media/image23.svg"/><Relationship Id="rId1" Type="http://schemas.openxmlformats.org/officeDocument/2006/relationships/tags" Target="../tags/tag570.xml"/><Relationship Id="rId6" Type="http://schemas.openxmlformats.org/officeDocument/2006/relationships/tags" Target="../tags/tag575.xml"/><Relationship Id="rId11" Type="http://schemas.openxmlformats.org/officeDocument/2006/relationships/tags" Target="../tags/tag580.xml"/><Relationship Id="rId5" Type="http://schemas.openxmlformats.org/officeDocument/2006/relationships/tags" Target="../tags/tag574.xml"/><Relationship Id="rId15" Type="http://schemas.openxmlformats.org/officeDocument/2006/relationships/image" Target="../media/image22.png"/><Relationship Id="rId10" Type="http://schemas.openxmlformats.org/officeDocument/2006/relationships/tags" Target="../tags/tag579.xml"/><Relationship Id="rId4" Type="http://schemas.openxmlformats.org/officeDocument/2006/relationships/tags" Target="../tags/tag573.xml"/><Relationship Id="rId9" Type="http://schemas.openxmlformats.org/officeDocument/2006/relationships/tags" Target="../tags/tag578.xml"/><Relationship Id="rId14"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590.xml"/><Relationship Id="rId13" Type="http://schemas.openxmlformats.org/officeDocument/2006/relationships/slideLayout" Target="../slideLayouts/slideLayout7.xml"/><Relationship Id="rId3" Type="http://schemas.openxmlformats.org/officeDocument/2006/relationships/tags" Target="../tags/tag585.xml"/><Relationship Id="rId7" Type="http://schemas.openxmlformats.org/officeDocument/2006/relationships/tags" Target="../tags/tag589.xml"/><Relationship Id="rId12" Type="http://schemas.openxmlformats.org/officeDocument/2006/relationships/tags" Target="../tags/tag594.xml"/><Relationship Id="rId2" Type="http://schemas.openxmlformats.org/officeDocument/2006/relationships/tags" Target="../tags/tag584.xml"/><Relationship Id="rId1" Type="http://schemas.openxmlformats.org/officeDocument/2006/relationships/tags" Target="../tags/tag583.xml"/><Relationship Id="rId6" Type="http://schemas.openxmlformats.org/officeDocument/2006/relationships/tags" Target="../tags/tag588.xml"/><Relationship Id="rId11" Type="http://schemas.openxmlformats.org/officeDocument/2006/relationships/tags" Target="../tags/tag593.xml"/><Relationship Id="rId5" Type="http://schemas.openxmlformats.org/officeDocument/2006/relationships/tags" Target="../tags/tag587.xml"/><Relationship Id="rId15" Type="http://schemas.openxmlformats.org/officeDocument/2006/relationships/image" Target="../media/image23.svg"/><Relationship Id="rId10" Type="http://schemas.openxmlformats.org/officeDocument/2006/relationships/tags" Target="../tags/tag592.xml"/><Relationship Id="rId4" Type="http://schemas.openxmlformats.org/officeDocument/2006/relationships/tags" Target="../tags/tag586.xml"/><Relationship Id="rId9" Type="http://schemas.openxmlformats.org/officeDocument/2006/relationships/tags" Target="../tags/tag591.xml"/><Relationship Id="rId14" Type="http://schemas.openxmlformats.org/officeDocument/2006/relationships/image" Target="../media/image22.png"/></Relationships>
</file>

<file path=ppt/slides/_rels/slide72.xml.rels><?xml version="1.0" encoding="UTF-8" standalone="yes"?>
<Relationships xmlns="http://schemas.openxmlformats.org/package/2006/relationships"><Relationship Id="rId8" Type="http://schemas.openxmlformats.org/officeDocument/2006/relationships/tags" Target="../tags/tag602.xml"/><Relationship Id="rId13" Type="http://schemas.openxmlformats.org/officeDocument/2006/relationships/tags" Target="../tags/tag607.xml"/><Relationship Id="rId3" Type="http://schemas.openxmlformats.org/officeDocument/2006/relationships/tags" Target="../tags/tag597.xml"/><Relationship Id="rId7" Type="http://schemas.openxmlformats.org/officeDocument/2006/relationships/tags" Target="../tags/tag601.xml"/><Relationship Id="rId12" Type="http://schemas.openxmlformats.org/officeDocument/2006/relationships/tags" Target="../tags/tag606.xml"/><Relationship Id="rId2" Type="http://schemas.openxmlformats.org/officeDocument/2006/relationships/tags" Target="../tags/tag596.xml"/><Relationship Id="rId16" Type="http://schemas.openxmlformats.org/officeDocument/2006/relationships/image" Target="../media/image23.svg"/><Relationship Id="rId1" Type="http://schemas.openxmlformats.org/officeDocument/2006/relationships/tags" Target="../tags/tag595.xml"/><Relationship Id="rId6" Type="http://schemas.openxmlformats.org/officeDocument/2006/relationships/tags" Target="../tags/tag600.xml"/><Relationship Id="rId11" Type="http://schemas.openxmlformats.org/officeDocument/2006/relationships/tags" Target="../tags/tag605.xml"/><Relationship Id="rId5" Type="http://schemas.openxmlformats.org/officeDocument/2006/relationships/tags" Target="../tags/tag599.xml"/><Relationship Id="rId15" Type="http://schemas.openxmlformats.org/officeDocument/2006/relationships/image" Target="../media/image22.png"/><Relationship Id="rId10" Type="http://schemas.openxmlformats.org/officeDocument/2006/relationships/tags" Target="../tags/tag604.xml"/><Relationship Id="rId4" Type="http://schemas.openxmlformats.org/officeDocument/2006/relationships/tags" Target="../tags/tag598.xml"/><Relationship Id="rId9" Type="http://schemas.openxmlformats.org/officeDocument/2006/relationships/tags" Target="../tags/tag603.xml"/><Relationship Id="rId14"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615.xml"/><Relationship Id="rId13" Type="http://schemas.openxmlformats.org/officeDocument/2006/relationships/tags" Target="../tags/tag620.xml"/><Relationship Id="rId3" Type="http://schemas.openxmlformats.org/officeDocument/2006/relationships/tags" Target="../tags/tag610.xml"/><Relationship Id="rId7" Type="http://schemas.openxmlformats.org/officeDocument/2006/relationships/tags" Target="../tags/tag614.xml"/><Relationship Id="rId12" Type="http://schemas.openxmlformats.org/officeDocument/2006/relationships/tags" Target="../tags/tag619.xml"/><Relationship Id="rId2" Type="http://schemas.openxmlformats.org/officeDocument/2006/relationships/tags" Target="../tags/tag609.xml"/><Relationship Id="rId16" Type="http://schemas.openxmlformats.org/officeDocument/2006/relationships/image" Target="../media/image23.svg"/><Relationship Id="rId1" Type="http://schemas.openxmlformats.org/officeDocument/2006/relationships/tags" Target="../tags/tag608.xml"/><Relationship Id="rId6" Type="http://schemas.openxmlformats.org/officeDocument/2006/relationships/tags" Target="../tags/tag613.xml"/><Relationship Id="rId11" Type="http://schemas.openxmlformats.org/officeDocument/2006/relationships/tags" Target="../tags/tag618.xml"/><Relationship Id="rId5" Type="http://schemas.openxmlformats.org/officeDocument/2006/relationships/tags" Target="../tags/tag612.xml"/><Relationship Id="rId15" Type="http://schemas.openxmlformats.org/officeDocument/2006/relationships/image" Target="../media/image22.png"/><Relationship Id="rId10" Type="http://schemas.openxmlformats.org/officeDocument/2006/relationships/tags" Target="../tags/tag617.xml"/><Relationship Id="rId4" Type="http://schemas.openxmlformats.org/officeDocument/2006/relationships/tags" Target="../tags/tag611.xml"/><Relationship Id="rId9" Type="http://schemas.openxmlformats.org/officeDocument/2006/relationships/tags" Target="../tags/tag616.xml"/><Relationship Id="rId14"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tags" Target="../tags/tag628.xml"/><Relationship Id="rId13" Type="http://schemas.openxmlformats.org/officeDocument/2006/relationships/slideLayout" Target="../slideLayouts/slideLayout7.xml"/><Relationship Id="rId3" Type="http://schemas.openxmlformats.org/officeDocument/2006/relationships/tags" Target="../tags/tag623.xml"/><Relationship Id="rId7" Type="http://schemas.openxmlformats.org/officeDocument/2006/relationships/tags" Target="../tags/tag627.xml"/><Relationship Id="rId12" Type="http://schemas.openxmlformats.org/officeDocument/2006/relationships/tags" Target="../tags/tag632.xml"/><Relationship Id="rId2" Type="http://schemas.openxmlformats.org/officeDocument/2006/relationships/tags" Target="../tags/tag622.xml"/><Relationship Id="rId1" Type="http://schemas.openxmlformats.org/officeDocument/2006/relationships/tags" Target="../tags/tag621.xml"/><Relationship Id="rId6" Type="http://schemas.openxmlformats.org/officeDocument/2006/relationships/tags" Target="../tags/tag626.xml"/><Relationship Id="rId11" Type="http://schemas.openxmlformats.org/officeDocument/2006/relationships/tags" Target="../tags/tag631.xml"/><Relationship Id="rId5" Type="http://schemas.openxmlformats.org/officeDocument/2006/relationships/tags" Target="../tags/tag625.xml"/><Relationship Id="rId15" Type="http://schemas.openxmlformats.org/officeDocument/2006/relationships/image" Target="../media/image23.svg"/><Relationship Id="rId10" Type="http://schemas.openxmlformats.org/officeDocument/2006/relationships/tags" Target="../tags/tag630.xml"/><Relationship Id="rId4" Type="http://schemas.openxmlformats.org/officeDocument/2006/relationships/tags" Target="../tags/tag624.xml"/><Relationship Id="rId9" Type="http://schemas.openxmlformats.org/officeDocument/2006/relationships/tags" Target="../tags/tag629.xml"/><Relationship Id="rId14" Type="http://schemas.openxmlformats.org/officeDocument/2006/relationships/image" Target="../media/image22.png"/></Relationships>
</file>

<file path=ppt/slides/_rels/slide75.xml.rels><?xml version="1.0" encoding="UTF-8" standalone="yes"?>
<Relationships xmlns="http://schemas.openxmlformats.org/package/2006/relationships"><Relationship Id="rId8" Type="http://schemas.openxmlformats.org/officeDocument/2006/relationships/tags" Target="../tags/tag640.xml"/><Relationship Id="rId13" Type="http://schemas.openxmlformats.org/officeDocument/2006/relationships/tags" Target="../tags/tag645.xml"/><Relationship Id="rId3" Type="http://schemas.openxmlformats.org/officeDocument/2006/relationships/tags" Target="../tags/tag635.xml"/><Relationship Id="rId7" Type="http://schemas.openxmlformats.org/officeDocument/2006/relationships/tags" Target="../tags/tag639.xml"/><Relationship Id="rId12" Type="http://schemas.openxmlformats.org/officeDocument/2006/relationships/tags" Target="../tags/tag644.xml"/><Relationship Id="rId2" Type="http://schemas.openxmlformats.org/officeDocument/2006/relationships/tags" Target="../tags/tag634.xml"/><Relationship Id="rId16" Type="http://schemas.openxmlformats.org/officeDocument/2006/relationships/image" Target="../media/image23.svg"/><Relationship Id="rId1" Type="http://schemas.openxmlformats.org/officeDocument/2006/relationships/tags" Target="../tags/tag633.xml"/><Relationship Id="rId6" Type="http://schemas.openxmlformats.org/officeDocument/2006/relationships/tags" Target="../tags/tag638.xml"/><Relationship Id="rId11" Type="http://schemas.openxmlformats.org/officeDocument/2006/relationships/tags" Target="../tags/tag643.xml"/><Relationship Id="rId5" Type="http://schemas.openxmlformats.org/officeDocument/2006/relationships/tags" Target="../tags/tag637.xml"/><Relationship Id="rId15" Type="http://schemas.openxmlformats.org/officeDocument/2006/relationships/image" Target="../media/image22.png"/><Relationship Id="rId10" Type="http://schemas.openxmlformats.org/officeDocument/2006/relationships/tags" Target="../tags/tag642.xml"/><Relationship Id="rId4" Type="http://schemas.openxmlformats.org/officeDocument/2006/relationships/tags" Target="../tags/tag636.xml"/><Relationship Id="rId9" Type="http://schemas.openxmlformats.org/officeDocument/2006/relationships/tags" Target="../tags/tag641.xml"/><Relationship Id="rId14"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653.xml"/><Relationship Id="rId3" Type="http://schemas.openxmlformats.org/officeDocument/2006/relationships/tags" Target="../tags/tag648.xml"/><Relationship Id="rId7" Type="http://schemas.openxmlformats.org/officeDocument/2006/relationships/tags" Target="../tags/tag652.xml"/><Relationship Id="rId12" Type="http://schemas.openxmlformats.org/officeDocument/2006/relationships/image" Target="../media/image54.png"/><Relationship Id="rId2" Type="http://schemas.openxmlformats.org/officeDocument/2006/relationships/tags" Target="../tags/tag647.xml"/><Relationship Id="rId1" Type="http://schemas.openxmlformats.org/officeDocument/2006/relationships/tags" Target="../tags/tag646.xml"/><Relationship Id="rId6" Type="http://schemas.openxmlformats.org/officeDocument/2006/relationships/tags" Target="../tags/tag651.xml"/><Relationship Id="rId11" Type="http://schemas.openxmlformats.org/officeDocument/2006/relationships/image" Target="../media/image23.svg"/><Relationship Id="rId5" Type="http://schemas.openxmlformats.org/officeDocument/2006/relationships/tags" Target="../tags/tag650.xml"/><Relationship Id="rId10" Type="http://schemas.openxmlformats.org/officeDocument/2006/relationships/image" Target="../media/image22.png"/><Relationship Id="rId4" Type="http://schemas.openxmlformats.org/officeDocument/2006/relationships/tags" Target="../tags/tag649.xml"/><Relationship Id="rId9"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661.xml"/><Relationship Id="rId13" Type="http://schemas.openxmlformats.org/officeDocument/2006/relationships/image" Target="../media/image55.jpg"/><Relationship Id="rId3" Type="http://schemas.openxmlformats.org/officeDocument/2006/relationships/tags" Target="../tags/tag656.xml"/><Relationship Id="rId7" Type="http://schemas.openxmlformats.org/officeDocument/2006/relationships/tags" Target="../tags/tag660.xml"/><Relationship Id="rId12" Type="http://schemas.openxmlformats.org/officeDocument/2006/relationships/image" Target="../media/image23.svg"/><Relationship Id="rId2" Type="http://schemas.openxmlformats.org/officeDocument/2006/relationships/tags" Target="../tags/tag655.xml"/><Relationship Id="rId1" Type="http://schemas.openxmlformats.org/officeDocument/2006/relationships/tags" Target="../tags/tag654.xml"/><Relationship Id="rId6" Type="http://schemas.openxmlformats.org/officeDocument/2006/relationships/tags" Target="../tags/tag659.xml"/><Relationship Id="rId11" Type="http://schemas.openxmlformats.org/officeDocument/2006/relationships/image" Target="../media/image22.png"/><Relationship Id="rId5" Type="http://schemas.openxmlformats.org/officeDocument/2006/relationships/tags" Target="../tags/tag658.xml"/><Relationship Id="rId10" Type="http://schemas.openxmlformats.org/officeDocument/2006/relationships/slideLayout" Target="../slideLayouts/slideLayout7.xml"/><Relationship Id="rId4" Type="http://schemas.openxmlformats.org/officeDocument/2006/relationships/tags" Target="../tags/tag657.xml"/><Relationship Id="rId9" Type="http://schemas.openxmlformats.org/officeDocument/2006/relationships/tags" Target="../tags/tag662.xml"/><Relationship Id="rId14" Type="http://schemas.openxmlformats.org/officeDocument/2006/relationships/image" Target="../media/image54.png"/></Relationships>
</file>

<file path=ppt/slides/_rels/slide7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65.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64.xml"/><Relationship Id="rId1" Type="http://schemas.openxmlformats.org/officeDocument/2006/relationships/tags" Target="../tags/tag663.xml"/><Relationship Id="rId6" Type="http://schemas.openxmlformats.org/officeDocument/2006/relationships/tags" Target="../tags/tag668.xml"/><Relationship Id="rId11" Type="http://schemas.openxmlformats.org/officeDocument/2006/relationships/image" Target="../media/image5.png"/><Relationship Id="rId5" Type="http://schemas.openxmlformats.org/officeDocument/2006/relationships/tags" Target="../tags/tag667.xml"/><Relationship Id="rId10" Type="http://schemas.openxmlformats.org/officeDocument/2006/relationships/image" Target="../media/image25.svg"/><Relationship Id="rId4" Type="http://schemas.openxmlformats.org/officeDocument/2006/relationships/tags" Target="../tags/tag666.xml"/><Relationship Id="rId9" Type="http://schemas.openxmlformats.org/officeDocument/2006/relationships/image" Target="../media/image3.png"/></Relationships>
</file>

<file path=ppt/slides/_rels/slide79.xml.rels><?xml version="1.0" encoding="UTF-8" standalone="yes"?>
<Relationships xmlns="http://schemas.openxmlformats.org/package/2006/relationships"><Relationship Id="rId8" Type="http://schemas.openxmlformats.org/officeDocument/2006/relationships/tags" Target="../tags/tag676.xml"/><Relationship Id="rId13" Type="http://schemas.openxmlformats.org/officeDocument/2006/relationships/image" Target="../media/image13.svg"/><Relationship Id="rId3" Type="http://schemas.openxmlformats.org/officeDocument/2006/relationships/tags" Target="../tags/tag671.xml"/><Relationship Id="rId7" Type="http://schemas.openxmlformats.org/officeDocument/2006/relationships/tags" Target="../tags/tag675.xml"/><Relationship Id="rId12" Type="http://schemas.openxmlformats.org/officeDocument/2006/relationships/image" Target="../media/image11.png"/><Relationship Id="rId2" Type="http://schemas.openxmlformats.org/officeDocument/2006/relationships/tags" Target="../tags/tag670.xml"/><Relationship Id="rId16" Type="http://schemas.openxmlformats.org/officeDocument/2006/relationships/image" Target="../media/image16.png"/><Relationship Id="rId1" Type="http://schemas.openxmlformats.org/officeDocument/2006/relationships/tags" Target="../tags/tag669.xml"/><Relationship Id="rId6" Type="http://schemas.openxmlformats.org/officeDocument/2006/relationships/tags" Target="../tags/tag674.xml"/><Relationship Id="rId11" Type="http://schemas.openxmlformats.org/officeDocument/2006/relationships/image" Target="../media/image10.jpeg"/><Relationship Id="rId5" Type="http://schemas.openxmlformats.org/officeDocument/2006/relationships/tags" Target="../tags/tag673.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672.xml"/><Relationship Id="rId9" Type="http://schemas.openxmlformats.org/officeDocument/2006/relationships/tags" Target="../tags/tag677.xml"/><Relationship Id="rId1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image" Target="../media/image13.svg"/><Relationship Id="rId3" Type="http://schemas.openxmlformats.org/officeDocument/2006/relationships/tags" Target="../tags/tag71.xml"/><Relationship Id="rId7" Type="http://schemas.openxmlformats.org/officeDocument/2006/relationships/tags" Target="../tags/tag75.xml"/><Relationship Id="rId12" Type="http://schemas.openxmlformats.org/officeDocument/2006/relationships/image" Target="../media/image11.png"/><Relationship Id="rId2" Type="http://schemas.openxmlformats.org/officeDocument/2006/relationships/tags" Target="../tags/tag70.xml"/><Relationship Id="rId16" Type="http://schemas.openxmlformats.org/officeDocument/2006/relationships/image" Target="../media/image16.png"/><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image" Target="../media/image10.jpeg"/><Relationship Id="rId5" Type="http://schemas.openxmlformats.org/officeDocument/2006/relationships/tags" Target="../tags/tag73.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image" Target="../media/image14.png"/></Relationships>
</file>

<file path=ppt/slides/_rels/slide80.xml.rels><?xml version="1.0" encoding="UTF-8" standalone="yes"?>
<Relationships xmlns="http://schemas.openxmlformats.org/package/2006/relationships"><Relationship Id="rId8" Type="http://schemas.openxmlformats.org/officeDocument/2006/relationships/tags" Target="../tags/tag685.xml"/><Relationship Id="rId13" Type="http://schemas.openxmlformats.org/officeDocument/2006/relationships/image" Target="../media/image56.png"/><Relationship Id="rId3" Type="http://schemas.openxmlformats.org/officeDocument/2006/relationships/tags" Target="../tags/tag680.xml"/><Relationship Id="rId7" Type="http://schemas.openxmlformats.org/officeDocument/2006/relationships/tags" Target="../tags/tag684.xml"/><Relationship Id="rId12" Type="http://schemas.openxmlformats.org/officeDocument/2006/relationships/image" Target="../media/image23.svg"/><Relationship Id="rId2" Type="http://schemas.openxmlformats.org/officeDocument/2006/relationships/tags" Target="../tags/tag679.xml"/><Relationship Id="rId1" Type="http://schemas.openxmlformats.org/officeDocument/2006/relationships/tags" Target="../tags/tag678.xml"/><Relationship Id="rId6" Type="http://schemas.openxmlformats.org/officeDocument/2006/relationships/tags" Target="../tags/tag683.xml"/><Relationship Id="rId11" Type="http://schemas.openxmlformats.org/officeDocument/2006/relationships/image" Target="../media/image22.png"/><Relationship Id="rId5" Type="http://schemas.openxmlformats.org/officeDocument/2006/relationships/tags" Target="../tags/tag682.xml"/><Relationship Id="rId10" Type="http://schemas.openxmlformats.org/officeDocument/2006/relationships/slideLayout" Target="../slideLayouts/slideLayout7.xml"/><Relationship Id="rId4" Type="http://schemas.openxmlformats.org/officeDocument/2006/relationships/tags" Target="../tags/tag681.xml"/><Relationship Id="rId9" Type="http://schemas.openxmlformats.org/officeDocument/2006/relationships/tags" Target="../tags/tag686.xml"/><Relationship Id="rId14" Type="http://schemas.openxmlformats.org/officeDocument/2006/relationships/image" Target="../media/image57.svg"/></Relationships>
</file>

<file path=ppt/slides/_rels/slide81.xml.rels><?xml version="1.0" encoding="UTF-8" standalone="yes"?>
<Relationships xmlns="http://schemas.openxmlformats.org/package/2006/relationships"><Relationship Id="rId8" Type="http://schemas.openxmlformats.org/officeDocument/2006/relationships/tags" Target="../tags/tag694.xml"/><Relationship Id="rId13" Type="http://schemas.openxmlformats.org/officeDocument/2006/relationships/image" Target="../media/image23.svg"/><Relationship Id="rId3" Type="http://schemas.openxmlformats.org/officeDocument/2006/relationships/tags" Target="../tags/tag689.xml"/><Relationship Id="rId7" Type="http://schemas.openxmlformats.org/officeDocument/2006/relationships/tags" Target="../tags/tag693.xml"/><Relationship Id="rId12" Type="http://schemas.openxmlformats.org/officeDocument/2006/relationships/image" Target="../media/image22.png"/><Relationship Id="rId2" Type="http://schemas.openxmlformats.org/officeDocument/2006/relationships/tags" Target="../tags/tag688.xml"/><Relationship Id="rId1" Type="http://schemas.openxmlformats.org/officeDocument/2006/relationships/tags" Target="../tags/tag687.xml"/><Relationship Id="rId6" Type="http://schemas.openxmlformats.org/officeDocument/2006/relationships/tags" Target="../tags/tag692.xml"/><Relationship Id="rId11" Type="http://schemas.openxmlformats.org/officeDocument/2006/relationships/slideLayout" Target="../slideLayouts/slideLayout7.xml"/><Relationship Id="rId5" Type="http://schemas.openxmlformats.org/officeDocument/2006/relationships/tags" Target="../tags/tag691.xml"/><Relationship Id="rId10" Type="http://schemas.openxmlformats.org/officeDocument/2006/relationships/tags" Target="../tags/tag696.xml"/><Relationship Id="rId4" Type="http://schemas.openxmlformats.org/officeDocument/2006/relationships/tags" Target="../tags/tag690.xml"/><Relationship Id="rId9" Type="http://schemas.openxmlformats.org/officeDocument/2006/relationships/tags" Target="../tags/tag695.xml"/></Relationships>
</file>

<file path=ppt/slides/_rels/slide82.xml.rels><?xml version="1.0" encoding="UTF-8" standalone="yes"?>
<Relationships xmlns="http://schemas.openxmlformats.org/package/2006/relationships"><Relationship Id="rId8" Type="http://schemas.openxmlformats.org/officeDocument/2006/relationships/tags" Target="../tags/tag704.xml"/><Relationship Id="rId13" Type="http://schemas.openxmlformats.org/officeDocument/2006/relationships/image" Target="../media/image23.svg"/><Relationship Id="rId3" Type="http://schemas.openxmlformats.org/officeDocument/2006/relationships/tags" Target="../tags/tag699.xml"/><Relationship Id="rId7" Type="http://schemas.openxmlformats.org/officeDocument/2006/relationships/tags" Target="../tags/tag703.xml"/><Relationship Id="rId12" Type="http://schemas.openxmlformats.org/officeDocument/2006/relationships/image" Target="../media/image22.png"/><Relationship Id="rId2" Type="http://schemas.openxmlformats.org/officeDocument/2006/relationships/tags" Target="../tags/tag698.xml"/><Relationship Id="rId1" Type="http://schemas.openxmlformats.org/officeDocument/2006/relationships/tags" Target="../tags/tag697.xml"/><Relationship Id="rId6" Type="http://schemas.openxmlformats.org/officeDocument/2006/relationships/tags" Target="../tags/tag702.xml"/><Relationship Id="rId11" Type="http://schemas.openxmlformats.org/officeDocument/2006/relationships/slideLayout" Target="../slideLayouts/slideLayout7.xml"/><Relationship Id="rId5" Type="http://schemas.openxmlformats.org/officeDocument/2006/relationships/tags" Target="../tags/tag701.xml"/><Relationship Id="rId10" Type="http://schemas.openxmlformats.org/officeDocument/2006/relationships/tags" Target="../tags/tag706.xml"/><Relationship Id="rId4" Type="http://schemas.openxmlformats.org/officeDocument/2006/relationships/tags" Target="../tags/tag700.xml"/><Relationship Id="rId9" Type="http://schemas.openxmlformats.org/officeDocument/2006/relationships/tags" Target="../tags/tag705.xml"/></Relationships>
</file>

<file path=ppt/slides/_rels/slide83.xml.rels><?xml version="1.0" encoding="UTF-8" standalone="yes"?>
<Relationships xmlns="http://schemas.openxmlformats.org/package/2006/relationships"><Relationship Id="rId8" Type="http://schemas.openxmlformats.org/officeDocument/2006/relationships/tags" Target="../tags/tag714.xml"/><Relationship Id="rId13" Type="http://schemas.openxmlformats.org/officeDocument/2006/relationships/image" Target="../media/image23.svg"/><Relationship Id="rId3" Type="http://schemas.openxmlformats.org/officeDocument/2006/relationships/tags" Target="../tags/tag709.xml"/><Relationship Id="rId7" Type="http://schemas.openxmlformats.org/officeDocument/2006/relationships/tags" Target="../tags/tag713.xml"/><Relationship Id="rId12" Type="http://schemas.openxmlformats.org/officeDocument/2006/relationships/image" Target="../media/image22.png"/><Relationship Id="rId2" Type="http://schemas.openxmlformats.org/officeDocument/2006/relationships/tags" Target="../tags/tag708.xml"/><Relationship Id="rId1" Type="http://schemas.openxmlformats.org/officeDocument/2006/relationships/tags" Target="../tags/tag707.xml"/><Relationship Id="rId6" Type="http://schemas.openxmlformats.org/officeDocument/2006/relationships/tags" Target="../tags/tag712.xml"/><Relationship Id="rId11" Type="http://schemas.openxmlformats.org/officeDocument/2006/relationships/slideLayout" Target="../slideLayouts/slideLayout7.xml"/><Relationship Id="rId5" Type="http://schemas.openxmlformats.org/officeDocument/2006/relationships/tags" Target="../tags/tag711.xml"/><Relationship Id="rId10" Type="http://schemas.openxmlformats.org/officeDocument/2006/relationships/tags" Target="../tags/tag716.xml"/><Relationship Id="rId4" Type="http://schemas.openxmlformats.org/officeDocument/2006/relationships/tags" Target="../tags/tag710.xml"/><Relationship Id="rId9" Type="http://schemas.openxmlformats.org/officeDocument/2006/relationships/tags" Target="../tags/tag715.xml"/></Relationships>
</file>

<file path=ppt/slides/_rels/slide84.xml.rels><?xml version="1.0" encoding="UTF-8" standalone="yes"?>
<Relationships xmlns="http://schemas.openxmlformats.org/package/2006/relationships"><Relationship Id="rId8" Type="http://schemas.openxmlformats.org/officeDocument/2006/relationships/tags" Target="../tags/tag724.xml"/><Relationship Id="rId13" Type="http://schemas.openxmlformats.org/officeDocument/2006/relationships/image" Target="../media/image23.svg"/><Relationship Id="rId3" Type="http://schemas.openxmlformats.org/officeDocument/2006/relationships/tags" Target="../tags/tag719.xml"/><Relationship Id="rId7" Type="http://schemas.openxmlformats.org/officeDocument/2006/relationships/tags" Target="../tags/tag723.xml"/><Relationship Id="rId12" Type="http://schemas.openxmlformats.org/officeDocument/2006/relationships/image" Target="../media/image22.png"/><Relationship Id="rId2" Type="http://schemas.openxmlformats.org/officeDocument/2006/relationships/tags" Target="../tags/tag718.xml"/><Relationship Id="rId1" Type="http://schemas.openxmlformats.org/officeDocument/2006/relationships/tags" Target="../tags/tag717.xml"/><Relationship Id="rId6" Type="http://schemas.openxmlformats.org/officeDocument/2006/relationships/tags" Target="../tags/tag722.xml"/><Relationship Id="rId11" Type="http://schemas.openxmlformats.org/officeDocument/2006/relationships/slideLayout" Target="../slideLayouts/slideLayout7.xml"/><Relationship Id="rId5" Type="http://schemas.openxmlformats.org/officeDocument/2006/relationships/tags" Target="../tags/tag721.xml"/><Relationship Id="rId10" Type="http://schemas.openxmlformats.org/officeDocument/2006/relationships/tags" Target="../tags/tag726.xml"/><Relationship Id="rId4" Type="http://schemas.openxmlformats.org/officeDocument/2006/relationships/tags" Target="../tags/tag720.xml"/><Relationship Id="rId9" Type="http://schemas.openxmlformats.org/officeDocument/2006/relationships/tags" Target="../tags/tag725.xml"/></Relationships>
</file>

<file path=ppt/slides/_rels/slide85.xml.rels><?xml version="1.0" encoding="UTF-8" standalone="yes"?>
<Relationships xmlns="http://schemas.openxmlformats.org/package/2006/relationships"><Relationship Id="rId8" Type="http://schemas.openxmlformats.org/officeDocument/2006/relationships/tags" Target="../tags/tag734.xml"/><Relationship Id="rId3" Type="http://schemas.openxmlformats.org/officeDocument/2006/relationships/tags" Target="../tags/tag729.xml"/><Relationship Id="rId7" Type="http://schemas.openxmlformats.org/officeDocument/2006/relationships/tags" Target="../tags/tag733.xml"/><Relationship Id="rId12" Type="http://schemas.openxmlformats.org/officeDocument/2006/relationships/image" Target="../media/image23.svg"/><Relationship Id="rId2" Type="http://schemas.openxmlformats.org/officeDocument/2006/relationships/tags" Target="../tags/tag728.xml"/><Relationship Id="rId1" Type="http://schemas.openxmlformats.org/officeDocument/2006/relationships/tags" Target="../tags/tag727.xml"/><Relationship Id="rId6" Type="http://schemas.openxmlformats.org/officeDocument/2006/relationships/tags" Target="../tags/tag732.xml"/><Relationship Id="rId11" Type="http://schemas.openxmlformats.org/officeDocument/2006/relationships/image" Target="../media/image22.png"/><Relationship Id="rId5" Type="http://schemas.openxmlformats.org/officeDocument/2006/relationships/tags" Target="../tags/tag731.xml"/><Relationship Id="rId10" Type="http://schemas.openxmlformats.org/officeDocument/2006/relationships/slideLayout" Target="../slideLayouts/slideLayout7.xml"/><Relationship Id="rId4" Type="http://schemas.openxmlformats.org/officeDocument/2006/relationships/tags" Target="../tags/tag730.xml"/><Relationship Id="rId9" Type="http://schemas.openxmlformats.org/officeDocument/2006/relationships/tags" Target="../tags/tag735.xml"/></Relationships>
</file>

<file path=ppt/slides/_rels/slide86.xml.rels><?xml version="1.0" encoding="UTF-8" standalone="yes"?>
<Relationships xmlns="http://schemas.openxmlformats.org/package/2006/relationships"><Relationship Id="rId8" Type="http://schemas.openxmlformats.org/officeDocument/2006/relationships/tags" Target="../tags/tag743.xml"/><Relationship Id="rId3" Type="http://schemas.openxmlformats.org/officeDocument/2006/relationships/tags" Target="../tags/tag738.xml"/><Relationship Id="rId7" Type="http://schemas.openxmlformats.org/officeDocument/2006/relationships/tags" Target="../tags/tag742.xml"/><Relationship Id="rId2" Type="http://schemas.openxmlformats.org/officeDocument/2006/relationships/tags" Target="../tags/tag737.xml"/><Relationship Id="rId1" Type="http://schemas.openxmlformats.org/officeDocument/2006/relationships/tags" Target="../tags/tag736.xml"/><Relationship Id="rId6" Type="http://schemas.openxmlformats.org/officeDocument/2006/relationships/tags" Target="../tags/tag741.xml"/><Relationship Id="rId11" Type="http://schemas.openxmlformats.org/officeDocument/2006/relationships/image" Target="../media/image23.svg"/><Relationship Id="rId5" Type="http://schemas.openxmlformats.org/officeDocument/2006/relationships/tags" Target="../tags/tag740.xml"/><Relationship Id="rId10" Type="http://schemas.openxmlformats.org/officeDocument/2006/relationships/image" Target="../media/image22.png"/><Relationship Id="rId4" Type="http://schemas.openxmlformats.org/officeDocument/2006/relationships/tags" Target="../tags/tag739.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tags" Target="../tags/tag751.xml"/><Relationship Id="rId3" Type="http://schemas.openxmlformats.org/officeDocument/2006/relationships/tags" Target="../tags/tag746.xml"/><Relationship Id="rId7" Type="http://schemas.openxmlformats.org/officeDocument/2006/relationships/tags" Target="../tags/tag750.xml"/><Relationship Id="rId2" Type="http://schemas.openxmlformats.org/officeDocument/2006/relationships/tags" Target="../tags/tag745.xml"/><Relationship Id="rId1" Type="http://schemas.openxmlformats.org/officeDocument/2006/relationships/tags" Target="../tags/tag744.xml"/><Relationship Id="rId6" Type="http://schemas.openxmlformats.org/officeDocument/2006/relationships/tags" Target="../tags/tag749.xml"/><Relationship Id="rId11" Type="http://schemas.openxmlformats.org/officeDocument/2006/relationships/image" Target="../media/image23.svg"/><Relationship Id="rId5" Type="http://schemas.openxmlformats.org/officeDocument/2006/relationships/tags" Target="../tags/tag748.xml"/><Relationship Id="rId10" Type="http://schemas.openxmlformats.org/officeDocument/2006/relationships/image" Target="../media/image22.png"/><Relationship Id="rId4" Type="http://schemas.openxmlformats.org/officeDocument/2006/relationships/tags" Target="../tags/tag747.xml"/><Relationship Id="rId9"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tags" Target="../tags/tag759.xml"/><Relationship Id="rId13" Type="http://schemas.openxmlformats.org/officeDocument/2006/relationships/tags" Target="../tags/tag764.xml"/><Relationship Id="rId3" Type="http://schemas.openxmlformats.org/officeDocument/2006/relationships/tags" Target="../tags/tag754.xml"/><Relationship Id="rId7" Type="http://schemas.openxmlformats.org/officeDocument/2006/relationships/tags" Target="../tags/tag758.xml"/><Relationship Id="rId12" Type="http://schemas.openxmlformats.org/officeDocument/2006/relationships/tags" Target="../tags/tag763.xml"/><Relationship Id="rId2" Type="http://schemas.openxmlformats.org/officeDocument/2006/relationships/tags" Target="../tags/tag753.xml"/><Relationship Id="rId16" Type="http://schemas.openxmlformats.org/officeDocument/2006/relationships/image" Target="../media/image23.svg"/><Relationship Id="rId1" Type="http://schemas.openxmlformats.org/officeDocument/2006/relationships/tags" Target="../tags/tag752.xml"/><Relationship Id="rId6" Type="http://schemas.openxmlformats.org/officeDocument/2006/relationships/tags" Target="../tags/tag757.xml"/><Relationship Id="rId11" Type="http://schemas.openxmlformats.org/officeDocument/2006/relationships/tags" Target="../tags/tag762.xml"/><Relationship Id="rId5" Type="http://schemas.openxmlformats.org/officeDocument/2006/relationships/tags" Target="../tags/tag756.xml"/><Relationship Id="rId15" Type="http://schemas.openxmlformats.org/officeDocument/2006/relationships/image" Target="../media/image22.png"/><Relationship Id="rId10" Type="http://schemas.openxmlformats.org/officeDocument/2006/relationships/tags" Target="../tags/tag761.xml"/><Relationship Id="rId4" Type="http://schemas.openxmlformats.org/officeDocument/2006/relationships/tags" Target="../tags/tag755.xml"/><Relationship Id="rId9" Type="http://schemas.openxmlformats.org/officeDocument/2006/relationships/tags" Target="../tags/tag760.xml"/><Relationship Id="rId14"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772.xml"/><Relationship Id="rId13" Type="http://schemas.openxmlformats.org/officeDocument/2006/relationships/tags" Target="../tags/tag777.xml"/><Relationship Id="rId3" Type="http://schemas.openxmlformats.org/officeDocument/2006/relationships/tags" Target="../tags/tag767.xml"/><Relationship Id="rId7" Type="http://schemas.openxmlformats.org/officeDocument/2006/relationships/tags" Target="../tags/tag771.xml"/><Relationship Id="rId12" Type="http://schemas.openxmlformats.org/officeDocument/2006/relationships/tags" Target="../tags/tag776.xml"/><Relationship Id="rId2" Type="http://schemas.openxmlformats.org/officeDocument/2006/relationships/tags" Target="../tags/tag766.xml"/><Relationship Id="rId16" Type="http://schemas.openxmlformats.org/officeDocument/2006/relationships/image" Target="../media/image23.svg"/><Relationship Id="rId1" Type="http://schemas.openxmlformats.org/officeDocument/2006/relationships/tags" Target="../tags/tag765.xml"/><Relationship Id="rId6" Type="http://schemas.openxmlformats.org/officeDocument/2006/relationships/tags" Target="../tags/tag770.xml"/><Relationship Id="rId11" Type="http://schemas.openxmlformats.org/officeDocument/2006/relationships/tags" Target="../tags/tag775.xml"/><Relationship Id="rId5" Type="http://schemas.openxmlformats.org/officeDocument/2006/relationships/tags" Target="../tags/tag769.xml"/><Relationship Id="rId15" Type="http://schemas.openxmlformats.org/officeDocument/2006/relationships/image" Target="../media/image22.png"/><Relationship Id="rId10" Type="http://schemas.openxmlformats.org/officeDocument/2006/relationships/tags" Target="../tags/tag774.xml"/><Relationship Id="rId4" Type="http://schemas.openxmlformats.org/officeDocument/2006/relationships/tags" Target="../tags/tag768.xml"/><Relationship Id="rId9" Type="http://schemas.openxmlformats.org/officeDocument/2006/relationships/tags" Target="../tags/tag773.xml"/><Relationship Id="rId1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80.xml"/><Relationship Id="rId7" Type="http://schemas.openxmlformats.org/officeDocument/2006/relationships/image" Target="../media/image22.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7.xml"/><Relationship Id="rId5" Type="http://schemas.openxmlformats.org/officeDocument/2006/relationships/tags" Target="../tags/tag82.xml"/><Relationship Id="rId4" Type="http://schemas.openxmlformats.org/officeDocument/2006/relationships/tags" Target="../tags/tag81.xml"/><Relationship Id="rId9" Type="http://schemas.openxmlformats.org/officeDocument/2006/relationships/image" Target="../media/image28.jpg"/></Relationships>
</file>

<file path=ppt/slides/_rels/slide90.xml.rels><?xml version="1.0" encoding="UTF-8" standalone="yes"?>
<Relationships xmlns="http://schemas.openxmlformats.org/package/2006/relationships"><Relationship Id="rId8" Type="http://schemas.openxmlformats.org/officeDocument/2006/relationships/tags" Target="../tags/tag785.xml"/><Relationship Id="rId3" Type="http://schemas.openxmlformats.org/officeDocument/2006/relationships/tags" Target="../tags/tag780.xml"/><Relationship Id="rId7" Type="http://schemas.openxmlformats.org/officeDocument/2006/relationships/tags" Target="../tags/tag784.xml"/><Relationship Id="rId12" Type="http://schemas.openxmlformats.org/officeDocument/2006/relationships/image" Target="../media/image54.png"/><Relationship Id="rId2" Type="http://schemas.openxmlformats.org/officeDocument/2006/relationships/tags" Target="../tags/tag779.xml"/><Relationship Id="rId1" Type="http://schemas.openxmlformats.org/officeDocument/2006/relationships/tags" Target="../tags/tag778.xml"/><Relationship Id="rId6" Type="http://schemas.openxmlformats.org/officeDocument/2006/relationships/tags" Target="../tags/tag783.xml"/><Relationship Id="rId11" Type="http://schemas.openxmlformats.org/officeDocument/2006/relationships/image" Target="../media/image23.svg"/><Relationship Id="rId5" Type="http://schemas.openxmlformats.org/officeDocument/2006/relationships/tags" Target="../tags/tag782.xml"/><Relationship Id="rId10" Type="http://schemas.openxmlformats.org/officeDocument/2006/relationships/image" Target="../media/image22.png"/><Relationship Id="rId4" Type="http://schemas.openxmlformats.org/officeDocument/2006/relationships/tags" Target="../tags/tag781.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793.xml"/><Relationship Id="rId13" Type="http://schemas.openxmlformats.org/officeDocument/2006/relationships/image" Target="../media/image23.svg"/><Relationship Id="rId3" Type="http://schemas.openxmlformats.org/officeDocument/2006/relationships/tags" Target="../tags/tag788.xml"/><Relationship Id="rId7" Type="http://schemas.openxmlformats.org/officeDocument/2006/relationships/tags" Target="../tags/tag792.xml"/><Relationship Id="rId12" Type="http://schemas.openxmlformats.org/officeDocument/2006/relationships/image" Target="../media/image22.png"/><Relationship Id="rId2" Type="http://schemas.openxmlformats.org/officeDocument/2006/relationships/tags" Target="../tags/tag787.xml"/><Relationship Id="rId1" Type="http://schemas.openxmlformats.org/officeDocument/2006/relationships/tags" Target="../tags/tag786.xml"/><Relationship Id="rId6" Type="http://schemas.openxmlformats.org/officeDocument/2006/relationships/tags" Target="../tags/tag791.xml"/><Relationship Id="rId11" Type="http://schemas.openxmlformats.org/officeDocument/2006/relationships/slideLayout" Target="../slideLayouts/slideLayout7.xml"/><Relationship Id="rId5" Type="http://schemas.openxmlformats.org/officeDocument/2006/relationships/tags" Target="../tags/tag790.xml"/><Relationship Id="rId15" Type="http://schemas.openxmlformats.org/officeDocument/2006/relationships/image" Target="../media/image58.png"/><Relationship Id="rId10" Type="http://schemas.openxmlformats.org/officeDocument/2006/relationships/tags" Target="../tags/tag795.xml"/><Relationship Id="rId4" Type="http://schemas.openxmlformats.org/officeDocument/2006/relationships/tags" Target="../tags/tag789.xml"/><Relationship Id="rId9" Type="http://schemas.openxmlformats.org/officeDocument/2006/relationships/tags" Target="../tags/tag794.xml"/><Relationship Id="rId14" Type="http://schemas.openxmlformats.org/officeDocument/2006/relationships/image" Target="../media/image55.jpg"/></Relationships>
</file>

<file path=ppt/slides/_rels/slide9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798.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797.xml"/><Relationship Id="rId1" Type="http://schemas.openxmlformats.org/officeDocument/2006/relationships/tags" Target="../tags/tag796.xml"/><Relationship Id="rId6" Type="http://schemas.openxmlformats.org/officeDocument/2006/relationships/tags" Target="../tags/tag801.xml"/><Relationship Id="rId11" Type="http://schemas.openxmlformats.org/officeDocument/2006/relationships/image" Target="../media/image5.png"/><Relationship Id="rId5" Type="http://schemas.openxmlformats.org/officeDocument/2006/relationships/tags" Target="../tags/tag800.xml"/><Relationship Id="rId10" Type="http://schemas.openxmlformats.org/officeDocument/2006/relationships/image" Target="../media/image25.svg"/><Relationship Id="rId4" Type="http://schemas.openxmlformats.org/officeDocument/2006/relationships/tags" Target="../tags/tag799.xml"/><Relationship Id="rId9" Type="http://schemas.openxmlformats.org/officeDocument/2006/relationships/image" Target="../media/image3.png"/></Relationships>
</file>

<file path=ppt/slides/_rels/slide93.xml.rels><?xml version="1.0" encoding="UTF-8" standalone="yes"?>
<Relationships xmlns="http://schemas.openxmlformats.org/package/2006/relationships"><Relationship Id="rId8" Type="http://schemas.openxmlformats.org/officeDocument/2006/relationships/tags" Target="../tags/tag809.xml"/><Relationship Id="rId13" Type="http://schemas.openxmlformats.org/officeDocument/2006/relationships/image" Target="../media/image13.svg"/><Relationship Id="rId3" Type="http://schemas.openxmlformats.org/officeDocument/2006/relationships/tags" Target="../tags/tag804.xml"/><Relationship Id="rId7" Type="http://schemas.openxmlformats.org/officeDocument/2006/relationships/tags" Target="../tags/tag808.xml"/><Relationship Id="rId12" Type="http://schemas.openxmlformats.org/officeDocument/2006/relationships/image" Target="../media/image11.png"/><Relationship Id="rId2" Type="http://schemas.openxmlformats.org/officeDocument/2006/relationships/tags" Target="../tags/tag803.xml"/><Relationship Id="rId16" Type="http://schemas.openxmlformats.org/officeDocument/2006/relationships/image" Target="../media/image16.png"/><Relationship Id="rId1" Type="http://schemas.openxmlformats.org/officeDocument/2006/relationships/tags" Target="../tags/tag802.xml"/><Relationship Id="rId6" Type="http://schemas.openxmlformats.org/officeDocument/2006/relationships/tags" Target="../tags/tag807.xml"/><Relationship Id="rId11" Type="http://schemas.openxmlformats.org/officeDocument/2006/relationships/image" Target="../media/image10.jpeg"/><Relationship Id="rId5" Type="http://schemas.openxmlformats.org/officeDocument/2006/relationships/tags" Target="../tags/tag806.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805.xml"/><Relationship Id="rId9" Type="http://schemas.openxmlformats.org/officeDocument/2006/relationships/tags" Target="../tags/tag810.xml"/><Relationship Id="rId14" Type="http://schemas.openxmlformats.org/officeDocument/2006/relationships/image" Target="../media/image14.png"/></Relationships>
</file>

<file path=ppt/slides/_rels/slide94.xml.rels><?xml version="1.0" encoding="UTF-8" standalone="yes"?>
<Relationships xmlns="http://schemas.openxmlformats.org/package/2006/relationships"><Relationship Id="rId8" Type="http://schemas.openxmlformats.org/officeDocument/2006/relationships/tags" Target="../tags/tag818.xml"/><Relationship Id="rId3" Type="http://schemas.openxmlformats.org/officeDocument/2006/relationships/tags" Target="../tags/tag813.xml"/><Relationship Id="rId7" Type="http://schemas.openxmlformats.org/officeDocument/2006/relationships/tags" Target="../tags/tag817.xml"/><Relationship Id="rId2" Type="http://schemas.openxmlformats.org/officeDocument/2006/relationships/tags" Target="../tags/tag812.xml"/><Relationship Id="rId1" Type="http://schemas.openxmlformats.org/officeDocument/2006/relationships/tags" Target="../tags/tag811.xml"/><Relationship Id="rId6" Type="http://schemas.openxmlformats.org/officeDocument/2006/relationships/tags" Target="../tags/tag816.xml"/><Relationship Id="rId11" Type="http://schemas.openxmlformats.org/officeDocument/2006/relationships/image" Target="../media/image23.svg"/><Relationship Id="rId5" Type="http://schemas.openxmlformats.org/officeDocument/2006/relationships/tags" Target="../tags/tag815.xml"/><Relationship Id="rId10" Type="http://schemas.openxmlformats.org/officeDocument/2006/relationships/image" Target="../media/image22.png"/><Relationship Id="rId4" Type="http://schemas.openxmlformats.org/officeDocument/2006/relationships/tags" Target="../tags/tag814.xml"/><Relationship Id="rId9"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tags" Target="../tags/tag826.xml"/><Relationship Id="rId3" Type="http://schemas.openxmlformats.org/officeDocument/2006/relationships/tags" Target="../tags/tag821.xml"/><Relationship Id="rId7" Type="http://schemas.openxmlformats.org/officeDocument/2006/relationships/tags" Target="../tags/tag825.xml"/><Relationship Id="rId2" Type="http://schemas.openxmlformats.org/officeDocument/2006/relationships/tags" Target="../tags/tag820.xml"/><Relationship Id="rId1" Type="http://schemas.openxmlformats.org/officeDocument/2006/relationships/tags" Target="../tags/tag819.xml"/><Relationship Id="rId6" Type="http://schemas.openxmlformats.org/officeDocument/2006/relationships/tags" Target="../tags/tag824.xml"/><Relationship Id="rId11" Type="http://schemas.openxmlformats.org/officeDocument/2006/relationships/image" Target="../media/image23.svg"/><Relationship Id="rId5" Type="http://schemas.openxmlformats.org/officeDocument/2006/relationships/tags" Target="../tags/tag823.xml"/><Relationship Id="rId10" Type="http://schemas.openxmlformats.org/officeDocument/2006/relationships/image" Target="../media/image22.png"/><Relationship Id="rId4" Type="http://schemas.openxmlformats.org/officeDocument/2006/relationships/tags" Target="../tags/tag822.xml"/><Relationship Id="rId9"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tags" Target="../tags/tag834.xml"/><Relationship Id="rId3" Type="http://schemas.openxmlformats.org/officeDocument/2006/relationships/tags" Target="../tags/tag829.xml"/><Relationship Id="rId7" Type="http://schemas.openxmlformats.org/officeDocument/2006/relationships/tags" Target="../tags/tag833.xml"/><Relationship Id="rId2" Type="http://schemas.openxmlformats.org/officeDocument/2006/relationships/tags" Target="../tags/tag828.xml"/><Relationship Id="rId1" Type="http://schemas.openxmlformats.org/officeDocument/2006/relationships/tags" Target="../tags/tag827.xml"/><Relationship Id="rId6" Type="http://schemas.openxmlformats.org/officeDocument/2006/relationships/tags" Target="../tags/tag832.xml"/><Relationship Id="rId11" Type="http://schemas.openxmlformats.org/officeDocument/2006/relationships/image" Target="../media/image23.svg"/><Relationship Id="rId5" Type="http://schemas.openxmlformats.org/officeDocument/2006/relationships/tags" Target="../tags/tag831.xml"/><Relationship Id="rId10" Type="http://schemas.openxmlformats.org/officeDocument/2006/relationships/image" Target="../media/image22.png"/><Relationship Id="rId4" Type="http://schemas.openxmlformats.org/officeDocument/2006/relationships/tags" Target="../tags/tag830.xml"/><Relationship Id="rId9"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8" Type="http://schemas.openxmlformats.org/officeDocument/2006/relationships/tags" Target="../tags/tag842.xml"/><Relationship Id="rId3" Type="http://schemas.openxmlformats.org/officeDocument/2006/relationships/tags" Target="../tags/tag837.xml"/><Relationship Id="rId7" Type="http://schemas.openxmlformats.org/officeDocument/2006/relationships/tags" Target="../tags/tag841.xml"/><Relationship Id="rId2" Type="http://schemas.openxmlformats.org/officeDocument/2006/relationships/tags" Target="../tags/tag836.xml"/><Relationship Id="rId1" Type="http://schemas.openxmlformats.org/officeDocument/2006/relationships/tags" Target="../tags/tag835.xml"/><Relationship Id="rId6" Type="http://schemas.openxmlformats.org/officeDocument/2006/relationships/tags" Target="../tags/tag840.xml"/><Relationship Id="rId11" Type="http://schemas.openxmlformats.org/officeDocument/2006/relationships/image" Target="../media/image23.svg"/><Relationship Id="rId5" Type="http://schemas.openxmlformats.org/officeDocument/2006/relationships/tags" Target="../tags/tag839.xml"/><Relationship Id="rId10" Type="http://schemas.openxmlformats.org/officeDocument/2006/relationships/image" Target="../media/image22.png"/><Relationship Id="rId4" Type="http://schemas.openxmlformats.org/officeDocument/2006/relationships/tags" Target="../tags/tag838.xml"/><Relationship Id="rId9"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8" Type="http://schemas.openxmlformats.org/officeDocument/2006/relationships/tags" Target="../tags/tag850.xml"/><Relationship Id="rId3" Type="http://schemas.openxmlformats.org/officeDocument/2006/relationships/tags" Target="../tags/tag845.xml"/><Relationship Id="rId7" Type="http://schemas.openxmlformats.org/officeDocument/2006/relationships/tags" Target="../tags/tag849.xml"/><Relationship Id="rId2" Type="http://schemas.openxmlformats.org/officeDocument/2006/relationships/tags" Target="../tags/tag844.xml"/><Relationship Id="rId1" Type="http://schemas.openxmlformats.org/officeDocument/2006/relationships/tags" Target="../tags/tag843.xml"/><Relationship Id="rId6" Type="http://schemas.openxmlformats.org/officeDocument/2006/relationships/tags" Target="../tags/tag848.xml"/><Relationship Id="rId11" Type="http://schemas.openxmlformats.org/officeDocument/2006/relationships/image" Target="../media/image23.svg"/><Relationship Id="rId5" Type="http://schemas.openxmlformats.org/officeDocument/2006/relationships/tags" Target="../tags/tag847.xml"/><Relationship Id="rId10" Type="http://schemas.openxmlformats.org/officeDocument/2006/relationships/image" Target="../media/image22.png"/><Relationship Id="rId4" Type="http://schemas.openxmlformats.org/officeDocument/2006/relationships/tags" Target="../tags/tag846.xml"/><Relationship Id="rId9"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tags" Target="../tags/tag858.xml"/><Relationship Id="rId3" Type="http://schemas.openxmlformats.org/officeDocument/2006/relationships/tags" Target="../tags/tag853.xml"/><Relationship Id="rId7" Type="http://schemas.openxmlformats.org/officeDocument/2006/relationships/tags" Target="../tags/tag857.xml"/><Relationship Id="rId2" Type="http://schemas.openxmlformats.org/officeDocument/2006/relationships/tags" Target="../tags/tag852.xml"/><Relationship Id="rId1" Type="http://schemas.openxmlformats.org/officeDocument/2006/relationships/tags" Target="../tags/tag851.xml"/><Relationship Id="rId6" Type="http://schemas.openxmlformats.org/officeDocument/2006/relationships/tags" Target="../tags/tag856.xml"/><Relationship Id="rId11" Type="http://schemas.openxmlformats.org/officeDocument/2006/relationships/image" Target="../media/image23.svg"/><Relationship Id="rId5" Type="http://schemas.openxmlformats.org/officeDocument/2006/relationships/tags" Target="../tags/tag855.xml"/><Relationship Id="rId10" Type="http://schemas.openxmlformats.org/officeDocument/2006/relationships/image" Target="../media/image22.png"/><Relationship Id="rId4" Type="http://schemas.openxmlformats.org/officeDocument/2006/relationships/tags" Target="../tags/tag854.xml"/><Relationship Id="rId9"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a:solidFill>
                  <a:srgbClr val="FCBF18"/>
                </a:solidFill>
                <a:latin typeface="Dosis Bold"/>
              </a:rPr>
              <a:t>2</a:t>
            </a:r>
            <a:r>
              <a:rPr lang="en-US" sz="2933">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1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simples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869183" cy="400110"/>
          </a:xfrm>
          <a:prstGeom prst="rect">
            <a:avLst/>
          </a:prstGeom>
          <a:noFill/>
        </p:spPr>
        <p:txBody>
          <a:bodyPr wrap="none" rtlCol="0">
            <a:spAutoFit/>
          </a:bodyPr>
          <a:lstStyle/>
          <a:p>
            <a:r>
              <a:rPr lang="fr-FR" sz="2000" i="1" dirty="0">
                <a:solidFill>
                  <a:schemeClr val="bg1">
                    <a:lumMod val="50000"/>
                  </a:schemeClr>
                </a:solidFill>
              </a:rPr>
              <a:t>Année scolaire 2024-2025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3" name="05_Les couleurs">
            <a:hlinkClick r:id="" action="ppaction://media"/>
            <a:extLst>
              <a:ext uri="{FF2B5EF4-FFF2-40B4-BE49-F238E27FC236}">
                <a16:creationId xmlns:a16="http://schemas.microsoft.com/office/drawing/2014/main" id="{BF12EC68-2A8D-2ACA-255D-5A5A48883F8C}"/>
              </a:ext>
            </a:extLst>
          </p:cNvPr>
          <p:cNvPicPr>
            <a:picLocks noChangeAspect="1"/>
          </p:cNvPicPr>
          <p:nvPr>
            <a:audioFile r:link="rId5"/>
            <p:custDataLst>
              <p:tags r:id="rId6"/>
            </p:custDataLst>
            <p:extLst>
              <p:ext uri="{DAA4B4D4-6D71-4841-9C94-3DE7FCFB9230}">
                <p14:media xmlns:p14="http://schemas.microsoft.com/office/powerpoint/2010/main" r:embed="rId4"/>
              </p:ext>
            </p:extLst>
          </p:nvPr>
        </p:nvPicPr>
        <p:blipFill>
          <a:blip r:embed="rId10"/>
          <a:stretch>
            <a:fillRect/>
          </a:stretch>
        </p:blipFill>
        <p:spPr>
          <a:xfrm>
            <a:off x="7822267" y="1335762"/>
            <a:ext cx="609600" cy="609600"/>
          </a:xfrm>
          <a:prstGeom prst="rect">
            <a:avLst/>
          </a:prstGeom>
        </p:spPr>
      </p:pic>
      <p:pic>
        <p:nvPicPr>
          <p:cNvPr id="11" name="Image 10">
            <a:extLst>
              <a:ext uri="{FF2B5EF4-FFF2-40B4-BE49-F238E27FC236}">
                <a16:creationId xmlns:a16="http://schemas.microsoft.com/office/drawing/2014/main" id="{B459D70E-5532-5469-BB2D-48401EC4B3AE}"/>
              </a:ext>
            </a:extLst>
          </p:cNvPr>
          <p:cNvPicPr>
            <a:picLocks noChangeAspect="1"/>
          </p:cNvPicPr>
          <p:nvPr>
            <p:custDataLst>
              <p:tags r:id="rId7"/>
            </p:custDataLst>
          </p:nvPr>
        </p:nvPicPr>
        <p:blipFill>
          <a:blip r:embed="rId11"/>
          <a:stretch>
            <a:fillRect/>
          </a:stretch>
        </p:blipFill>
        <p:spPr>
          <a:xfrm>
            <a:off x="4699000" y="2708305"/>
            <a:ext cx="1667233" cy="1427535"/>
          </a:xfrm>
          <a:prstGeom prst="rect">
            <a:avLst/>
          </a:prstGeom>
        </p:spPr>
      </p:pic>
      <p:pic>
        <p:nvPicPr>
          <p:cNvPr id="13" name="Image 12">
            <a:extLst>
              <a:ext uri="{FF2B5EF4-FFF2-40B4-BE49-F238E27FC236}">
                <a16:creationId xmlns:a16="http://schemas.microsoft.com/office/drawing/2014/main" id="{69544740-5936-CB4D-5E7A-AF690010C94E}"/>
              </a:ext>
            </a:extLst>
          </p:cNvPr>
          <p:cNvPicPr>
            <a:picLocks noChangeAspect="1"/>
          </p:cNvPicPr>
          <p:nvPr>
            <p:custDataLst>
              <p:tags r:id="rId8"/>
            </p:custDataLst>
          </p:nvPr>
        </p:nvPicPr>
        <p:blipFill>
          <a:blip r:embed="rId12"/>
          <a:stretch>
            <a:fillRect/>
          </a:stretch>
        </p:blipFill>
        <p:spPr>
          <a:xfrm>
            <a:off x="1981071" y="2168648"/>
            <a:ext cx="2463930" cy="2520703"/>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0098" y="4481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55246" y="29559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a:t>
            </a:r>
            <a:r>
              <a:rPr lang="fr-FR" sz="1600" b="1" dirty="0">
                <a:solidFill>
                  <a:prstClr val="white">
                    <a:lumMod val="65000"/>
                  </a:prstClr>
                </a:solidFill>
                <a:latin typeface="Calibri"/>
              </a:rPr>
              <a:t>à</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Il s’écrit avec la lettre  a et l’accent grave. Lisons ensemble : </a:t>
            </a:r>
            <a:r>
              <a:rPr lang="fr-FR" sz="1600" b="1" dirty="0">
                <a:solidFill>
                  <a:prstClr val="white">
                    <a:lumMod val="65000"/>
                  </a:prstClr>
                </a:solidFill>
                <a:latin typeface="Calibri"/>
              </a:rPr>
              <a:t>à</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623475" y="2422119"/>
            <a:ext cx="2149806" cy="1923604"/>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à</a:t>
            </a:r>
            <a:endParaRPr kumimoji="0" lang="fr-FR" sz="119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793613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0098" y="4481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55246" y="29559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voici ». Il s’écrit avec les lettres  </a:t>
            </a:r>
            <a:r>
              <a:rPr lang="fr-FR" sz="1600" b="1" dirty="0">
                <a:solidFill>
                  <a:prstClr val="white">
                    <a:lumMod val="65000"/>
                  </a:prstClr>
                </a:solidFill>
                <a:latin typeface="Calibri"/>
              </a:rPr>
              <a:t>v-o-i-c-i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lang="fr-FR" sz="1600" b="1" dirty="0">
                <a:solidFill>
                  <a:prstClr val="white">
                    <a:lumMod val="65000"/>
                  </a:prstClr>
                </a:solidFill>
                <a:latin typeface="Calibri"/>
              </a:rPr>
              <a:t>voici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2978639" y="2422119"/>
            <a:ext cx="3439477" cy="1923604"/>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lang="pt-BR" sz="11900" b="1" dirty="0">
                <a:solidFill>
                  <a:srgbClr val="106585"/>
                </a:solidFill>
                <a:latin typeface="Dosis" pitchFamily="2" charset="0"/>
              </a:rPr>
              <a:t>voici</a:t>
            </a:r>
            <a:endParaRPr kumimoji="0" lang="fr-FR" sz="119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9412602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13755711-9AA6-494B-F4E4-1110A842166B}"/>
              </a:ext>
            </a:extLst>
          </p:cNvPr>
          <p:cNvSpPr txBox="1"/>
          <p:nvPr>
            <p:custDataLst>
              <p:tags r:id="rId8"/>
            </p:custDataLst>
          </p:nvPr>
        </p:nvSpPr>
        <p:spPr>
          <a:xfrm>
            <a:off x="325171" y="3427754"/>
            <a:ext cx="8559801" cy="2169825"/>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la    le   les</a:t>
            </a:r>
            <a:r>
              <a:rPr lang="fr-FR" sz="6000" b="1" kern="0" spc="320" dirty="0">
                <a:solidFill>
                  <a:srgbClr val="106585"/>
                </a:solidFill>
                <a:latin typeface="Dosis" pitchFamily="2" charset="0"/>
              </a:rPr>
              <a:t>  </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un  </a:t>
            </a:r>
          </a:p>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une   des   à   voici</a:t>
            </a:r>
            <a:endParaRPr kumimoji="0" lang="fr-FR" sz="6000" b="1" i="0" u="none" strike="noStrike" kern="0" cap="none" spc="32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2368821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325171" y="3427754"/>
            <a:ext cx="8559801" cy="2169825"/>
          </a:xfrm>
          <a:prstGeom prst="rect">
            <a:avLst/>
          </a:prstGeom>
          <a:noFill/>
        </p:spPr>
        <p:txBody>
          <a:bodyPr wrap="square" rtlCol="0">
            <a:spAutoFit/>
          </a:bodyPr>
          <a:lstStyle/>
          <a:p>
            <a:pPr lvl="0" algn="ctr" defTabSz="685869">
              <a:spcAft>
                <a:spcPts val="1800"/>
              </a:spcAft>
              <a:defRPr/>
            </a:pPr>
            <a:r>
              <a:rPr lang="fr-FR" sz="6000" b="1" kern="0" spc="320" dirty="0">
                <a:solidFill>
                  <a:srgbClr val="106585"/>
                </a:solidFill>
                <a:latin typeface="Dosis" pitchFamily="2" charset="0"/>
              </a:rPr>
              <a:t>un   des   la    </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les   </a:t>
            </a:r>
          </a:p>
          <a:p>
            <a:pPr lvl="0" algn="ctr" defTabSz="685869">
              <a:spcAft>
                <a:spcPts val="1800"/>
              </a:spcAf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le</a:t>
            </a:r>
            <a:r>
              <a:rPr lang="fr-FR" sz="6000" b="1" kern="0" spc="320" dirty="0">
                <a:solidFill>
                  <a:srgbClr val="106585"/>
                </a:solidFill>
                <a:latin typeface="Dosis" pitchFamily="2" charset="0"/>
              </a:rPr>
              <a:t>  </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une   à   voici</a:t>
            </a:r>
            <a:endParaRPr kumimoji="0" lang="fr-FR" sz="6000" b="1" i="0" u="none" strike="noStrike" kern="0" cap="none" spc="32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0360405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11</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EB02AA04-8651-D416-6DC1-E1098D8F1A31}"/>
              </a:ext>
            </a:extLst>
          </p:cNvPr>
          <p:cNvPicPr>
            <a:picLocks noChangeAspect="1"/>
          </p:cNvPicPr>
          <p:nvPr/>
        </p:nvPicPr>
        <p:blipFill>
          <a:blip r:embed="rId12"/>
          <a:stretch>
            <a:fillRect/>
          </a:stretch>
        </p:blipFill>
        <p:spPr>
          <a:xfrm>
            <a:off x="2912381" y="1044268"/>
            <a:ext cx="4063314" cy="5508654"/>
          </a:xfrm>
          <a:prstGeom prst="rect">
            <a:avLst/>
          </a:prstGeom>
        </p:spPr>
      </p:pic>
      <p:sp>
        <p:nvSpPr>
          <p:cNvPr id="2" name="Rectangle 1">
            <a:extLst>
              <a:ext uri="{FF2B5EF4-FFF2-40B4-BE49-F238E27FC236}">
                <a16:creationId xmlns:a16="http://schemas.microsoft.com/office/drawing/2014/main" id="{1BD282F8-D428-5630-6A70-591CCC75C12D}"/>
              </a:ext>
            </a:extLst>
          </p:cNvPr>
          <p:cNvSpPr/>
          <p:nvPr>
            <p:custDataLst>
              <p:tags r:id="rId8"/>
            </p:custDataLst>
          </p:nvPr>
        </p:nvSpPr>
        <p:spPr>
          <a:xfrm>
            <a:off x="4944038" y="3263854"/>
            <a:ext cx="1828333" cy="113319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2060899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2DA4B89D-90E5-D71D-DF81-C5064887AE47}"/>
              </a:ext>
            </a:extLst>
          </p:cNvPr>
          <p:cNvPicPr>
            <a:picLocks noChangeAspect="1"/>
          </p:cNvPicPr>
          <p:nvPr/>
        </p:nvPicPr>
        <p:blipFill>
          <a:blip r:embed="rId14"/>
          <a:srcRect l="50544" t="38854" b="40826"/>
          <a:stretch/>
        </p:blipFill>
        <p:spPr>
          <a:xfrm>
            <a:off x="4572000" y="2406980"/>
            <a:ext cx="3669637" cy="2044040"/>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3910724"/>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86736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des phrases avec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57295077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lire la phrase. Écoutez attentivement. </a:t>
            </a:r>
          </a:p>
        </p:txBody>
      </p:sp>
      <p:sp>
        <p:nvSpPr>
          <p:cNvPr id="4" name="ZoneTexte 3">
            <a:extLst>
              <a:ext uri="{FF2B5EF4-FFF2-40B4-BE49-F238E27FC236}">
                <a16:creationId xmlns:a16="http://schemas.microsoft.com/office/drawing/2014/main" id="{4D222CF9-B900-6A82-6100-154FCB03AB4C}"/>
              </a:ext>
            </a:extLst>
          </p:cNvPr>
          <p:cNvSpPr txBox="1"/>
          <p:nvPr>
            <p:custDataLst>
              <p:tags r:id="rId8"/>
            </p:custDataLst>
          </p:nvPr>
        </p:nvSpPr>
        <p:spPr>
          <a:xfrm>
            <a:off x="1188448" y="2618564"/>
            <a:ext cx="6754649" cy="1015663"/>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Il li</a:t>
            </a:r>
            <a:r>
              <a:rPr kumimoji="0" lang="fr-FR" sz="6000" b="1" i="0" u="none" strike="noStrike" kern="0" cap="none" spc="320" normalizeH="0" baseline="0" noProof="0" dirty="0">
                <a:ln>
                  <a:noFill/>
                </a:ln>
                <a:solidFill>
                  <a:schemeClr val="bg1">
                    <a:lumMod val="65000"/>
                  </a:schemeClr>
                </a:solidFill>
                <a:effectLst/>
                <a:uLnTx/>
                <a:uFillTx/>
                <a:latin typeface="Dosis" pitchFamily="2" charset="0"/>
                <a:ea typeface="+mn-ea"/>
                <a:cs typeface="+mn-cs"/>
              </a:rPr>
              <a:t>t</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un livr</a:t>
            </a:r>
            <a:r>
              <a:rPr kumimoji="0" lang="fr-FR" sz="6000" b="1" i="0" u="none" strike="noStrike" kern="0" cap="none" spc="320" normalizeH="0" baseline="0" noProof="0" dirty="0">
                <a:ln>
                  <a:noFill/>
                </a:ln>
                <a:solidFill>
                  <a:schemeClr val="bg1">
                    <a:lumMod val="65000"/>
                  </a:schemeClr>
                </a:solidFill>
                <a:effectLst/>
                <a:uLnTx/>
                <a:uFillTx/>
                <a:latin typeface="Dosis" pitchFamily="2" charset="0"/>
                <a:ea typeface="+mn-ea"/>
                <a:cs typeface="+mn-cs"/>
              </a:rPr>
              <a:t>e</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a:t>
            </a:r>
            <a:endParaRPr kumimoji="0" lang="fr-FR" sz="6600" b="1" i="0" u="none" strike="noStrike" kern="0" cap="none" spc="32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86549278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30093" y="38843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CB8C0688-F006-983A-3483-E4CCF8F031CA}"/>
              </a:ext>
            </a:extLst>
          </p:cNvPr>
          <p:cNvSpPr txBox="1"/>
          <p:nvPr>
            <p:custDataLst>
              <p:tags r:id="rId8"/>
            </p:custDataLst>
          </p:nvPr>
        </p:nvSpPr>
        <p:spPr>
          <a:xfrm>
            <a:off x="1188448" y="2618564"/>
            <a:ext cx="5906035" cy="1015663"/>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Il li</a:t>
            </a:r>
            <a:r>
              <a:rPr kumimoji="0" lang="fr-FR" sz="6000" b="1" i="0" u="none" strike="noStrike" kern="0" cap="none" spc="320" normalizeH="0" baseline="0" noProof="0" dirty="0">
                <a:ln>
                  <a:noFill/>
                </a:ln>
                <a:solidFill>
                  <a:schemeClr val="bg1">
                    <a:lumMod val="65000"/>
                  </a:schemeClr>
                </a:solidFill>
                <a:effectLst/>
                <a:uLnTx/>
                <a:uFillTx/>
                <a:latin typeface="Dosis" pitchFamily="2" charset="0"/>
                <a:ea typeface="+mn-ea"/>
                <a:cs typeface="+mn-cs"/>
              </a:rPr>
              <a:t>t</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un livr</a:t>
            </a:r>
            <a:r>
              <a:rPr kumimoji="0" lang="fr-FR" sz="6000" b="1" i="0" u="none" strike="noStrike" kern="0" cap="none" spc="320" normalizeH="0" baseline="0" noProof="0" dirty="0">
                <a:ln>
                  <a:noFill/>
                </a:ln>
                <a:solidFill>
                  <a:schemeClr val="bg1">
                    <a:lumMod val="65000"/>
                  </a:schemeClr>
                </a:solidFill>
                <a:effectLst/>
                <a:uLnTx/>
                <a:uFillTx/>
                <a:latin typeface="Dosis" pitchFamily="2" charset="0"/>
                <a:ea typeface="+mn-ea"/>
                <a:cs typeface="+mn-cs"/>
              </a:rPr>
              <a:t>e</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a:t>
            </a:r>
            <a:endParaRPr kumimoji="0" lang="fr-FR" sz="6600" b="1" i="0" u="none" strike="noStrike" kern="0" cap="none" spc="32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11009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3" name="05_Les couleurs">
            <a:hlinkClick r:id="" action="ppaction://media"/>
            <a:extLst>
              <a:ext uri="{FF2B5EF4-FFF2-40B4-BE49-F238E27FC236}">
                <a16:creationId xmlns:a16="http://schemas.microsoft.com/office/drawing/2014/main" id="{783A0315-FCFA-17F1-8F94-85792362224E}"/>
              </a:ext>
            </a:extLst>
          </p:cNvPr>
          <p:cNvPicPr>
            <a:picLocks noChangeAspect="1"/>
          </p:cNvPicPr>
          <p:nvPr>
            <a:audioFile r:link="rId5"/>
            <p:custDataLst>
              <p:tags r:id="rId6"/>
            </p:custDataLst>
            <p:extLst>
              <p:ext uri="{DAA4B4D4-6D71-4841-9C94-3DE7FCFB9230}">
                <p14:media xmlns:p14="http://schemas.microsoft.com/office/powerpoint/2010/main" r:embed="rId4"/>
              </p:ext>
            </p:extLst>
          </p:nvPr>
        </p:nvPicPr>
        <p:blipFill>
          <a:blip r:embed="rId10"/>
          <a:stretch>
            <a:fillRect/>
          </a:stretch>
        </p:blipFill>
        <p:spPr>
          <a:xfrm>
            <a:off x="7886450" y="1335762"/>
            <a:ext cx="609600" cy="609600"/>
          </a:xfrm>
          <a:prstGeom prst="rect">
            <a:avLst/>
          </a:prstGeom>
        </p:spPr>
      </p:pic>
      <p:pic>
        <p:nvPicPr>
          <p:cNvPr id="11" name="Image 10">
            <a:extLst>
              <a:ext uri="{FF2B5EF4-FFF2-40B4-BE49-F238E27FC236}">
                <a16:creationId xmlns:a16="http://schemas.microsoft.com/office/drawing/2014/main" id="{3451682E-7FE0-FA52-AC4F-715926643D92}"/>
              </a:ext>
            </a:extLst>
          </p:cNvPr>
          <p:cNvPicPr>
            <a:picLocks noChangeAspect="1"/>
          </p:cNvPicPr>
          <p:nvPr>
            <p:custDataLst>
              <p:tags r:id="rId7"/>
            </p:custDataLst>
          </p:nvPr>
        </p:nvPicPr>
        <p:blipFill>
          <a:blip r:embed="rId11"/>
          <a:stretch>
            <a:fillRect/>
          </a:stretch>
        </p:blipFill>
        <p:spPr>
          <a:xfrm>
            <a:off x="4699000" y="2708305"/>
            <a:ext cx="1667233" cy="1427535"/>
          </a:xfrm>
          <a:prstGeom prst="rect">
            <a:avLst/>
          </a:prstGeom>
        </p:spPr>
      </p:pic>
      <p:pic>
        <p:nvPicPr>
          <p:cNvPr id="12" name="Image 11">
            <a:extLst>
              <a:ext uri="{FF2B5EF4-FFF2-40B4-BE49-F238E27FC236}">
                <a16:creationId xmlns:a16="http://schemas.microsoft.com/office/drawing/2014/main" id="{7D9C04BF-9E4C-E7C2-E10D-97C1FF8AC5B8}"/>
              </a:ext>
            </a:extLst>
          </p:cNvPr>
          <p:cNvPicPr>
            <a:picLocks noChangeAspect="1"/>
          </p:cNvPicPr>
          <p:nvPr>
            <p:custDataLst>
              <p:tags r:id="rId8"/>
            </p:custDataLst>
          </p:nvPr>
        </p:nvPicPr>
        <p:blipFill>
          <a:blip r:embed="rId12"/>
          <a:stretch>
            <a:fillRect/>
          </a:stretch>
        </p:blipFill>
        <p:spPr>
          <a:xfrm>
            <a:off x="1981071" y="2168648"/>
            <a:ext cx="2463930" cy="2520703"/>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0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30093" y="38843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DA41C49F-28DE-0E0B-21DF-784F18E2DB13}"/>
              </a:ext>
            </a:extLst>
          </p:cNvPr>
          <p:cNvSpPr txBox="1"/>
          <p:nvPr>
            <p:custDataLst>
              <p:tags r:id="rId8"/>
            </p:custDataLst>
          </p:nvPr>
        </p:nvSpPr>
        <p:spPr>
          <a:xfrm>
            <a:off x="2072456" y="3864040"/>
            <a:ext cx="5401538" cy="1015663"/>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Il li</a:t>
            </a:r>
            <a:r>
              <a:rPr kumimoji="0" lang="fr-FR" sz="6000" b="1" i="0" u="none" strike="noStrike" kern="0" cap="none" spc="320" normalizeH="0" baseline="0" noProof="0" dirty="0">
                <a:ln>
                  <a:noFill/>
                </a:ln>
                <a:solidFill>
                  <a:schemeClr val="bg1">
                    <a:lumMod val="65000"/>
                  </a:schemeClr>
                </a:solidFill>
                <a:effectLst/>
                <a:uLnTx/>
                <a:uFillTx/>
                <a:latin typeface="Dosis" pitchFamily="2" charset="0"/>
                <a:ea typeface="+mn-ea"/>
                <a:cs typeface="+mn-cs"/>
              </a:rPr>
              <a:t>t</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un livr</a:t>
            </a:r>
            <a:r>
              <a:rPr kumimoji="0" lang="fr-FR" sz="6000" b="1" i="0" u="none" strike="noStrike" kern="0" cap="none" spc="320" normalizeH="0" baseline="0" noProof="0" dirty="0">
                <a:ln>
                  <a:noFill/>
                </a:ln>
                <a:solidFill>
                  <a:schemeClr val="bg1">
                    <a:lumMod val="65000"/>
                  </a:schemeClr>
                </a:solidFill>
                <a:effectLst/>
                <a:uLnTx/>
                <a:uFillTx/>
                <a:latin typeface="Dosis" pitchFamily="2" charset="0"/>
                <a:ea typeface="+mn-ea"/>
                <a:cs typeface="+mn-cs"/>
              </a:rPr>
              <a:t>e</a:t>
            </a: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a:t>
            </a:r>
            <a:endParaRPr kumimoji="0" lang="fr-FR" sz="6600" b="1" i="0" u="none" strike="noStrike" kern="0" cap="none" spc="32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01530447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4509814"/>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122098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332936"/>
            <a:ext cx="8026399"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lang="fr-FR" sz="1600" b="1" dirty="0">
                <a:solidFill>
                  <a:prstClr val="white">
                    <a:lumMod val="65000"/>
                  </a:prstClr>
                </a:solidFill>
                <a:latin typeface="Calibri"/>
              </a:rPr>
              <a:t>Regardez comment j’écris le mot «lu» . J’entends « l » et «u ». J’écris un l et un u. </a:t>
            </a:r>
          </a:p>
          <a:p>
            <a:pPr marL="0" marR="0" lvl="0" indent="0" algn="l" defTabSz="609630" rtl="0" eaLnBrk="1" fontAlgn="auto" latinLnBrk="0" hangingPunct="1">
              <a:lnSpc>
                <a:spcPct val="100000"/>
              </a:lnSpc>
              <a:spcBef>
                <a:spcPts val="0"/>
              </a:spcBef>
              <a:spcAft>
                <a:spcPts val="400"/>
              </a:spcAft>
              <a:buClrTx/>
              <a:buSzTx/>
              <a:buFontTx/>
              <a:buNone/>
              <a:tabLst/>
              <a:defRPr/>
            </a:pPr>
            <a:r>
              <a:rPr lang="fr-FR" sz="1400" i="1" dirty="0">
                <a:solidFill>
                  <a:prstClr val="white">
                    <a:lumMod val="65000"/>
                  </a:prstClr>
                </a:solidFill>
                <a:latin typeface="Calibri"/>
              </a:rPr>
              <a:t>L’enseignant écrit la syllabe sur le tableau.</a:t>
            </a:r>
            <a:endParaRPr lang="fr-FR" sz="1600" i="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262798" y="2491049"/>
            <a:ext cx="2618403" cy="2215991"/>
          </a:xfrm>
          <a:prstGeom prst="rect">
            <a:avLst/>
          </a:prstGeom>
        </p:spPr>
        <p:txBody>
          <a:bodyPr wrap="square">
            <a:spAutoFit/>
          </a:bodyPr>
          <a:lstStyle/>
          <a:p>
            <a:pPr algn="ctr"/>
            <a:r>
              <a:rPr lang="pt-BR" sz="13800" b="1" dirty="0">
                <a:solidFill>
                  <a:srgbClr val="106585"/>
                </a:solidFill>
                <a:latin typeface="Dosis" pitchFamily="2" charset="0"/>
              </a:rPr>
              <a:t>lu</a:t>
            </a:r>
            <a:endParaRPr lang="pt-BR" sz="8000" b="1" dirty="0">
              <a:solidFill>
                <a:srgbClr val="106585"/>
              </a:solidFill>
              <a:latin typeface="Dosis" pitchFamily="2" charset="0"/>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898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1" y="424344"/>
            <a:ext cx="6405366"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a:t>
            </a:r>
            <a:r>
              <a:rPr lang="fr-FR" sz="1600" b="1" dirty="0">
                <a:solidFill>
                  <a:prstClr val="white">
                    <a:lumMod val="65000"/>
                  </a:prstClr>
                </a:solidFill>
                <a:latin typeface="Calibri"/>
              </a:rPr>
              <a:t>« lu »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sur votre ardoise. </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10">
            <a:clrChange>
              <a:clrFrom>
                <a:srgbClr val="FFFFFF"/>
              </a:clrFrom>
              <a:clrTo>
                <a:srgbClr val="FFFFFF">
                  <a:alpha val="0"/>
                </a:srgbClr>
              </a:clrTo>
            </a:clrChange>
          </a:blip>
          <a:stretch>
            <a:fillRect/>
          </a:stretch>
        </p:blipFill>
        <p:spPr>
          <a:xfrm>
            <a:off x="3869266" y="2003698"/>
            <a:ext cx="3687066" cy="2850603"/>
          </a:xfrm>
          <a:prstGeom prst="rect">
            <a:avLst/>
          </a:prstGeom>
        </p:spPr>
      </p:pic>
      <p:sp>
        <p:nvSpPr>
          <p:cNvPr id="4" name="Rectangle 3">
            <a:extLst>
              <a:ext uri="{FF2B5EF4-FFF2-40B4-BE49-F238E27FC236}">
                <a16:creationId xmlns:a16="http://schemas.microsoft.com/office/drawing/2014/main" id="{964D70D1-324B-04C3-FA7F-D84B7C1A63F4}"/>
              </a:ext>
            </a:extLst>
          </p:cNvPr>
          <p:cNvSpPr/>
          <p:nvPr>
            <p:custDataLst>
              <p:tags r:id="rId6"/>
            </p:custDataLst>
          </p:nvPr>
        </p:nvSpPr>
        <p:spPr>
          <a:xfrm>
            <a:off x="812800" y="2321004"/>
            <a:ext cx="2618403" cy="2215991"/>
          </a:xfrm>
          <a:prstGeom prst="rect">
            <a:avLst/>
          </a:prstGeom>
        </p:spPr>
        <p:txBody>
          <a:bodyPr wrap="square">
            <a:spAutoFit/>
          </a:bodyPr>
          <a:lstStyle/>
          <a:p>
            <a:pPr algn="ctr"/>
            <a:r>
              <a:rPr lang="pt-BR" sz="13800" b="1" dirty="0">
                <a:solidFill>
                  <a:srgbClr val="106585"/>
                </a:solidFill>
                <a:latin typeface="Dosis" pitchFamily="2" charset="0"/>
              </a:rPr>
              <a:t>lu</a:t>
            </a:r>
            <a:endParaRPr lang="pt-BR" sz="8000" b="1" dirty="0">
              <a:solidFill>
                <a:srgbClr val="106585"/>
              </a:solidFill>
              <a:latin typeface="Dosis" pitchFamily="2" charset="0"/>
            </a:endParaRPr>
          </a:p>
        </p:txBody>
      </p:sp>
    </p:spTree>
    <p:extLst>
      <p:ext uri="{BB962C8B-B14F-4D97-AF65-F5344CB8AC3E}">
        <p14:creationId xmlns:p14="http://schemas.microsoft.com/office/powerpoint/2010/main" val="28755929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14284" y="44762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04916" y="317541"/>
            <a:ext cx="7874000"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lang="fr-FR" sz="1600" b="1" dirty="0">
                <a:solidFill>
                  <a:prstClr val="white">
                    <a:lumMod val="65000"/>
                  </a:prstClr>
                </a:solidFill>
                <a:latin typeface="Calibri"/>
              </a:rPr>
              <a:t>Regardez comment j’écris le mot « </a:t>
            </a:r>
            <a:r>
              <a:rPr lang="fr-FR" sz="1600" b="1" dirty="0" err="1">
                <a:solidFill>
                  <a:prstClr val="white">
                    <a:lumMod val="65000"/>
                  </a:prstClr>
                </a:solidFill>
                <a:latin typeface="Calibri"/>
              </a:rPr>
              <a:t>lali</a:t>
            </a:r>
            <a:r>
              <a:rPr lang="fr-FR" sz="1600" b="1" dirty="0">
                <a:solidFill>
                  <a:prstClr val="white">
                    <a:lumMod val="65000"/>
                  </a:prstClr>
                </a:solidFill>
                <a:latin typeface="Calibri"/>
              </a:rPr>
              <a:t> ». J’entends « la », j’écris les lettres l et a. J’entends « li », j’écris les lettres l et i. </a:t>
            </a:r>
            <a:r>
              <a:rPr lang="fr-FR" sz="1600" b="1" dirty="0" err="1">
                <a:solidFill>
                  <a:prstClr val="white">
                    <a:lumMod val="65000"/>
                  </a:prstClr>
                </a:solidFill>
                <a:latin typeface="Calibri"/>
              </a:rPr>
              <a:t>Lali</a:t>
            </a:r>
            <a:r>
              <a:rPr lang="fr-FR" sz="1600" b="1" dirty="0">
                <a:solidFill>
                  <a:prstClr val="white">
                    <a:lumMod val="65000"/>
                  </a:prstClr>
                </a:solidFill>
                <a:latin typeface="Calibri"/>
              </a:rPr>
              <a:t>.  </a:t>
            </a:r>
            <a:r>
              <a:rPr lang="fr-FR" sz="1400" i="1" dirty="0">
                <a:solidFill>
                  <a:prstClr val="white">
                    <a:lumMod val="65000"/>
                  </a:prstClr>
                </a:solidFill>
                <a:latin typeface="Calibri"/>
              </a:rPr>
              <a:t>L’enseignant écrit le mot sur le tableau.</a:t>
            </a:r>
            <a:endParaRPr lang="fr-FR" sz="1600" i="1" dirty="0">
              <a:solidFill>
                <a:prstClr val="white">
                  <a:lumMod val="65000"/>
                </a:prstClr>
              </a:solidFill>
              <a:latin typeface="Calibri"/>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317532" y="2491049"/>
            <a:ext cx="3563670" cy="2215991"/>
          </a:xfrm>
          <a:prstGeom prst="rect">
            <a:avLst/>
          </a:prstGeom>
        </p:spPr>
        <p:txBody>
          <a:bodyPr wrap="square">
            <a:spAutoFit/>
          </a:bodyPr>
          <a:lstStyle/>
          <a:p>
            <a:pPr algn="ctr"/>
            <a:r>
              <a:rPr lang="pt-BR" sz="13800" b="1" dirty="0">
                <a:solidFill>
                  <a:srgbClr val="106585"/>
                </a:solidFill>
                <a:latin typeface="Dosis" pitchFamily="2" charset="0"/>
              </a:rPr>
              <a:t>lali</a:t>
            </a:r>
            <a:endParaRPr lang="pt-BR" sz="8000" b="1" dirty="0">
              <a:solidFill>
                <a:srgbClr val="106585"/>
              </a:solidFill>
              <a:latin typeface="Dosis" pitchFamily="2" charset="0"/>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2"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CF687286-6AFD-E224-7175-A21A2C7CF400}"/>
              </a:ext>
            </a:extLst>
          </p:cNvPr>
          <p:cNvSpPr/>
          <p:nvPr>
            <p:custDataLst>
              <p:tags r:id="rId7"/>
            </p:custDataLst>
          </p:nvPr>
        </p:nvSpPr>
        <p:spPr>
          <a:xfrm rot="16200000">
            <a:off x="3558958" y="4080130"/>
            <a:ext cx="326498" cy="1063485"/>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Parenthèse ouvrante 10">
            <a:extLst>
              <a:ext uri="{FF2B5EF4-FFF2-40B4-BE49-F238E27FC236}">
                <a16:creationId xmlns:a16="http://schemas.microsoft.com/office/drawing/2014/main" id="{E34633A0-1644-5B27-1F24-41E328079867}"/>
              </a:ext>
            </a:extLst>
          </p:cNvPr>
          <p:cNvSpPr/>
          <p:nvPr>
            <p:custDataLst>
              <p:tags r:id="rId8"/>
            </p:custDataLst>
          </p:nvPr>
        </p:nvSpPr>
        <p:spPr>
          <a:xfrm rot="16200000">
            <a:off x="4646928" y="4233823"/>
            <a:ext cx="339365" cy="743231"/>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93656591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1" y="424344"/>
            <a:ext cx="6405366"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lali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sur votre ardoise. </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10">
            <a:clrChange>
              <a:clrFrom>
                <a:srgbClr val="FFFFFF"/>
              </a:clrFrom>
              <a:clrTo>
                <a:srgbClr val="FFFFFF">
                  <a:alpha val="0"/>
                </a:srgbClr>
              </a:clrTo>
            </a:clrChange>
          </a:blip>
          <a:stretch>
            <a:fillRect/>
          </a:stretch>
        </p:blipFill>
        <p:spPr>
          <a:xfrm>
            <a:off x="4342468" y="2003697"/>
            <a:ext cx="3687066" cy="2850603"/>
          </a:xfrm>
          <a:prstGeom prst="rect">
            <a:avLst/>
          </a:prstGeom>
        </p:spPr>
      </p:pic>
      <p:sp>
        <p:nvSpPr>
          <p:cNvPr id="4" name="Rectangle 3">
            <a:extLst>
              <a:ext uri="{FF2B5EF4-FFF2-40B4-BE49-F238E27FC236}">
                <a16:creationId xmlns:a16="http://schemas.microsoft.com/office/drawing/2014/main" id="{964D70D1-324B-04C3-FA7F-D84B7C1A63F4}"/>
              </a:ext>
            </a:extLst>
          </p:cNvPr>
          <p:cNvSpPr/>
          <p:nvPr>
            <p:custDataLst>
              <p:tags r:id="rId6"/>
            </p:custDataLst>
          </p:nvPr>
        </p:nvSpPr>
        <p:spPr>
          <a:xfrm>
            <a:off x="507999" y="2321002"/>
            <a:ext cx="3326468"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lali</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23438956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a:t>
            </a:r>
            <a:r>
              <a:rPr lang="fr-FR" sz="1600" b="1" dirty="0">
                <a:solidFill>
                  <a:prstClr val="white">
                    <a:lumMod val="65000"/>
                  </a:prstClr>
                </a:solidFill>
                <a:latin typeface="Calibri"/>
              </a:rPr>
              <a:t>syllabes et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aux pages 11.</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C4AAFCCD-BDF5-5305-1ED4-339DF7CCC795}"/>
              </a:ext>
            </a:extLst>
          </p:cNvPr>
          <p:cNvPicPr>
            <a:picLocks noChangeAspect="1"/>
          </p:cNvPicPr>
          <p:nvPr/>
        </p:nvPicPr>
        <p:blipFill>
          <a:blip r:embed="rId12"/>
          <a:stretch>
            <a:fillRect/>
          </a:stretch>
        </p:blipFill>
        <p:spPr>
          <a:xfrm>
            <a:off x="2912381" y="1044268"/>
            <a:ext cx="4063314" cy="5508654"/>
          </a:xfrm>
          <a:prstGeom prst="rect">
            <a:avLst/>
          </a:prstGeom>
        </p:spPr>
      </p:pic>
      <p:sp>
        <p:nvSpPr>
          <p:cNvPr id="10" name="Rectangle 9">
            <a:extLst>
              <a:ext uri="{FF2B5EF4-FFF2-40B4-BE49-F238E27FC236}">
                <a16:creationId xmlns:a16="http://schemas.microsoft.com/office/drawing/2014/main" id="{7185D738-70D8-9B88-6E1F-21F02D1AD8E3}"/>
              </a:ext>
            </a:extLst>
          </p:cNvPr>
          <p:cNvSpPr/>
          <p:nvPr>
            <p:custDataLst>
              <p:tags r:id="rId8"/>
            </p:custDataLst>
          </p:nvPr>
        </p:nvSpPr>
        <p:spPr>
          <a:xfrm>
            <a:off x="2815980" y="4469937"/>
            <a:ext cx="4070555" cy="13609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les syllabes </a:t>
            </a:r>
            <a:r>
              <a:rPr lang="fr-FR" sz="1600" b="1" dirty="0">
                <a:solidFill>
                  <a:prstClr val="white">
                    <a:lumMod val="65000"/>
                  </a:prstClr>
                </a:solidFill>
                <a:latin typeface="Calibri"/>
              </a:rPr>
              <a:t>et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2" name="Image 1">
            <a:extLst>
              <a:ext uri="{FF2B5EF4-FFF2-40B4-BE49-F238E27FC236}">
                <a16:creationId xmlns:a16="http://schemas.microsoft.com/office/drawing/2014/main" id="{684953BB-D2D1-C326-8DB8-F1A4ED0C076B}"/>
              </a:ext>
            </a:extLst>
          </p:cNvPr>
          <p:cNvPicPr>
            <a:picLocks noChangeAspect="1"/>
          </p:cNvPicPr>
          <p:nvPr/>
        </p:nvPicPr>
        <p:blipFill>
          <a:blip r:embed="rId12"/>
          <a:srcRect t="60892" b="13947"/>
          <a:stretch/>
        </p:blipFill>
        <p:spPr>
          <a:xfrm>
            <a:off x="1112940" y="2246984"/>
            <a:ext cx="6905665" cy="2355649"/>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Devoirs à la maison : lisez et copiez la phrase à la page 11</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de votre livret. </a:t>
            </a:r>
          </a:p>
        </p:txBody>
      </p:sp>
      <p:pic>
        <p:nvPicPr>
          <p:cNvPr id="2" name="Image 1">
            <a:extLst>
              <a:ext uri="{FF2B5EF4-FFF2-40B4-BE49-F238E27FC236}">
                <a16:creationId xmlns:a16="http://schemas.microsoft.com/office/drawing/2014/main" id="{0B944BA5-7831-754A-DB8A-C630DC78DE66}"/>
              </a:ext>
            </a:extLst>
          </p:cNvPr>
          <p:cNvPicPr>
            <a:picLocks noChangeAspect="1"/>
          </p:cNvPicPr>
          <p:nvPr/>
        </p:nvPicPr>
        <p:blipFill>
          <a:blip r:embed="rId12"/>
          <a:stretch>
            <a:fillRect/>
          </a:stretch>
        </p:blipFill>
        <p:spPr>
          <a:xfrm>
            <a:off x="2912381" y="1044268"/>
            <a:ext cx="4063314" cy="5508654"/>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899559" y="5885590"/>
            <a:ext cx="4070555" cy="5504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89871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84142" y="1608959"/>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24242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7: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331020" y="5153272"/>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401264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lang="fr-FR" sz="2000" b="1" dirty="0">
                <a:solidFill>
                  <a:srgbClr val="0070C0"/>
                </a:solidFill>
                <a:latin typeface="Dosis" pitchFamily="2" charset="0"/>
              </a:rPr>
              <a:t>l</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va jouer à un nouveau jeu qui s’appelle « Sauter sur les </a:t>
            </a:r>
            <a:r>
              <a:rPr lang="fr-FR" sz="1600" b="1" dirty="0">
                <a:solidFill>
                  <a:prstClr val="white">
                    <a:lumMod val="65000"/>
                  </a:prstClr>
                </a:solidFill>
                <a:latin typeface="Calibri"/>
              </a:rPr>
              <a:t>syllabes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r>
              <a:rPr lang="fr-FR" sz="2000" b="1" dirty="0">
                <a:solidFill>
                  <a:srgbClr val="0070C0"/>
                </a:solidFill>
                <a:latin typeface="Dosis" pitchFamily="2" charset="0"/>
              </a:rPr>
              <a:t>l</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de vocabulaire :  </a:t>
            </a:r>
            <a:r>
              <a:rPr lang="fr-FR" sz="2000" b="1" dirty="0">
                <a:solidFill>
                  <a:schemeClr val="accent5">
                    <a:lumMod val="50000"/>
                  </a:schemeClr>
                </a:solidFill>
                <a:latin typeface="Dosis" pitchFamily="2" charset="0"/>
              </a:rPr>
              <a:t>lama – lune – lit – livre  - lavabo – louche – lire – olive.</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93C80125-BC71-22B8-0056-1C37535F03B3}"/>
              </a:ext>
            </a:extLst>
          </p:cNvPr>
          <p:cNvPicPr>
            <a:picLocks noChangeAspect="1"/>
          </p:cNvPicPr>
          <p:nvPr>
            <p:custDataLst>
              <p:tags r:id="rId3"/>
            </p:custDataLst>
          </p:nvPr>
        </p:nvPicPr>
        <p:blipFill>
          <a:blip r:embed="rId15"/>
          <a:stretch>
            <a:fillRect/>
          </a:stretch>
        </p:blipFill>
        <p:spPr>
          <a:xfrm>
            <a:off x="1074232" y="4088934"/>
            <a:ext cx="1627269" cy="1529862"/>
          </a:xfrm>
          <a:prstGeom prst="rect">
            <a:avLst/>
          </a:prstGeom>
        </p:spPr>
      </p:pic>
      <p:pic>
        <p:nvPicPr>
          <p:cNvPr id="5" name="Image 4" descr="Une image contenant croquis, mammifère, chien, dessin&#10;&#10;Description générée automatiquement">
            <a:extLst>
              <a:ext uri="{FF2B5EF4-FFF2-40B4-BE49-F238E27FC236}">
                <a16:creationId xmlns:a16="http://schemas.microsoft.com/office/drawing/2014/main" id="{A7DFF67A-E1DB-261A-FA60-10820461DC15}"/>
              </a:ext>
            </a:extLst>
          </p:cNvPr>
          <p:cNvPicPr>
            <a:picLocks noChangeAspect="1"/>
          </p:cNvPicPr>
          <p:nvPr>
            <p:custDataLst>
              <p:tags r:id="rId4"/>
            </p:custDataLst>
          </p:nvPr>
        </p:nvPicPr>
        <p:blipFill>
          <a:blip r:embed="rId16">
            <a:extLst>
              <a:ext uri="{28A0092B-C50C-407E-A947-70E740481C1C}">
                <a14:useLocalDpi xmlns:a14="http://schemas.microsoft.com/office/drawing/2010/main" val="0"/>
              </a:ext>
            </a:extLst>
          </a:blip>
          <a:stretch>
            <a:fillRect/>
          </a:stretch>
        </p:blipFill>
        <p:spPr>
          <a:xfrm>
            <a:off x="2908976" y="2038586"/>
            <a:ext cx="1436740" cy="1529862"/>
          </a:xfrm>
          <a:prstGeom prst="rect">
            <a:avLst/>
          </a:prstGeom>
        </p:spPr>
      </p:pic>
      <p:pic>
        <p:nvPicPr>
          <p:cNvPr id="6" name="Image 5">
            <a:extLst>
              <a:ext uri="{FF2B5EF4-FFF2-40B4-BE49-F238E27FC236}">
                <a16:creationId xmlns:a16="http://schemas.microsoft.com/office/drawing/2014/main" id="{E703370B-8272-9973-9146-92120227047A}"/>
              </a:ext>
            </a:extLst>
          </p:cNvPr>
          <p:cNvPicPr>
            <a:picLocks noChangeAspect="1"/>
          </p:cNvPicPr>
          <p:nvPr>
            <p:custDataLst>
              <p:tags r:id="rId5"/>
            </p:custDataLst>
          </p:nvPr>
        </p:nvPicPr>
        <p:blipFill>
          <a:blip r:embed="rId17"/>
          <a:stretch>
            <a:fillRect/>
          </a:stretch>
        </p:blipFill>
        <p:spPr>
          <a:xfrm>
            <a:off x="979358" y="2175457"/>
            <a:ext cx="1648477" cy="1648477"/>
          </a:xfrm>
          <a:prstGeom prst="rect">
            <a:avLst/>
          </a:prstGeom>
        </p:spPr>
      </p:pic>
      <p:pic>
        <p:nvPicPr>
          <p:cNvPr id="7" name="Image 6">
            <a:extLst>
              <a:ext uri="{FF2B5EF4-FFF2-40B4-BE49-F238E27FC236}">
                <a16:creationId xmlns:a16="http://schemas.microsoft.com/office/drawing/2014/main" id="{77D79824-C8E6-30BE-4CF8-389F32A2D9B8}"/>
              </a:ext>
            </a:extLst>
          </p:cNvPr>
          <p:cNvPicPr>
            <a:picLocks noChangeAspect="1"/>
          </p:cNvPicPr>
          <p:nvPr>
            <p:custDataLst>
              <p:tags r:id="rId6"/>
            </p:custDataLst>
          </p:nvPr>
        </p:nvPicPr>
        <p:blipFill>
          <a:blip r:embed="rId18">
            <a:extLst>
              <a:ext uri="{28A0092B-C50C-407E-A947-70E740481C1C}">
                <a14:useLocalDpi xmlns:a14="http://schemas.microsoft.com/office/drawing/2010/main" val="0"/>
              </a:ext>
            </a:extLst>
          </a:blip>
          <a:stretch>
            <a:fillRect/>
          </a:stretch>
        </p:blipFill>
        <p:spPr>
          <a:xfrm>
            <a:off x="6720837" y="2175457"/>
            <a:ext cx="1648108" cy="1176183"/>
          </a:xfrm>
          <a:prstGeom prst="rect">
            <a:avLst/>
          </a:prstGeom>
        </p:spPr>
      </p:pic>
      <p:pic>
        <p:nvPicPr>
          <p:cNvPr id="8" name="Image 7">
            <a:extLst>
              <a:ext uri="{FF2B5EF4-FFF2-40B4-BE49-F238E27FC236}">
                <a16:creationId xmlns:a16="http://schemas.microsoft.com/office/drawing/2014/main" id="{C3E1529D-57CD-E1B2-C00D-845056F81476}"/>
              </a:ext>
            </a:extLst>
          </p:cNvPr>
          <p:cNvPicPr>
            <a:picLocks noChangeAspect="1"/>
          </p:cNvPicPr>
          <p:nvPr>
            <p:custDataLst>
              <p:tags r:id="rId7"/>
            </p:custDataLst>
          </p:nvPr>
        </p:nvPicPr>
        <p:blipFill>
          <a:blip r:embed="rId19"/>
          <a:stretch>
            <a:fillRect/>
          </a:stretch>
        </p:blipFill>
        <p:spPr>
          <a:xfrm>
            <a:off x="7215409" y="4031357"/>
            <a:ext cx="1522191" cy="981768"/>
          </a:xfrm>
          <a:prstGeom prst="rect">
            <a:avLst/>
          </a:prstGeom>
        </p:spPr>
      </p:pic>
      <p:pic>
        <p:nvPicPr>
          <p:cNvPr id="9" name="Image 8">
            <a:extLst>
              <a:ext uri="{FF2B5EF4-FFF2-40B4-BE49-F238E27FC236}">
                <a16:creationId xmlns:a16="http://schemas.microsoft.com/office/drawing/2014/main" id="{8EA497FD-2781-8A12-9FE9-9F9C7DA0E0D8}"/>
              </a:ext>
            </a:extLst>
          </p:cNvPr>
          <p:cNvPicPr>
            <a:picLocks noChangeAspect="1"/>
          </p:cNvPicPr>
          <p:nvPr>
            <p:custDataLst>
              <p:tags r:id="rId8"/>
            </p:custDataLst>
          </p:nvPr>
        </p:nvPicPr>
        <p:blipFill>
          <a:blip r:embed="rId20"/>
          <a:stretch>
            <a:fillRect/>
          </a:stretch>
        </p:blipFill>
        <p:spPr>
          <a:xfrm>
            <a:off x="2701501" y="4258469"/>
            <a:ext cx="1819529" cy="1190791"/>
          </a:xfrm>
          <a:prstGeom prst="rect">
            <a:avLst/>
          </a:prstGeom>
        </p:spPr>
      </p:pic>
      <p:pic>
        <p:nvPicPr>
          <p:cNvPr id="10" name="Image 9">
            <a:extLst>
              <a:ext uri="{FF2B5EF4-FFF2-40B4-BE49-F238E27FC236}">
                <a16:creationId xmlns:a16="http://schemas.microsoft.com/office/drawing/2014/main" id="{9850FE22-5B31-F934-0CEC-D6A843375FC7}"/>
              </a:ext>
            </a:extLst>
          </p:cNvPr>
          <p:cNvPicPr>
            <a:picLocks noChangeAspect="1"/>
          </p:cNvPicPr>
          <p:nvPr>
            <p:custDataLst>
              <p:tags r:id="rId9"/>
            </p:custDataLst>
          </p:nvPr>
        </p:nvPicPr>
        <p:blipFill>
          <a:blip r:embed="rId21"/>
          <a:stretch>
            <a:fillRect/>
          </a:stretch>
        </p:blipFill>
        <p:spPr>
          <a:xfrm>
            <a:off x="4484328" y="4124226"/>
            <a:ext cx="2471558" cy="1385672"/>
          </a:xfrm>
          <a:prstGeom prst="rect">
            <a:avLst/>
          </a:prstGeom>
        </p:spPr>
      </p:pic>
      <p:pic>
        <p:nvPicPr>
          <p:cNvPr id="11" name="Image 10">
            <a:extLst>
              <a:ext uri="{FF2B5EF4-FFF2-40B4-BE49-F238E27FC236}">
                <a16:creationId xmlns:a16="http://schemas.microsoft.com/office/drawing/2014/main" id="{3A6B7479-3568-F01C-493D-93960EE3D1E7}"/>
              </a:ext>
            </a:extLst>
          </p:cNvPr>
          <p:cNvPicPr>
            <a:picLocks noChangeAspect="1"/>
          </p:cNvPicPr>
          <p:nvPr>
            <p:custDataLst>
              <p:tags r:id="rId10"/>
            </p:custDataLst>
          </p:nvPr>
        </p:nvPicPr>
        <p:blipFill>
          <a:blip r:embed="rId22"/>
          <a:stretch>
            <a:fillRect/>
          </a:stretch>
        </p:blipFill>
        <p:spPr>
          <a:xfrm>
            <a:off x="4572000" y="2306916"/>
            <a:ext cx="2137925" cy="1176184"/>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Aujourd’hui, vous allez apprendre des mots en français</a:t>
            </a:r>
            <a:r>
              <a:rPr lang="fr-FR" sz="1600" b="1" dirty="0">
                <a:solidFill>
                  <a:prstClr val="white">
                    <a:lumMod val="65000"/>
                  </a:prstClr>
                </a:solidFill>
                <a:latin typeface="Dosis" pitchFamily="2" charset="0"/>
              </a:rPr>
              <a:t>.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14" name="Image 13">
            <a:extLst>
              <a:ext uri="{FF2B5EF4-FFF2-40B4-BE49-F238E27FC236}">
                <a16:creationId xmlns:a16="http://schemas.microsoft.com/office/drawing/2014/main" id="{90E379CA-B190-28B4-7EF4-D4C2AF29454C}"/>
              </a:ext>
            </a:extLst>
          </p:cNvPr>
          <p:cNvPicPr>
            <a:picLocks noChangeAspect="1"/>
          </p:cNvPicPr>
          <p:nvPr>
            <p:custDataLst>
              <p:tags r:id="rId3"/>
            </p:custDataLst>
          </p:nvPr>
        </p:nvPicPr>
        <p:blipFill>
          <a:blip r:embed="rId14"/>
          <a:stretch>
            <a:fillRect/>
          </a:stretch>
        </p:blipFill>
        <p:spPr>
          <a:xfrm>
            <a:off x="475861" y="1785155"/>
            <a:ext cx="1531806" cy="1783460"/>
          </a:xfrm>
          <a:prstGeom prst="rect">
            <a:avLst/>
          </a:prstGeom>
        </p:spPr>
      </p:pic>
      <p:pic>
        <p:nvPicPr>
          <p:cNvPr id="16" name="Image 15">
            <a:extLst>
              <a:ext uri="{FF2B5EF4-FFF2-40B4-BE49-F238E27FC236}">
                <a16:creationId xmlns:a16="http://schemas.microsoft.com/office/drawing/2014/main" id="{D58E4686-E399-EA36-0017-7275C8DC7E0E}"/>
              </a:ext>
            </a:extLst>
          </p:cNvPr>
          <p:cNvPicPr>
            <a:picLocks noChangeAspect="1"/>
          </p:cNvPicPr>
          <p:nvPr>
            <p:custDataLst>
              <p:tags r:id="rId4"/>
            </p:custDataLst>
          </p:nvPr>
        </p:nvPicPr>
        <p:blipFill>
          <a:blip r:embed="rId15"/>
          <a:stretch>
            <a:fillRect/>
          </a:stretch>
        </p:blipFill>
        <p:spPr>
          <a:xfrm>
            <a:off x="2307997" y="1922971"/>
            <a:ext cx="2189092" cy="1378536"/>
          </a:xfrm>
          <a:prstGeom prst="rect">
            <a:avLst/>
          </a:prstGeom>
        </p:spPr>
      </p:pic>
      <p:pic>
        <p:nvPicPr>
          <p:cNvPr id="18" name="Image 17">
            <a:extLst>
              <a:ext uri="{FF2B5EF4-FFF2-40B4-BE49-F238E27FC236}">
                <a16:creationId xmlns:a16="http://schemas.microsoft.com/office/drawing/2014/main" id="{712EF15C-DA79-8AE2-9BE1-23ABFC69F344}"/>
              </a:ext>
            </a:extLst>
          </p:cNvPr>
          <p:cNvPicPr>
            <a:picLocks noChangeAspect="1"/>
          </p:cNvPicPr>
          <p:nvPr>
            <p:custDataLst>
              <p:tags r:id="rId5"/>
            </p:custDataLst>
          </p:nvPr>
        </p:nvPicPr>
        <p:blipFill>
          <a:blip r:embed="rId16"/>
          <a:stretch>
            <a:fillRect/>
          </a:stretch>
        </p:blipFill>
        <p:spPr>
          <a:xfrm>
            <a:off x="4797420" y="1859229"/>
            <a:ext cx="1751048" cy="1506021"/>
          </a:xfrm>
          <a:prstGeom prst="rect">
            <a:avLst/>
          </a:prstGeom>
        </p:spPr>
      </p:pic>
      <p:pic>
        <p:nvPicPr>
          <p:cNvPr id="7" name="Image 6" descr="Une image contenant ustensile de cuisine, cuillère, ustensiles de cuisine&#10;&#10;Description générée automatiquement">
            <a:extLst>
              <a:ext uri="{FF2B5EF4-FFF2-40B4-BE49-F238E27FC236}">
                <a16:creationId xmlns:a16="http://schemas.microsoft.com/office/drawing/2014/main" id="{B4643A1E-D422-C801-6CF2-0D9537050734}"/>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7283035" y="1955849"/>
            <a:ext cx="1365796" cy="1473151"/>
          </a:xfrm>
          <a:prstGeom prst="rect">
            <a:avLst/>
          </a:prstGeom>
        </p:spPr>
      </p:pic>
      <p:pic>
        <p:nvPicPr>
          <p:cNvPr id="5" name="Image 4">
            <a:extLst>
              <a:ext uri="{FF2B5EF4-FFF2-40B4-BE49-F238E27FC236}">
                <a16:creationId xmlns:a16="http://schemas.microsoft.com/office/drawing/2014/main" id="{F777D702-7986-B101-F2FE-57A391045A26}"/>
              </a:ext>
            </a:extLst>
          </p:cNvPr>
          <p:cNvPicPr>
            <a:picLocks noChangeAspect="1"/>
          </p:cNvPicPr>
          <p:nvPr>
            <p:custDataLst>
              <p:tags r:id="rId7"/>
            </p:custDataLst>
          </p:nvPr>
        </p:nvPicPr>
        <p:blipFill>
          <a:blip r:embed="rId18"/>
          <a:stretch>
            <a:fillRect/>
          </a:stretch>
        </p:blipFill>
        <p:spPr>
          <a:xfrm>
            <a:off x="359390" y="4181115"/>
            <a:ext cx="1875176" cy="1595587"/>
          </a:xfrm>
          <a:prstGeom prst="rect">
            <a:avLst/>
          </a:prstGeom>
        </p:spPr>
      </p:pic>
      <p:pic>
        <p:nvPicPr>
          <p:cNvPr id="6" name="Image 5">
            <a:extLst>
              <a:ext uri="{FF2B5EF4-FFF2-40B4-BE49-F238E27FC236}">
                <a16:creationId xmlns:a16="http://schemas.microsoft.com/office/drawing/2014/main" id="{0845A59E-E04F-FEBB-1C78-A5B324034187}"/>
              </a:ext>
            </a:extLst>
          </p:cNvPr>
          <p:cNvPicPr>
            <a:picLocks noChangeAspect="1"/>
          </p:cNvPicPr>
          <p:nvPr>
            <p:custDataLst>
              <p:tags r:id="rId8"/>
            </p:custDataLst>
          </p:nvPr>
        </p:nvPicPr>
        <p:blipFill>
          <a:blip r:embed="rId19"/>
          <a:stretch>
            <a:fillRect/>
          </a:stretch>
        </p:blipFill>
        <p:spPr>
          <a:xfrm>
            <a:off x="2853030" y="3947030"/>
            <a:ext cx="1469263" cy="1688738"/>
          </a:xfrm>
          <a:prstGeom prst="rect">
            <a:avLst/>
          </a:prstGeom>
        </p:spPr>
      </p:pic>
      <p:pic>
        <p:nvPicPr>
          <p:cNvPr id="3" name="Image 2">
            <a:extLst>
              <a:ext uri="{FF2B5EF4-FFF2-40B4-BE49-F238E27FC236}">
                <a16:creationId xmlns:a16="http://schemas.microsoft.com/office/drawing/2014/main" id="{B342F141-AC8A-F45B-437C-20C099404BE1}"/>
              </a:ext>
            </a:extLst>
          </p:cNvPr>
          <p:cNvPicPr>
            <a:picLocks noChangeAspect="1"/>
          </p:cNvPicPr>
          <p:nvPr>
            <p:custDataLst>
              <p:tags r:id="rId9"/>
            </p:custDataLst>
          </p:nvPr>
        </p:nvPicPr>
        <p:blipFill>
          <a:blip r:embed="rId20"/>
          <a:stretch>
            <a:fillRect/>
          </a:stretch>
        </p:blipFill>
        <p:spPr>
          <a:xfrm>
            <a:off x="5009545" y="3655987"/>
            <a:ext cx="1515203" cy="1869825"/>
          </a:xfrm>
          <a:prstGeom prst="rect">
            <a:avLst/>
          </a:prstGeom>
        </p:spPr>
      </p:pic>
      <p:pic>
        <p:nvPicPr>
          <p:cNvPr id="9" name="Image 8" descr="Une image contenant fruit, légume&#10;&#10;Description générée automatiquement">
            <a:extLst>
              <a:ext uri="{FF2B5EF4-FFF2-40B4-BE49-F238E27FC236}">
                <a16:creationId xmlns:a16="http://schemas.microsoft.com/office/drawing/2014/main" id="{8900F0E9-1AA3-516B-BA5C-00C95D05D79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902528" y="3947030"/>
            <a:ext cx="1567716" cy="1282843"/>
          </a:xfrm>
          <a:prstGeom prst="rect">
            <a:avLst/>
          </a:prstGeom>
        </p:spPr>
      </p:pic>
    </p:spTree>
    <p:extLst>
      <p:ext uri="{BB962C8B-B14F-4D97-AF65-F5344CB8AC3E}">
        <p14:creationId xmlns:p14="http://schemas.microsoft.com/office/powerpoint/2010/main" val="1778071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5ADBD898-93AD-CB16-C845-F5F183E33C03}"/>
              </a:ext>
            </a:extLst>
          </p:cNvPr>
          <p:cNvPicPr>
            <a:picLocks noChangeAspect="1"/>
          </p:cNvPicPr>
          <p:nvPr>
            <p:custDataLst>
              <p:tags r:id="rId3"/>
            </p:custDataLst>
          </p:nvPr>
        </p:nvPicPr>
        <p:blipFill>
          <a:blip r:embed="rId8"/>
          <a:stretch>
            <a:fillRect/>
          </a:stretch>
        </p:blipFill>
        <p:spPr>
          <a:xfrm>
            <a:off x="2809898" y="2319352"/>
            <a:ext cx="3524203" cy="2219295"/>
          </a:xfrm>
          <a:prstGeom prst="rect">
            <a:avLst/>
          </a:prstGeom>
        </p:spPr>
      </p:pic>
    </p:spTree>
    <p:extLst>
      <p:ext uri="{BB962C8B-B14F-4D97-AF65-F5344CB8AC3E}">
        <p14:creationId xmlns:p14="http://schemas.microsoft.com/office/powerpoint/2010/main" val="2092810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a:t>
            </a:r>
            <a:r>
              <a:rPr lang="fr-FR" sz="1600" b="1" dirty="0">
                <a:solidFill>
                  <a:prstClr val="white">
                    <a:lumMod val="65000"/>
                  </a:prstClr>
                </a:solidFill>
                <a:latin typeface="Calibri"/>
              </a:rPr>
              <a:t>lit</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Lit</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000" b="1" dirty="0">
                <a:solidFill>
                  <a:srgbClr val="4BACC6">
                    <a:lumMod val="50000"/>
                  </a:srgbClr>
                </a:solidFill>
                <a:latin typeface="Dosis" pitchFamily="2" charset="0"/>
              </a:rPr>
              <a:t>lit</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7F350D51-3DEF-D5DF-FA3F-91DCAF9562B9}"/>
              </a:ext>
            </a:extLst>
          </p:cNvPr>
          <p:cNvPicPr>
            <a:picLocks noChangeAspect="1"/>
          </p:cNvPicPr>
          <p:nvPr>
            <p:custDataLst>
              <p:tags r:id="rId4"/>
            </p:custDataLst>
          </p:nvPr>
        </p:nvPicPr>
        <p:blipFill>
          <a:blip r:embed="rId9"/>
          <a:stretch>
            <a:fillRect/>
          </a:stretch>
        </p:blipFill>
        <p:spPr>
          <a:xfrm>
            <a:off x="609599" y="2319352"/>
            <a:ext cx="3524203" cy="2219295"/>
          </a:xfrm>
          <a:prstGeom prst="rect">
            <a:avLst/>
          </a:prstGeom>
        </p:spPr>
      </p:pic>
    </p:spTree>
    <p:extLst>
      <p:ext uri="{BB962C8B-B14F-4D97-AF65-F5344CB8AC3E}">
        <p14:creationId xmlns:p14="http://schemas.microsoft.com/office/powerpoint/2010/main" val="3252897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descr="Une image contenant ustensile de cuisine, cuillère, ustensiles de cuisine&#10;&#10;Description générée automatiquement">
            <a:extLst>
              <a:ext uri="{FF2B5EF4-FFF2-40B4-BE49-F238E27FC236}">
                <a16:creationId xmlns:a16="http://schemas.microsoft.com/office/drawing/2014/main" id="{1FCC6F95-2C32-4862-8E15-CBACBD752CB3}"/>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300115" y="2222385"/>
            <a:ext cx="2543769" cy="2743716"/>
          </a:xfrm>
          <a:prstGeom prst="rect">
            <a:avLst/>
          </a:prstGeom>
        </p:spPr>
      </p:pic>
    </p:spTree>
    <p:extLst>
      <p:ext uri="{BB962C8B-B14F-4D97-AF65-F5344CB8AC3E}">
        <p14:creationId xmlns:p14="http://schemas.microsoft.com/office/powerpoint/2010/main" val="875567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louche. </a:t>
            </a:r>
            <a:r>
              <a:rPr lang="fr-FR" sz="1600" b="1" dirty="0">
                <a:solidFill>
                  <a:prstClr val="white">
                    <a:lumMod val="65000"/>
                  </a:prstClr>
                </a:solidFill>
                <a:latin typeface="Calibri"/>
              </a:rPr>
              <a:t>Louche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lo</a:t>
            </a:r>
            <a:r>
              <a:rPr lang="fr-FR" sz="7200" b="1" dirty="0" err="1">
                <a:solidFill>
                  <a:srgbClr val="4BACC6">
                    <a:lumMod val="50000"/>
                  </a:srgbClr>
                </a:solidFill>
                <a:latin typeface="Dosis" pitchFamily="2" charset="0"/>
              </a:rPr>
              <a:t>uche</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descr="Une image contenant ustensile de cuisine, cuillère, ustensiles de cuisine&#10;&#10;Description générée automatiquement">
            <a:extLst>
              <a:ext uri="{FF2B5EF4-FFF2-40B4-BE49-F238E27FC236}">
                <a16:creationId xmlns:a16="http://schemas.microsoft.com/office/drawing/2014/main" id="{33CED962-7FD4-C079-9CF2-1A61437BC435}"/>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1670557" y="2348509"/>
            <a:ext cx="2543769" cy="2743716"/>
          </a:xfrm>
          <a:prstGeom prst="rect">
            <a:avLst/>
          </a:prstGeom>
        </p:spPr>
      </p:pic>
    </p:spTree>
    <p:extLst>
      <p:ext uri="{BB962C8B-B14F-4D97-AF65-F5344CB8AC3E}">
        <p14:creationId xmlns:p14="http://schemas.microsoft.com/office/powerpoint/2010/main" val="3435667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animal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A43F5B8B-1EEF-FF70-6246-AD27D785AD38}"/>
              </a:ext>
            </a:extLst>
          </p:cNvPr>
          <p:cNvPicPr>
            <a:picLocks noChangeAspect="1"/>
          </p:cNvPicPr>
          <p:nvPr>
            <p:custDataLst>
              <p:tags r:id="rId3"/>
            </p:custDataLst>
          </p:nvPr>
        </p:nvPicPr>
        <p:blipFill>
          <a:blip r:embed="rId8"/>
          <a:stretch>
            <a:fillRect/>
          </a:stretch>
        </p:blipFill>
        <p:spPr>
          <a:xfrm>
            <a:off x="3092970" y="1706987"/>
            <a:ext cx="2958059" cy="3444026"/>
          </a:xfrm>
          <a:prstGeom prst="rect">
            <a:avLst/>
          </a:prstGeom>
        </p:spPr>
      </p:pic>
    </p:spTree>
    <p:extLst>
      <p:ext uri="{BB962C8B-B14F-4D97-AF65-F5344CB8AC3E}">
        <p14:creationId xmlns:p14="http://schemas.microsoft.com/office/powerpoint/2010/main" val="1345499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lama. Lama.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138147" y="2828833"/>
            <a:ext cx="3962400"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lama</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E0CEBA6B-1769-AFD1-0D59-21D2429DA74C}"/>
              </a:ext>
            </a:extLst>
          </p:cNvPr>
          <p:cNvPicPr>
            <a:picLocks noChangeAspect="1"/>
          </p:cNvPicPr>
          <p:nvPr>
            <p:custDataLst>
              <p:tags r:id="rId4"/>
            </p:custDataLst>
          </p:nvPr>
        </p:nvPicPr>
        <p:blipFill>
          <a:blip r:embed="rId9"/>
          <a:stretch>
            <a:fillRect/>
          </a:stretch>
        </p:blipFill>
        <p:spPr>
          <a:xfrm>
            <a:off x="1043453" y="1706985"/>
            <a:ext cx="2958059" cy="3444026"/>
          </a:xfrm>
          <a:prstGeom prst="rect">
            <a:avLst/>
          </a:prstGeom>
        </p:spPr>
      </p:pic>
    </p:spTree>
    <p:extLst>
      <p:ext uri="{BB962C8B-B14F-4D97-AF65-F5344CB8AC3E}">
        <p14:creationId xmlns:p14="http://schemas.microsoft.com/office/powerpoint/2010/main" val="3639676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6ED95DCF-C222-CBFF-945D-A2452F64D310}"/>
              </a:ext>
            </a:extLst>
          </p:cNvPr>
          <p:cNvPicPr>
            <a:picLocks noChangeAspect="1"/>
          </p:cNvPicPr>
          <p:nvPr>
            <p:custDataLst>
              <p:tags r:id="rId3"/>
            </p:custDataLst>
          </p:nvPr>
        </p:nvPicPr>
        <p:blipFill>
          <a:blip r:embed="rId8"/>
          <a:stretch>
            <a:fillRect/>
          </a:stretch>
        </p:blipFill>
        <p:spPr>
          <a:xfrm>
            <a:off x="3099771" y="2162782"/>
            <a:ext cx="2944458" cy="2532435"/>
          </a:xfrm>
          <a:prstGeom prst="rect">
            <a:avLst/>
          </a:prstGeom>
        </p:spPr>
      </p:pic>
    </p:spTree>
    <p:extLst>
      <p:ext uri="{BB962C8B-B14F-4D97-AF65-F5344CB8AC3E}">
        <p14:creationId xmlns:p14="http://schemas.microsoft.com/office/powerpoint/2010/main" val="3941411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t>
            </a:r>
            <a:r>
              <a:rPr lang="fr-FR" sz="1600" b="1" dirty="0">
                <a:solidFill>
                  <a:prstClr val="white">
                    <a:lumMod val="65000"/>
                  </a:prstClr>
                </a:solidFill>
                <a:latin typeface="Calibri"/>
              </a:rPr>
              <a:t>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lune. Lune.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5073446" y="2767280"/>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lune</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A2B4BA6B-24E8-B622-BDD8-C4AEC68B7612}"/>
              </a:ext>
            </a:extLst>
          </p:cNvPr>
          <p:cNvPicPr>
            <a:picLocks noChangeAspect="1"/>
          </p:cNvPicPr>
          <p:nvPr>
            <p:custDataLst>
              <p:tags r:id="rId4"/>
            </p:custDataLst>
          </p:nvPr>
        </p:nvPicPr>
        <p:blipFill>
          <a:blip r:embed="rId9"/>
          <a:stretch>
            <a:fillRect/>
          </a:stretch>
        </p:blipFill>
        <p:spPr>
          <a:xfrm>
            <a:off x="1126097" y="2162782"/>
            <a:ext cx="2944458" cy="2532435"/>
          </a:xfrm>
          <a:prstGeom prst="rect">
            <a:avLst/>
          </a:prstGeom>
        </p:spPr>
      </p:pic>
    </p:spTree>
    <p:extLst>
      <p:ext uri="{BB962C8B-B14F-4D97-AF65-F5344CB8AC3E}">
        <p14:creationId xmlns:p14="http://schemas.microsoft.com/office/powerpoint/2010/main" val="2368727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lang="fr-FR" sz="1600" b="1" dirty="0">
                <a:solidFill>
                  <a:srgbClr val="A6A6A6"/>
                </a:solidFill>
                <a:latin typeface="Calibri"/>
              </a:rPr>
              <a:t>C’est quoi </a:t>
            </a:r>
            <a:r>
              <a:rPr kumimoji="0" lang="fr-FR" sz="1600" b="1" i="0" u="none" strike="noStrike" kern="1200" cap="none" spc="0" normalizeH="0" baseline="0" noProof="0" dirty="0">
                <a:ln>
                  <a:noFill/>
                </a:ln>
                <a:solidFill>
                  <a:srgbClr val="A6A6A6"/>
                </a:solidFill>
                <a:effectLst/>
                <a:uLnTx/>
                <a:uFillTx/>
                <a:latin typeface="Calibri"/>
                <a:ea typeface="+mn-ea"/>
                <a:cs typeface="+mn-cs"/>
              </a:rPr>
              <a:t>?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7BE67271-7BBF-2565-2A90-3D6C91A7137F}"/>
              </a:ext>
            </a:extLst>
          </p:cNvPr>
          <p:cNvPicPr>
            <a:picLocks noChangeAspect="1"/>
          </p:cNvPicPr>
          <p:nvPr>
            <p:custDataLst>
              <p:tags r:id="rId3"/>
            </p:custDataLst>
          </p:nvPr>
        </p:nvPicPr>
        <p:blipFill>
          <a:blip r:embed="rId8"/>
          <a:stretch>
            <a:fillRect/>
          </a:stretch>
        </p:blipFill>
        <p:spPr>
          <a:xfrm>
            <a:off x="3278780" y="1942602"/>
            <a:ext cx="2586440" cy="2972796"/>
          </a:xfrm>
          <a:prstGeom prst="rect">
            <a:avLst/>
          </a:prstGeom>
        </p:spPr>
      </p:pic>
    </p:spTree>
    <p:extLst>
      <p:ext uri="{BB962C8B-B14F-4D97-AF65-F5344CB8AC3E}">
        <p14:creationId xmlns:p14="http://schemas.microsoft.com/office/powerpoint/2010/main" val="1315875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C’est un livre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Livre</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livre</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D66318AC-58F9-516C-63EB-A0032B07D088}"/>
              </a:ext>
            </a:extLst>
          </p:cNvPr>
          <p:cNvPicPr>
            <a:picLocks noChangeAspect="1"/>
          </p:cNvPicPr>
          <p:nvPr>
            <p:custDataLst>
              <p:tags r:id="rId4"/>
            </p:custDataLst>
          </p:nvPr>
        </p:nvPicPr>
        <p:blipFill>
          <a:blip r:embed="rId9"/>
          <a:stretch>
            <a:fillRect/>
          </a:stretch>
        </p:blipFill>
        <p:spPr>
          <a:xfrm>
            <a:off x="1717994" y="1942602"/>
            <a:ext cx="2586440" cy="2972796"/>
          </a:xfrm>
          <a:prstGeom prst="rect">
            <a:avLst/>
          </a:prstGeom>
        </p:spPr>
      </p:pic>
    </p:spTree>
    <p:extLst>
      <p:ext uri="{BB962C8B-B14F-4D97-AF65-F5344CB8AC3E}">
        <p14:creationId xmlns:p14="http://schemas.microsoft.com/office/powerpoint/2010/main" val="20726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59841"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E202711D-121B-9B4C-85E0-40213B89B906}"/>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483ABDAA-C7F0-60AA-116B-5EA0A317638A}"/>
              </a:ext>
            </a:extLst>
          </p:cNvPr>
          <p:cNvPicPr>
            <a:picLocks noChangeAspect="1"/>
          </p:cNvPicPr>
          <p:nvPr>
            <p:custDataLst>
              <p:tags r:id="rId3"/>
            </p:custDataLst>
          </p:nvPr>
        </p:nvPicPr>
        <p:blipFill>
          <a:blip r:embed="rId8"/>
          <a:stretch>
            <a:fillRect/>
          </a:stretch>
        </p:blipFill>
        <p:spPr>
          <a:xfrm>
            <a:off x="3099889" y="2176381"/>
            <a:ext cx="2944222" cy="2505238"/>
          </a:xfrm>
          <a:prstGeom prst="rect">
            <a:avLst/>
          </a:prstGeom>
        </p:spPr>
      </p:pic>
    </p:spTree>
    <p:extLst>
      <p:ext uri="{BB962C8B-B14F-4D97-AF65-F5344CB8AC3E}">
        <p14:creationId xmlns:p14="http://schemas.microsoft.com/office/powerpoint/2010/main" val="2228043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383"/>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lavabo. Lavabo. Qui veut répéter ?</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521B4EA-2863-9F07-86EB-A067DF5F8710}"/>
              </a:ext>
            </a:extLst>
          </p:cNvPr>
          <p:cNvSpPr txBox="1"/>
          <p:nvPr>
            <p:custDataLst>
              <p:tags r:id="rId3"/>
            </p:custDataLst>
          </p:nvPr>
        </p:nvSpPr>
        <p:spPr>
          <a:xfrm>
            <a:off x="4498841" y="2828835"/>
            <a:ext cx="417552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lavabo</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D24C2D5-5132-6E57-92B8-95BA0D9460F5}"/>
              </a:ext>
            </a:extLst>
          </p:cNvPr>
          <p:cNvPicPr>
            <a:picLocks noChangeAspect="1"/>
          </p:cNvPicPr>
          <p:nvPr>
            <p:custDataLst>
              <p:tags r:id="rId4"/>
            </p:custDataLst>
          </p:nvPr>
        </p:nvPicPr>
        <p:blipFill>
          <a:blip r:embed="rId9"/>
          <a:stretch>
            <a:fillRect/>
          </a:stretch>
        </p:blipFill>
        <p:spPr>
          <a:xfrm>
            <a:off x="1475791" y="2176381"/>
            <a:ext cx="2944222" cy="2505238"/>
          </a:xfrm>
          <a:prstGeom prst="rect">
            <a:avLst/>
          </a:prstGeom>
        </p:spPr>
      </p:pic>
    </p:spTree>
    <p:extLst>
      <p:ext uri="{BB962C8B-B14F-4D97-AF65-F5344CB8AC3E}">
        <p14:creationId xmlns:p14="http://schemas.microsoft.com/office/powerpoint/2010/main" val="2498943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59841"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E202711D-121B-9B4C-85E0-40213B89B906}"/>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Que fait la fille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9282B958-FC9E-1116-92B2-DCA4F0B2CB19}"/>
              </a:ext>
            </a:extLst>
          </p:cNvPr>
          <p:cNvPicPr>
            <a:picLocks noChangeAspect="1"/>
          </p:cNvPicPr>
          <p:nvPr>
            <p:custDataLst>
              <p:tags r:id="rId3"/>
            </p:custDataLst>
          </p:nvPr>
        </p:nvPicPr>
        <p:blipFill>
          <a:blip r:embed="rId8"/>
          <a:stretch>
            <a:fillRect/>
          </a:stretch>
        </p:blipFill>
        <p:spPr>
          <a:xfrm>
            <a:off x="3130543" y="1650180"/>
            <a:ext cx="2882914" cy="3557639"/>
          </a:xfrm>
          <a:prstGeom prst="rect">
            <a:avLst/>
          </a:prstGeom>
        </p:spPr>
      </p:pic>
    </p:spTree>
    <p:extLst>
      <p:ext uri="{BB962C8B-B14F-4D97-AF65-F5344CB8AC3E}">
        <p14:creationId xmlns:p14="http://schemas.microsoft.com/office/powerpoint/2010/main" val="356721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383"/>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La fille lit. Elle lit. Lire.  Qui veut répéter ?</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521B4EA-2863-9F07-86EB-A067DF5F8710}"/>
              </a:ext>
            </a:extLst>
          </p:cNvPr>
          <p:cNvSpPr txBox="1"/>
          <p:nvPr>
            <p:custDataLst>
              <p:tags r:id="rId3"/>
            </p:custDataLst>
          </p:nvPr>
        </p:nvSpPr>
        <p:spPr>
          <a:xfrm>
            <a:off x="4498841" y="2828835"/>
            <a:ext cx="417552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lire</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C378F4FD-3EBF-E691-893F-BC6D2E5916AA}"/>
              </a:ext>
            </a:extLst>
          </p:cNvPr>
          <p:cNvPicPr>
            <a:picLocks noChangeAspect="1"/>
          </p:cNvPicPr>
          <p:nvPr>
            <p:custDataLst>
              <p:tags r:id="rId4"/>
            </p:custDataLst>
          </p:nvPr>
        </p:nvPicPr>
        <p:blipFill>
          <a:blip r:embed="rId9"/>
          <a:stretch>
            <a:fillRect/>
          </a:stretch>
        </p:blipFill>
        <p:spPr>
          <a:xfrm>
            <a:off x="1799445" y="1944442"/>
            <a:ext cx="2406007" cy="2969116"/>
          </a:xfrm>
          <a:prstGeom prst="rect">
            <a:avLst/>
          </a:prstGeom>
        </p:spPr>
      </p:pic>
    </p:spTree>
    <p:extLst>
      <p:ext uri="{BB962C8B-B14F-4D97-AF65-F5344CB8AC3E}">
        <p14:creationId xmlns:p14="http://schemas.microsoft.com/office/powerpoint/2010/main" val="2034020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9" y="6124217"/>
              <a:ext cx="5715000" cy="492521"/>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59841"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E202711D-121B-9B4C-85E0-40213B89B906}"/>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fruit, légume&#10;&#10;Description générée automatiquement">
            <a:extLst>
              <a:ext uri="{FF2B5EF4-FFF2-40B4-BE49-F238E27FC236}">
                <a16:creationId xmlns:a16="http://schemas.microsoft.com/office/drawing/2014/main" id="{BA725F69-2161-642F-B08A-6A3F29DFC7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80586" y="2208594"/>
            <a:ext cx="2982828" cy="2440812"/>
          </a:xfrm>
          <a:prstGeom prst="rect">
            <a:avLst/>
          </a:prstGeom>
        </p:spPr>
      </p:pic>
    </p:spTree>
    <p:extLst>
      <p:ext uri="{BB962C8B-B14F-4D97-AF65-F5344CB8AC3E}">
        <p14:creationId xmlns:p14="http://schemas.microsoft.com/office/powerpoint/2010/main" val="2259426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383"/>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olive. Olive.  Qui veut répéter ?</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521B4EA-2863-9F07-86EB-A067DF5F8710}"/>
              </a:ext>
            </a:extLst>
          </p:cNvPr>
          <p:cNvSpPr txBox="1"/>
          <p:nvPr>
            <p:custDataLst>
              <p:tags r:id="rId3"/>
            </p:custDataLst>
          </p:nvPr>
        </p:nvSpPr>
        <p:spPr>
          <a:xfrm>
            <a:off x="4498841" y="2828835"/>
            <a:ext cx="417552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olive</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descr="Une image contenant fruit, légume&#10;&#10;Description générée automatiquement">
            <a:extLst>
              <a:ext uri="{FF2B5EF4-FFF2-40B4-BE49-F238E27FC236}">
                <a16:creationId xmlns:a16="http://schemas.microsoft.com/office/drawing/2014/main" id="{15BA52CD-5423-C95D-37B7-4EE0055FAAB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92372" y="2208594"/>
            <a:ext cx="2982828" cy="2440812"/>
          </a:xfrm>
          <a:prstGeom prst="rect">
            <a:avLst/>
          </a:prstGeom>
        </p:spPr>
      </p:pic>
    </p:spTree>
    <p:extLst>
      <p:ext uri="{BB962C8B-B14F-4D97-AF65-F5344CB8AC3E}">
        <p14:creationId xmlns:p14="http://schemas.microsoft.com/office/powerpoint/2010/main" val="3819172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lama – lit – lune – louche – </a:t>
            </a:r>
            <a:r>
              <a:rPr lang="fr-FR" sz="1600" b="1" dirty="0">
                <a:solidFill>
                  <a:prstClr val="white">
                    <a:lumMod val="65000"/>
                  </a:prstClr>
                </a:solidFill>
                <a:latin typeface="Calibri"/>
              </a:rPr>
              <a:t>lavabo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lang="fr-FR" sz="1600" b="1" dirty="0">
                <a:solidFill>
                  <a:prstClr val="white">
                    <a:lumMod val="65000"/>
                  </a:prstClr>
                </a:solidFill>
                <a:latin typeface="Calibri"/>
              </a:rPr>
              <a:t>livre – lire - olive</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7" name="Image 6">
            <a:extLst>
              <a:ext uri="{FF2B5EF4-FFF2-40B4-BE49-F238E27FC236}">
                <a16:creationId xmlns:a16="http://schemas.microsoft.com/office/drawing/2014/main" id="{9AD5D9D7-DAAE-AEA7-E74C-F03ADCC8ABAA}"/>
              </a:ext>
            </a:extLst>
          </p:cNvPr>
          <p:cNvPicPr>
            <a:picLocks noChangeAspect="1"/>
          </p:cNvPicPr>
          <p:nvPr>
            <p:custDataLst>
              <p:tags r:id="rId3"/>
            </p:custDataLst>
          </p:nvPr>
        </p:nvPicPr>
        <p:blipFill>
          <a:blip r:embed="rId14"/>
          <a:stretch>
            <a:fillRect/>
          </a:stretch>
        </p:blipFill>
        <p:spPr>
          <a:xfrm>
            <a:off x="475861" y="1785155"/>
            <a:ext cx="1531806" cy="1783460"/>
          </a:xfrm>
          <a:prstGeom prst="rect">
            <a:avLst/>
          </a:prstGeom>
        </p:spPr>
      </p:pic>
      <p:pic>
        <p:nvPicPr>
          <p:cNvPr id="8" name="Image 7">
            <a:extLst>
              <a:ext uri="{FF2B5EF4-FFF2-40B4-BE49-F238E27FC236}">
                <a16:creationId xmlns:a16="http://schemas.microsoft.com/office/drawing/2014/main" id="{95A72369-388F-B2D9-1C3B-ED973429F91F}"/>
              </a:ext>
            </a:extLst>
          </p:cNvPr>
          <p:cNvPicPr>
            <a:picLocks noChangeAspect="1"/>
          </p:cNvPicPr>
          <p:nvPr>
            <p:custDataLst>
              <p:tags r:id="rId4"/>
            </p:custDataLst>
          </p:nvPr>
        </p:nvPicPr>
        <p:blipFill>
          <a:blip r:embed="rId15"/>
          <a:stretch>
            <a:fillRect/>
          </a:stretch>
        </p:blipFill>
        <p:spPr>
          <a:xfrm>
            <a:off x="2307997" y="1922971"/>
            <a:ext cx="2189092" cy="1378536"/>
          </a:xfrm>
          <a:prstGeom prst="rect">
            <a:avLst/>
          </a:prstGeom>
        </p:spPr>
      </p:pic>
      <p:pic>
        <p:nvPicPr>
          <p:cNvPr id="9" name="Image 8">
            <a:extLst>
              <a:ext uri="{FF2B5EF4-FFF2-40B4-BE49-F238E27FC236}">
                <a16:creationId xmlns:a16="http://schemas.microsoft.com/office/drawing/2014/main" id="{07005D09-E050-45FC-265D-4D81E8A871E1}"/>
              </a:ext>
            </a:extLst>
          </p:cNvPr>
          <p:cNvPicPr>
            <a:picLocks noChangeAspect="1"/>
          </p:cNvPicPr>
          <p:nvPr>
            <p:custDataLst>
              <p:tags r:id="rId5"/>
            </p:custDataLst>
          </p:nvPr>
        </p:nvPicPr>
        <p:blipFill>
          <a:blip r:embed="rId16"/>
          <a:stretch>
            <a:fillRect/>
          </a:stretch>
        </p:blipFill>
        <p:spPr>
          <a:xfrm>
            <a:off x="4797420" y="1859229"/>
            <a:ext cx="1751048" cy="1506021"/>
          </a:xfrm>
          <a:prstGeom prst="rect">
            <a:avLst/>
          </a:prstGeom>
        </p:spPr>
      </p:pic>
      <p:pic>
        <p:nvPicPr>
          <p:cNvPr id="10" name="Image 9" descr="Une image contenant ustensile de cuisine, cuillère, ustensiles de cuisine&#10;&#10;Description générée automatiquement">
            <a:extLst>
              <a:ext uri="{FF2B5EF4-FFF2-40B4-BE49-F238E27FC236}">
                <a16:creationId xmlns:a16="http://schemas.microsoft.com/office/drawing/2014/main" id="{4C528D4E-329B-B5A4-040B-34BF80467F84}"/>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Lst>
          </a:blip>
          <a:stretch>
            <a:fillRect/>
          </a:stretch>
        </p:blipFill>
        <p:spPr>
          <a:xfrm>
            <a:off x="7283035" y="1955849"/>
            <a:ext cx="1365796" cy="1473151"/>
          </a:xfrm>
          <a:prstGeom prst="rect">
            <a:avLst/>
          </a:prstGeom>
        </p:spPr>
      </p:pic>
      <p:pic>
        <p:nvPicPr>
          <p:cNvPr id="11" name="Image 10">
            <a:extLst>
              <a:ext uri="{FF2B5EF4-FFF2-40B4-BE49-F238E27FC236}">
                <a16:creationId xmlns:a16="http://schemas.microsoft.com/office/drawing/2014/main" id="{89452ABE-46F9-539D-B247-BFABBD9C8C5F}"/>
              </a:ext>
            </a:extLst>
          </p:cNvPr>
          <p:cNvPicPr>
            <a:picLocks noChangeAspect="1"/>
          </p:cNvPicPr>
          <p:nvPr>
            <p:custDataLst>
              <p:tags r:id="rId7"/>
            </p:custDataLst>
          </p:nvPr>
        </p:nvPicPr>
        <p:blipFill>
          <a:blip r:embed="rId18"/>
          <a:stretch>
            <a:fillRect/>
          </a:stretch>
        </p:blipFill>
        <p:spPr>
          <a:xfrm>
            <a:off x="359390" y="4181115"/>
            <a:ext cx="1875176" cy="1595587"/>
          </a:xfrm>
          <a:prstGeom prst="rect">
            <a:avLst/>
          </a:prstGeom>
        </p:spPr>
      </p:pic>
      <p:pic>
        <p:nvPicPr>
          <p:cNvPr id="12" name="Image 11">
            <a:extLst>
              <a:ext uri="{FF2B5EF4-FFF2-40B4-BE49-F238E27FC236}">
                <a16:creationId xmlns:a16="http://schemas.microsoft.com/office/drawing/2014/main" id="{66149695-5C50-2CC0-9FE0-5646F9C4F925}"/>
              </a:ext>
            </a:extLst>
          </p:cNvPr>
          <p:cNvPicPr>
            <a:picLocks noChangeAspect="1"/>
          </p:cNvPicPr>
          <p:nvPr>
            <p:custDataLst>
              <p:tags r:id="rId8"/>
            </p:custDataLst>
          </p:nvPr>
        </p:nvPicPr>
        <p:blipFill>
          <a:blip r:embed="rId19"/>
          <a:stretch>
            <a:fillRect/>
          </a:stretch>
        </p:blipFill>
        <p:spPr>
          <a:xfrm>
            <a:off x="2853030" y="3947030"/>
            <a:ext cx="1469263" cy="1688738"/>
          </a:xfrm>
          <a:prstGeom prst="rect">
            <a:avLst/>
          </a:prstGeom>
        </p:spPr>
      </p:pic>
      <p:pic>
        <p:nvPicPr>
          <p:cNvPr id="16" name="Image 15">
            <a:extLst>
              <a:ext uri="{FF2B5EF4-FFF2-40B4-BE49-F238E27FC236}">
                <a16:creationId xmlns:a16="http://schemas.microsoft.com/office/drawing/2014/main" id="{C8BE423D-E6CF-94A0-5F5C-D4CEB8593B29}"/>
              </a:ext>
            </a:extLst>
          </p:cNvPr>
          <p:cNvPicPr>
            <a:picLocks noChangeAspect="1"/>
          </p:cNvPicPr>
          <p:nvPr>
            <p:custDataLst>
              <p:tags r:id="rId9"/>
            </p:custDataLst>
          </p:nvPr>
        </p:nvPicPr>
        <p:blipFill>
          <a:blip r:embed="rId20"/>
          <a:stretch>
            <a:fillRect/>
          </a:stretch>
        </p:blipFill>
        <p:spPr>
          <a:xfrm>
            <a:off x="5009545" y="3655987"/>
            <a:ext cx="1515203" cy="1869825"/>
          </a:xfrm>
          <a:prstGeom prst="rect">
            <a:avLst/>
          </a:prstGeom>
        </p:spPr>
      </p:pic>
      <p:pic>
        <p:nvPicPr>
          <p:cNvPr id="17" name="Image 16" descr="Une image contenant fruit, légume&#10;&#10;Description générée automatiquement">
            <a:extLst>
              <a:ext uri="{FF2B5EF4-FFF2-40B4-BE49-F238E27FC236}">
                <a16:creationId xmlns:a16="http://schemas.microsoft.com/office/drawing/2014/main" id="{3767BDED-F13B-4501-0B69-1AB6FC20F13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902528" y="3947030"/>
            <a:ext cx="1567716" cy="1282843"/>
          </a:xfrm>
          <a:prstGeom prst="rect">
            <a:avLst/>
          </a:prstGeom>
        </p:spPr>
      </p:pic>
    </p:spTree>
    <p:extLst>
      <p:ext uri="{BB962C8B-B14F-4D97-AF65-F5344CB8AC3E}">
        <p14:creationId xmlns:p14="http://schemas.microsoft.com/office/powerpoint/2010/main" val="18896678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dis, tu montres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913683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lit</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a:extLst>
              <a:ext uri="{FF2B5EF4-FFF2-40B4-BE49-F238E27FC236}">
                <a16:creationId xmlns:a16="http://schemas.microsoft.com/office/drawing/2014/main" id="{2C6D86D8-DB75-1A22-59AA-1E30D9E132A1}"/>
              </a:ext>
            </a:extLst>
          </p:cNvPr>
          <p:cNvPicPr>
            <a:picLocks noChangeAspect="1"/>
          </p:cNvPicPr>
          <p:nvPr>
            <p:custDataLst>
              <p:tags r:id="rId7"/>
            </p:custDataLst>
          </p:nvPr>
        </p:nvPicPr>
        <p:blipFill>
          <a:blip r:embed="rId15"/>
          <a:stretch>
            <a:fillRect/>
          </a:stretch>
        </p:blipFill>
        <p:spPr>
          <a:xfrm>
            <a:off x="822879" y="2161805"/>
            <a:ext cx="1754932" cy="2043243"/>
          </a:xfrm>
          <a:prstGeom prst="rect">
            <a:avLst/>
          </a:prstGeom>
        </p:spPr>
      </p:pic>
      <p:pic>
        <p:nvPicPr>
          <p:cNvPr id="9" name="Image 8">
            <a:extLst>
              <a:ext uri="{FF2B5EF4-FFF2-40B4-BE49-F238E27FC236}">
                <a16:creationId xmlns:a16="http://schemas.microsoft.com/office/drawing/2014/main" id="{69812006-30CB-23CF-BAED-A97DA460729D}"/>
              </a:ext>
            </a:extLst>
          </p:cNvPr>
          <p:cNvPicPr>
            <a:picLocks noChangeAspect="1"/>
          </p:cNvPicPr>
          <p:nvPr>
            <p:custDataLst>
              <p:tags r:id="rId8"/>
            </p:custDataLst>
          </p:nvPr>
        </p:nvPicPr>
        <p:blipFill>
          <a:blip r:embed="rId16"/>
          <a:stretch>
            <a:fillRect/>
          </a:stretch>
        </p:blipFill>
        <p:spPr>
          <a:xfrm>
            <a:off x="3389610" y="2445933"/>
            <a:ext cx="2364780" cy="1489172"/>
          </a:xfrm>
          <a:prstGeom prst="rect">
            <a:avLst/>
          </a:prstGeom>
        </p:spPr>
      </p:pic>
      <p:pic>
        <p:nvPicPr>
          <p:cNvPr id="11" name="Image 10">
            <a:extLst>
              <a:ext uri="{FF2B5EF4-FFF2-40B4-BE49-F238E27FC236}">
                <a16:creationId xmlns:a16="http://schemas.microsoft.com/office/drawing/2014/main" id="{76D9A0C6-EB0C-54F1-715B-1882E7531153}"/>
              </a:ext>
            </a:extLst>
          </p:cNvPr>
          <p:cNvPicPr>
            <a:picLocks noChangeAspect="1"/>
          </p:cNvPicPr>
          <p:nvPr>
            <p:custDataLst>
              <p:tags r:id="rId9"/>
            </p:custDataLst>
          </p:nvPr>
        </p:nvPicPr>
        <p:blipFill>
          <a:blip r:embed="rId17"/>
          <a:stretch>
            <a:fillRect/>
          </a:stretch>
        </p:blipFill>
        <p:spPr>
          <a:xfrm>
            <a:off x="6298880" y="2360805"/>
            <a:ext cx="1912924" cy="1645245"/>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lune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a:extLst>
              <a:ext uri="{FF2B5EF4-FFF2-40B4-BE49-F238E27FC236}">
                <a16:creationId xmlns:a16="http://schemas.microsoft.com/office/drawing/2014/main" id="{DD672E99-7660-F41C-BE3A-EF278BA68CC8}"/>
              </a:ext>
            </a:extLst>
          </p:cNvPr>
          <p:cNvPicPr>
            <a:picLocks noChangeAspect="1"/>
          </p:cNvPicPr>
          <p:nvPr>
            <p:custDataLst>
              <p:tags r:id="rId7"/>
            </p:custDataLst>
          </p:nvPr>
        </p:nvPicPr>
        <p:blipFill>
          <a:blip r:embed="rId15"/>
          <a:stretch>
            <a:fillRect/>
          </a:stretch>
        </p:blipFill>
        <p:spPr>
          <a:xfrm>
            <a:off x="3694533" y="2198783"/>
            <a:ext cx="1754932" cy="2043243"/>
          </a:xfrm>
          <a:prstGeom prst="rect">
            <a:avLst/>
          </a:prstGeom>
        </p:spPr>
      </p:pic>
      <p:pic>
        <p:nvPicPr>
          <p:cNvPr id="9" name="Image 8">
            <a:extLst>
              <a:ext uri="{FF2B5EF4-FFF2-40B4-BE49-F238E27FC236}">
                <a16:creationId xmlns:a16="http://schemas.microsoft.com/office/drawing/2014/main" id="{9053AD88-9CA7-DCEB-1909-DBFA6851EA9C}"/>
              </a:ext>
            </a:extLst>
          </p:cNvPr>
          <p:cNvPicPr>
            <a:picLocks noChangeAspect="1"/>
          </p:cNvPicPr>
          <p:nvPr>
            <p:custDataLst>
              <p:tags r:id="rId8"/>
            </p:custDataLst>
          </p:nvPr>
        </p:nvPicPr>
        <p:blipFill>
          <a:blip r:embed="rId16"/>
          <a:stretch>
            <a:fillRect/>
          </a:stretch>
        </p:blipFill>
        <p:spPr>
          <a:xfrm>
            <a:off x="743883" y="2596781"/>
            <a:ext cx="1912924" cy="1645245"/>
          </a:xfrm>
          <a:prstGeom prst="rect">
            <a:avLst/>
          </a:prstGeom>
        </p:spPr>
      </p:pic>
      <p:pic>
        <p:nvPicPr>
          <p:cNvPr id="10" name="Image 9" descr="Une image contenant ustensile de cuisine, cuillère, ustensiles de cuisine&#10;&#10;Description générée automatiquement">
            <a:extLst>
              <a:ext uri="{FF2B5EF4-FFF2-40B4-BE49-F238E27FC236}">
                <a16:creationId xmlns:a16="http://schemas.microsoft.com/office/drawing/2014/main" id="{FAB9353D-463C-8EF2-8986-BC959409FADE}"/>
              </a:ext>
            </a:extLst>
          </p:cNvPr>
          <p:cNvPicPr>
            <a:picLocks noChangeAspect="1"/>
          </p:cNvPicPr>
          <p:nvPr>
            <p:custDataLst>
              <p:tags r:id="rId9"/>
            </p:custDataLst>
          </p:nvPr>
        </p:nvPicPr>
        <p:blipFill>
          <a:blip r:embed="rId17">
            <a:extLst>
              <a:ext uri="{28A0092B-C50C-407E-A947-70E740481C1C}">
                <a14:useLocalDpi xmlns:a14="http://schemas.microsoft.com/office/drawing/2010/main" val="0"/>
              </a:ext>
            </a:extLst>
          </a:blip>
          <a:stretch>
            <a:fillRect/>
          </a:stretch>
        </p:blipFill>
        <p:spPr>
          <a:xfrm>
            <a:off x="6621517" y="2570772"/>
            <a:ext cx="1549462" cy="1671254"/>
          </a:xfrm>
          <a:prstGeom prst="rect">
            <a:avLst/>
          </a:prstGeom>
        </p:spPr>
      </p:pic>
    </p:spTree>
    <p:extLst>
      <p:ext uri="{BB962C8B-B14F-4D97-AF65-F5344CB8AC3E}">
        <p14:creationId xmlns:p14="http://schemas.microsoft.com/office/powerpoint/2010/main" val="7167623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lama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a:extLst>
              <a:ext uri="{FF2B5EF4-FFF2-40B4-BE49-F238E27FC236}">
                <a16:creationId xmlns:a16="http://schemas.microsoft.com/office/drawing/2014/main" id="{B5827067-6B14-F913-A169-4F005B726D95}"/>
              </a:ext>
            </a:extLst>
          </p:cNvPr>
          <p:cNvPicPr>
            <a:picLocks noChangeAspect="1"/>
          </p:cNvPicPr>
          <p:nvPr>
            <p:custDataLst>
              <p:tags r:id="rId7"/>
            </p:custDataLst>
          </p:nvPr>
        </p:nvPicPr>
        <p:blipFill>
          <a:blip r:embed="rId15"/>
          <a:stretch>
            <a:fillRect/>
          </a:stretch>
        </p:blipFill>
        <p:spPr>
          <a:xfrm>
            <a:off x="6377876" y="2313832"/>
            <a:ext cx="1754932" cy="2043243"/>
          </a:xfrm>
          <a:prstGeom prst="rect">
            <a:avLst/>
          </a:prstGeom>
        </p:spPr>
      </p:pic>
      <p:pic>
        <p:nvPicPr>
          <p:cNvPr id="5" name="Image 4" descr="Une image contenant ustensile de cuisine, cuillère, ustensiles de cuisine&#10;&#10;Description générée automatiquement">
            <a:extLst>
              <a:ext uri="{FF2B5EF4-FFF2-40B4-BE49-F238E27FC236}">
                <a16:creationId xmlns:a16="http://schemas.microsoft.com/office/drawing/2014/main" id="{6DB456C6-F948-148A-B09C-BAFA2D2FD254}"/>
              </a:ext>
            </a:extLst>
          </p:cNvPr>
          <p:cNvPicPr>
            <a:picLocks noChangeAspect="1"/>
          </p:cNvPicPr>
          <p:nvPr>
            <p:custDataLst>
              <p:tags r:id="rId8"/>
            </p:custDataLst>
          </p:nvPr>
        </p:nvPicPr>
        <p:blipFill>
          <a:blip r:embed="rId16">
            <a:extLst>
              <a:ext uri="{28A0092B-C50C-407E-A947-70E740481C1C}">
                <a14:useLocalDpi xmlns:a14="http://schemas.microsoft.com/office/drawing/2010/main" val="0"/>
              </a:ext>
            </a:extLst>
          </a:blip>
          <a:stretch>
            <a:fillRect/>
          </a:stretch>
        </p:blipFill>
        <p:spPr>
          <a:xfrm>
            <a:off x="3920483" y="2499827"/>
            <a:ext cx="1549462" cy="1671254"/>
          </a:xfrm>
          <a:prstGeom prst="rect">
            <a:avLst/>
          </a:prstGeom>
        </p:spPr>
      </p:pic>
      <p:pic>
        <p:nvPicPr>
          <p:cNvPr id="3" name="Image 2">
            <a:extLst>
              <a:ext uri="{FF2B5EF4-FFF2-40B4-BE49-F238E27FC236}">
                <a16:creationId xmlns:a16="http://schemas.microsoft.com/office/drawing/2014/main" id="{316F60C0-3CD7-0E4C-EB82-837A29BD44DD}"/>
              </a:ext>
            </a:extLst>
          </p:cNvPr>
          <p:cNvPicPr>
            <a:picLocks noChangeAspect="1"/>
          </p:cNvPicPr>
          <p:nvPr>
            <p:custDataLst>
              <p:tags r:id="rId9"/>
            </p:custDataLst>
          </p:nvPr>
        </p:nvPicPr>
        <p:blipFill>
          <a:blip r:embed="rId17"/>
          <a:stretch>
            <a:fillRect/>
          </a:stretch>
        </p:blipFill>
        <p:spPr>
          <a:xfrm>
            <a:off x="838194" y="2575494"/>
            <a:ext cx="1875176" cy="1595587"/>
          </a:xfrm>
          <a:prstGeom prst="rect">
            <a:avLst/>
          </a:prstGeom>
        </p:spPr>
      </p:pic>
    </p:spTree>
    <p:extLst>
      <p:ext uri="{BB962C8B-B14F-4D97-AF65-F5344CB8AC3E}">
        <p14:creationId xmlns:p14="http://schemas.microsoft.com/office/powerpoint/2010/main" val="34810225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louche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descr="Une image contenant ustensile de cuisine, cuillère, ustensiles de cuisine&#10;&#10;Description générée automatiquement">
            <a:extLst>
              <a:ext uri="{FF2B5EF4-FFF2-40B4-BE49-F238E27FC236}">
                <a16:creationId xmlns:a16="http://schemas.microsoft.com/office/drawing/2014/main" id="{48CB721E-D1D2-BEE7-675B-273387A87A13}"/>
              </a:ext>
            </a:extLst>
          </p:cNvPr>
          <p:cNvPicPr>
            <a:picLocks noChangeAspect="1"/>
          </p:cNvPicPr>
          <p:nvPr>
            <p:custDataLst>
              <p:tags r:id="rId7"/>
            </p:custDataLst>
          </p:nvPr>
        </p:nvPicPr>
        <p:blipFill>
          <a:blip r:embed="rId15">
            <a:extLst>
              <a:ext uri="{28A0092B-C50C-407E-A947-70E740481C1C}">
                <a14:useLocalDpi xmlns:a14="http://schemas.microsoft.com/office/drawing/2010/main" val="0"/>
              </a:ext>
            </a:extLst>
          </a:blip>
          <a:stretch>
            <a:fillRect/>
          </a:stretch>
        </p:blipFill>
        <p:spPr>
          <a:xfrm>
            <a:off x="3920483" y="2499827"/>
            <a:ext cx="1549462" cy="1671254"/>
          </a:xfrm>
          <a:prstGeom prst="rect">
            <a:avLst/>
          </a:prstGeom>
        </p:spPr>
      </p:pic>
      <p:pic>
        <p:nvPicPr>
          <p:cNvPr id="5" name="Image 4">
            <a:extLst>
              <a:ext uri="{FF2B5EF4-FFF2-40B4-BE49-F238E27FC236}">
                <a16:creationId xmlns:a16="http://schemas.microsoft.com/office/drawing/2014/main" id="{332D8658-DAA0-1985-F07E-474E7DAA39E0}"/>
              </a:ext>
            </a:extLst>
          </p:cNvPr>
          <p:cNvPicPr>
            <a:picLocks noChangeAspect="1"/>
          </p:cNvPicPr>
          <p:nvPr>
            <p:custDataLst>
              <p:tags r:id="rId8"/>
            </p:custDataLst>
          </p:nvPr>
        </p:nvPicPr>
        <p:blipFill>
          <a:blip r:embed="rId16"/>
          <a:stretch>
            <a:fillRect/>
          </a:stretch>
        </p:blipFill>
        <p:spPr>
          <a:xfrm>
            <a:off x="6322622" y="2631206"/>
            <a:ext cx="1875176" cy="1595587"/>
          </a:xfrm>
          <a:prstGeom prst="rect">
            <a:avLst/>
          </a:prstGeom>
        </p:spPr>
      </p:pic>
      <p:pic>
        <p:nvPicPr>
          <p:cNvPr id="8" name="Image 7">
            <a:extLst>
              <a:ext uri="{FF2B5EF4-FFF2-40B4-BE49-F238E27FC236}">
                <a16:creationId xmlns:a16="http://schemas.microsoft.com/office/drawing/2014/main" id="{09B02535-66C7-BFB2-4333-DD3F2B215806}"/>
              </a:ext>
            </a:extLst>
          </p:cNvPr>
          <p:cNvPicPr>
            <a:picLocks noChangeAspect="1"/>
          </p:cNvPicPr>
          <p:nvPr>
            <p:custDataLst>
              <p:tags r:id="rId9"/>
            </p:custDataLst>
          </p:nvPr>
        </p:nvPicPr>
        <p:blipFill>
          <a:blip r:embed="rId17"/>
          <a:stretch>
            <a:fillRect/>
          </a:stretch>
        </p:blipFill>
        <p:spPr>
          <a:xfrm>
            <a:off x="965713" y="2499827"/>
            <a:ext cx="1469263" cy="1688738"/>
          </a:xfrm>
          <a:prstGeom prst="rect">
            <a:avLst/>
          </a:prstGeom>
        </p:spPr>
      </p:pic>
    </p:spTree>
    <p:extLst>
      <p:ext uri="{BB962C8B-B14F-4D97-AF65-F5344CB8AC3E}">
        <p14:creationId xmlns:p14="http://schemas.microsoft.com/office/powerpoint/2010/main" val="14232392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lavabo</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5" name="Image 4">
            <a:extLst>
              <a:ext uri="{FF2B5EF4-FFF2-40B4-BE49-F238E27FC236}">
                <a16:creationId xmlns:a16="http://schemas.microsoft.com/office/drawing/2014/main" id="{CA806040-D7CD-180F-301F-E0057B41370C}"/>
              </a:ext>
            </a:extLst>
          </p:cNvPr>
          <p:cNvPicPr>
            <a:picLocks noChangeAspect="1"/>
          </p:cNvPicPr>
          <p:nvPr>
            <p:custDataLst>
              <p:tags r:id="rId7"/>
            </p:custDataLst>
          </p:nvPr>
        </p:nvPicPr>
        <p:blipFill>
          <a:blip r:embed="rId15"/>
          <a:stretch>
            <a:fillRect/>
          </a:stretch>
        </p:blipFill>
        <p:spPr>
          <a:xfrm>
            <a:off x="6317754" y="2826798"/>
            <a:ext cx="1875176" cy="1595587"/>
          </a:xfrm>
          <a:prstGeom prst="rect">
            <a:avLst/>
          </a:prstGeom>
        </p:spPr>
      </p:pic>
      <p:pic>
        <p:nvPicPr>
          <p:cNvPr id="8" name="Image 7">
            <a:extLst>
              <a:ext uri="{FF2B5EF4-FFF2-40B4-BE49-F238E27FC236}">
                <a16:creationId xmlns:a16="http://schemas.microsoft.com/office/drawing/2014/main" id="{8ED0DC91-921C-127A-0C5E-7E9487F88266}"/>
              </a:ext>
            </a:extLst>
          </p:cNvPr>
          <p:cNvPicPr>
            <a:picLocks noChangeAspect="1"/>
          </p:cNvPicPr>
          <p:nvPr>
            <p:custDataLst>
              <p:tags r:id="rId8"/>
            </p:custDataLst>
          </p:nvPr>
        </p:nvPicPr>
        <p:blipFill>
          <a:blip r:embed="rId16"/>
          <a:stretch>
            <a:fillRect/>
          </a:stretch>
        </p:blipFill>
        <p:spPr>
          <a:xfrm>
            <a:off x="3837367" y="2584631"/>
            <a:ext cx="1469263" cy="1688738"/>
          </a:xfrm>
          <a:prstGeom prst="rect">
            <a:avLst/>
          </a:prstGeom>
        </p:spPr>
      </p:pic>
      <p:pic>
        <p:nvPicPr>
          <p:cNvPr id="3" name="Image 2">
            <a:extLst>
              <a:ext uri="{FF2B5EF4-FFF2-40B4-BE49-F238E27FC236}">
                <a16:creationId xmlns:a16="http://schemas.microsoft.com/office/drawing/2014/main" id="{8237CEAF-209A-1590-B914-CD38778C038E}"/>
              </a:ext>
            </a:extLst>
          </p:cNvPr>
          <p:cNvPicPr>
            <a:picLocks noChangeAspect="1"/>
          </p:cNvPicPr>
          <p:nvPr>
            <p:custDataLst>
              <p:tags r:id="rId9"/>
            </p:custDataLst>
          </p:nvPr>
        </p:nvPicPr>
        <p:blipFill>
          <a:blip r:embed="rId17"/>
          <a:stretch>
            <a:fillRect/>
          </a:stretch>
        </p:blipFill>
        <p:spPr>
          <a:xfrm>
            <a:off x="924537" y="2552560"/>
            <a:ext cx="1515203" cy="1869825"/>
          </a:xfrm>
          <a:prstGeom prst="rect">
            <a:avLst/>
          </a:prstGeom>
        </p:spPr>
      </p:pic>
    </p:spTree>
    <p:extLst>
      <p:ext uri="{BB962C8B-B14F-4D97-AF65-F5344CB8AC3E}">
        <p14:creationId xmlns:p14="http://schemas.microsoft.com/office/powerpoint/2010/main" val="927019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8"/>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573190" y="2823679"/>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3.    Lecture des </a:t>
            </a:r>
            <a:r>
              <a:rPr lang="en-US" sz="2400" b="1" dirty="0" err="1">
                <a:solidFill>
                  <a:srgbClr val="106585"/>
                </a:solidFill>
                <a:latin typeface="Dosis" pitchFamily="2" charset="0"/>
              </a:rPr>
              <a:t>syllabes</a:t>
            </a:r>
            <a:r>
              <a:rPr lang="en-US" sz="2400" b="1" dirty="0">
                <a:solidFill>
                  <a:srgbClr val="106585"/>
                </a:solidFill>
                <a:latin typeface="Dosis" pitchFamily="2" charset="0"/>
              </a:rPr>
              <a:t> simples avec </a:t>
            </a:r>
            <a:r>
              <a:rPr kumimoji="0" lang="en-US" sz="2400" b="1" i="0" u="none" strike="noStrike" kern="1200" cap="none" spc="0" normalizeH="0" baseline="0" noProof="0" dirty="0">
                <a:ln>
                  <a:noFill/>
                </a:ln>
                <a:solidFill>
                  <a:schemeClr val="accent6">
                    <a:lumMod val="75000"/>
                  </a:schemeClr>
                </a:solidFill>
                <a:effectLst/>
                <a:uLnTx/>
                <a:uFillTx/>
                <a:latin typeface="Dosis" pitchFamily="2" charset="0"/>
              </a:rPr>
              <a:t>l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b="1" i="0" u="none" strike="noStrike" kern="1200" cap="none" spc="0" normalizeH="0" baseline="0" dirty="0">
              <a:ln>
                <a:noFill/>
              </a:ln>
              <a:solidFill>
                <a:schemeClr val="accent6">
                  <a:lumMod val="75000"/>
                </a:schemeClr>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584052" y="390047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en-US" sz="2400" b="1" i="0" u="none" strike="noStrike" kern="1200" cap="none" spc="0" normalizeH="0" baseline="0" noProof="0" dirty="0">
                <a:ln>
                  <a:noFill/>
                </a:ln>
                <a:solidFill>
                  <a:srgbClr val="106585"/>
                </a:solidFill>
                <a:effectLst/>
                <a:uLnTx/>
                <a:uFillTx/>
                <a:latin typeface="Dosis" pitchFamily="2" charset="0"/>
              </a:rPr>
              <a:t>5.    Lecture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algn="l" defTabSz="457223" rtl="0" eaLnBrk="1" fontAlgn="auto" latinLnBrk="0" hangingPunct="1">
              <a:lnSpc>
                <a:spcPts val="2017"/>
              </a:lnSpc>
              <a:spcBef>
                <a:spcPts val="0"/>
              </a:spcBef>
              <a:spcAft>
                <a:spcPts val="0"/>
              </a:spcAft>
              <a:buClrTx/>
              <a:buSzTx/>
              <a:tabLst/>
              <a:defRPr/>
            </a:pP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319538"/>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4.     Lecture de pseudo-mots /mots simples </a:t>
            </a:r>
            <a:r>
              <a:rPr lang="fr-FR" sz="2400" b="1" dirty="0">
                <a:solidFill>
                  <a:srgbClr val="106585"/>
                </a:solidFill>
                <a:latin typeface="Dosis" pitchFamily="2" charset="0"/>
              </a:rPr>
              <a:t>avec </a:t>
            </a:r>
            <a:r>
              <a:rPr lang="fr-FR" sz="2400" b="1" dirty="0">
                <a:solidFill>
                  <a:schemeClr val="accent6">
                    <a:lumMod val="75000"/>
                  </a:schemeClr>
                </a:solidFill>
                <a:latin typeface="Dosis" pitchFamily="2" charset="0"/>
              </a:rPr>
              <a:t>l</a:t>
            </a:r>
            <a:r>
              <a:rPr lang="fr-FR" sz="2400" b="1" dirty="0">
                <a:solidFill>
                  <a:srgbClr val="106585"/>
                </a:solidFill>
                <a:latin typeface="Dosis" pitchFamily="2" charset="0"/>
              </a:rPr>
              <a:t> </a:t>
            </a:r>
            <a:endParaRPr lang="fr-FR" sz="2400" b="1" dirty="0">
              <a:solidFill>
                <a:schemeClr val="accent6">
                  <a:lumMod val="75000"/>
                </a:schemeClr>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069899"/>
            <a:ext cx="5568267" cy="461665"/>
          </a:xfrm>
          <a:prstGeom prst="rect">
            <a:avLst/>
          </a:prstGeom>
          <a:noFill/>
        </p:spPr>
        <p:txBody>
          <a:bodyPr wrap="square" rtlCol="0">
            <a:spAutoFit/>
          </a:bodyPr>
          <a:lstStyle/>
          <a:p>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816153" y="2449381"/>
            <a:ext cx="6190276" cy="355867"/>
          </a:xfrm>
          <a:prstGeom prst="rect">
            <a:avLst/>
          </a:prstGeom>
        </p:spPr>
        <p:txBody>
          <a:bodyPr wrap="square" lIns="0" tIns="0" rIns="0" bIns="0" rtlCol="0" anchor="t">
            <a:spAutoFit/>
          </a:bodyPr>
          <a:lstStyle/>
          <a:p>
            <a:pPr marL="235592" lvl="1">
              <a:lnSpc>
                <a:spcPts val="3055"/>
              </a:lnSpc>
              <a:spcAft>
                <a:spcPts val="600"/>
              </a:spcAft>
            </a:pPr>
            <a:r>
              <a:rPr lang="fr-FR" sz="2000" dirty="0">
                <a:solidFill>
                  <a:schemeClr val="tx1">
                    <a:lumMod val="65000"/>
                    <a:lumOff val="35000"/>
                  </a:schemeClr>
                </a:solidFill>
                <a:latin typeface="Dosis"/>
              </a:rPr>
              <a:t>lama – lune – lit – livre  - lavabo – louche – lire - olive  </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573190" y="501534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7.    </a:t>
            </a:r>
            <a:r>
              <a:rPr lang="en-US" sz="2400" b="1" dirty="0" err="1">
                <a:solidFill>
                  <a:srgbClr val="106585"/>
                </a:solidFill>
                <a:latin typeface="Dosis" pitchFamily="2" charset="0"/>
              </a:rPr>
              <a:t>Écriture</a:t>
            </a:r>
            <a:endParaRPr lang="en-US" sz="2400" b="1" dirty="0">
              <a:solidFill>
                <a:srgbClr val="106585"/>
              </a:solidFill>
              <a:latin typeface="Dosis" pitchFamily="2" charset="0"/>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281312"/>
            <a:ext cx="556826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a:t>
            </a:r>
            <a:r>
              <a:rPr lang="fr-FR" sz="2400" b="1" dirty="0">
                <a:solidFill>
                  <a:srgbClr val="106585"/>
                </a:solidFill>
                <a:latin typeface="Dosis" pitchFamily="2" charset="0"/>
              </a:rPr>
              <a:t>son-action</a:t>
            </a:r>
            <a:endParaRPr lang="fr-FR" sz="1400" b="1" dirty="0">
              <a:solidFill>
                <a:srgbClr val="FF0000"/>
              </a:solidFill>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760969" y="1644036"/>
            <a:ext cx="7878336" cy="355867"/>
          </a:xfrm>
          <a:prstGeom prst="rect">
            <a:avLst/>
          </a:prstGeom>
        </p:spPr>
        <p:txBody>
          <a:bodyPr wrap="square" lIns="0" tIns="0" rIns="0" bIns="0" rtlCol="0" anchor="t">
            <a:spAutoFit/>
          </a:bodyPr>
          <a:lstStyle/>
          <a:p>
            <a:pPr marL="235592" lvl="1">
              <a:lnSpc>
                <a:spcPts val="3055"/>
              </a:lnSpc>
              <a:spcAft>
                <a:spcPts val="600"/>
              </a:spcAft>
            </a:pPr>
            <a:r>
              <a:rPr lang="fr-FR" sz="2000" dirty="0">
                <a:solidFill>
                  <a:schemeClr val="tx1">
                    <a:lumMod val="65000"/>
                    <a:lumOff val="35000"/>
                  </a:schemeClr>
                </a:solidFill>
                <a:latin typeface="Dosis"/>
              </a:rPr>
              <a:t>Chanson des couleurs</a:t>
            </a: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573189" y="546445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8.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816153" y="6003711"/>
            <a:ext cx="4116498" cy="355867"/>
          </a:xfrm>
          <a:prstGeom prst="rect">
            <a:avLst/>
          </a:prstGeom>
        </p:spPr>
        <p:txBody>
          <a:bodyPr wrap="square" lIns="0" tIns="0" rIns="0" bIns="0" rtlCol="0" anchor="t">
            <a:spAutoFit/>
          </a:bodyPr>
          <a:lstStyle/>
          <a:p>
            <a:pPr marL="235592" lvl="1">
              <a:lnSpc>
                <a:spcPts val="3055"/>
              </a:lnSpc>
              <a:spcAft>
                <a:spcPts val="600"/>
              </a:spcAft>
            </a:pPr>
            <a:r>
              <a:rPr lang="fr-FR" sz="2000" dirty="0">
                <a:solidFill>
                  <a:schemeClr val="tx1">
                    <a:lumMod val="65000"/>
                    <a:lumOff val="35000"/>
                  </a:schemeClr>
                </a:solidFill>
                <a:latin typeface="Dosis"/>
              </a:rPr>
              <a:t>Sauter sur les syllabes</a:t>
            </a:r>
          </a:p>
        </p:txBody>
      </p:sp>
      <p:sp>
        <p:nvSpPr>
          <p:cNvPr id="18" name="TextBox 10">
            <a:extLst>
              <a:ext uri="{FF2B5EF4-FFF2-40B4-BE49-F238E27FC236}">
                <a16:creationId xmlns:a16="http://schemas.microsoft.com/office/drawing/2014/main" id="{ED640A73-748F-8A46-1DE1-1FC3A45DAB6B}"/>
              </a:ext>
            </a:extLst>
          </p:cNvPr>
          <p:cNvSpPr txBox="1"/>
          <p:nvPr>
            <p:custDataLst>
              <p:tags r:id="rId16"/>
            </p:custDataLst>
          </p:nvPr>
        </p:nvSpPr>
        <p:spPr>
          <a:xfrm>
            <a:off x="584052" y="4486459"/>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6.    Lecture de phrases avec mots simples</a:t>
            </a:r>
          </a:p>
        </p:txBody>
      </p:sp>
    </p:spTree>
    <p:extLst>
      <p:ext uri="{BB962C8B-B14F-4D97-AF65-F5344CB8AC3E}">
        <p14:creationId xmlns:p14="http://schemas.microsoft.com/office/powerpoint/2010/main" val="2474463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livre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a:extLst>
              <a:ext uri="{FF2B5EF4-FFF2-40B4-BE49-F238E27FC236}">
                <a16:creationId xmlns:a16="http://schemas.microsoft.com/office/drawing/2014/main" id="{A0D36389-17E3-1B17-1E53-C3105F4C15C0}"/>
              </a:ext>
            </a:extLst>
          </p:cNvPr>
          <p:cNvPicPr>
            <a:picLocks noChangeAspect="1"/>
          </p:cNvPicPr>
          <p:nvPr>
            <p:custDataLst>
              <p:tags r:id="rId7"/>
            </p:custDataLst>
          </p:nvPr>
        </p:nvPicPr>
        <p:blipFill>
          <a:blip r:embed="rId14"/>
          <a:stretch>
            <a:fillRect/>
          </a:stretch>
        </p:blipFill>
        <p:spPr>
          <a:xfrm>
            <a:off x="965713" y="2316617"/>
            <a:ext cx="1469263" cy="1688738"/>
          </a:xfrm>
          <a:prstGeom prst="rect">
            <a:avLst/>
          </a:prstGeom>
        </p:spPr>
      </p:pic>
      <p:pic>
        <p:nvPicPr>
          <p:cNvPr id="11" name="Image 10">
            <a:extLst>
              <a:ext uri="{FF2B5EF4-FFF2-40B4-BE49-F238E27FC236}">
                <a16:creationId xmlns:a16="http://schemas.microsoft.com/office/drawing/2014/main" id="{B315C725-F028-40EB-5DB7-D3E25E9A0DF0}"/>
              </a:ext>
            </a:extLst>
          </p:cNvPr>
          <p:cNvPicPr>
            <a:picLocks noChangeAspect="1"/>
          </p:cNvPicPr>
          <p:nvPr>
            <p:custDataLst>
              <p:tags r:id="rId8"/>
            </p:custDataLst>
          </p:nvPr>
        </p:nvPicPr>
        <p:blipFill>
          <a:blip r:embed="rId15"/>
          <a:stretch>
            <a:fillRect/>
          </a:stretch>
        </p:blipFill>
        <p:spPr>
          <a:xfrm>
            <a:off x="3685688" y="2040921"/>
            <a:ext cx="1772622" cy="2187491"/>
          </a:xfrm>
          <a:prstGeom prst="rect">
            <a:avLst/>
          </a:prstGeom>
        </p:spPr>
      </p:pic>
      <p:pic>
        <p:nvPicPr>
          <p:cNvPr id="4" name="Image 3" descr="Une image contenant fruit, légume&#10;&#10;Description générée automatiquement">
            <a:extLst>
              <a:ext uri="{FF2B5EF4-FFF2-40B4-BE49-F238E27FC236}">
                <a16:creationId xmlns:a16="http://schemas.microsoft.com/office/drawing/2014/main" id="{8611C508-B023-FA6D-8F0A-A16F357FE23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393962" y="2601310"/>
            <a:ext cx="1715833" cy="1404045"/>
          </a:xfrm>
          <a:prstGeom prst="rect">
            <a:avLst/>
          </a:prstGeom>
        </p:spPr>
      </p:pic>
    </p:spTree>
    <p:extLst>
      <p:ext uri="{BB962C8B-B14F-4D97-AF65-F5344CB8AC3E}">
        <p14:creationId xmlns:p14="http://schemas.microsoft.com/office/powerpoint/2010/main" val="41886991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0">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lire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1" name="Image 10">
            <a:extLst>
              <a:ext uri="{FF2B5EF4-FFF2-40B4-BE49-F238E27FC236}">
                <a16:creationId xmlns:a16="http://schemas.microsoft.com/office/drawing/2014/main" id="{B315C725-F028-40EB-5DB7-D3E25E9A0DF0}"/>
              </a:ext>
            </a:extLst>
          </p:cNvPr>
          <p:cNvPicPr>
            <a:picLocks noChangeAspect="1"/>
          </p:cNvPicPr>
          <p:nvPr>
            <p:custDataLst>
              <p:tags r:id="rId7"/>
            </p:custDataLst>
          </p:nvPr>
        </p:nvPicPr>
        <p:blipFill>
          <a:blip r:embed="rId13"/>
          <a:stretch>
            <a:fillRect/>
          </a:stretch>
        </p:blipFill>
        <p:spPr>
          <a:xfrm>
            <a:off x="3685688" y="1954417"/>
            <a:ext cx="1772622" cy="2187491"/>
          </a:xfrm>
          <a:prstGeom prst="rect">
            <a:avLst/>
          </a:prstGeom>
        </p:spPr>
      </p:pic>
      <p:pic>
        <p:nvPicPr>
          <p:cNvPr id="4" name="Image 3" descr="Une image contenant fruit, légume&#10;&#10;Description générée automatiquement">
            <a:extLst>
              <a:ext uri="{FF2B5EF4-FFF2-40B4-BE49-F238E27FC236}">
                <a16:creationId xmlns:a16="http://schemas.microsoft.com/office/drawing/2014/main" id="{8611C508-B023-FA6D-8F0A-A16F357FE23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42428" y="2522482"/>
            <a:ext cx="1715833" cy="1404045"/>
          </a:xfrm>
          <a:prstGeom prst="rect">
            <a:avLst/>
          </a:prstGeom>
        </p:spPr>
      </p:pic>
      <p:pic>
        <p:nvPicPr>
          <p:cNvPr id="5" name="Image 4">
            <a:extLst>
              <a:ext uri="{FF2B5EF4-FFF2-40B4-BE49-F238E27FC236}">
                <a16:creationId xmlns:a16="http://schemas.microsoft.com/office/drawing/2014/main" id="{B0BDC3E8-67FB-1224-1C19-A242E8D1AA8B}"/>
              </a:ext>
            </a:extLst>
          </p:cNvPr>
          <p:cNvPicPr>
            <a:picLocks noChangeAspect="1"/>
          </p:cNvPicPr>
          <p:nvPr/>
        </p:nvPicPr>
        <p:blipFill>
          <a:blip r:embed="rId15"/>
          <a:stretch>
            <a:fillRect/>
          </a:stretch>
        </p:blipFill>
        <p:spPr>
          <a:xfrm>
            <a:off x="6314617" y="2677739"/>
            <a:ext cx="1881450" cy="1228875"/>
          </a:xfrm>
          <a:prstGeom prst="rect">
            <a:avLst/>
          </a:prstGeom>
        </p:spPr>
      </p:pic>
    </p:spTree>
    <p:extLst>
      <p:ext uri="{BB962C8B-B14F-4D97-AF65-F5344CB8AC3E}">
        <p14:creationId xmlns:p14="http://schemas.microsoft.com/office/powerpoint/2010/main" val="41657561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olive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descr="Une image contenant fruit, légume&#10;&#10;Description générée automatiquement">
            <a:extLst>
              <a:ext uri="{FF2B5EF4-FFF2-40B4-BE49-F238E27FC236}">
                <a16:creationId xmlns:a16="http://schemas.microsoft.com/office/drawing/2014/main" id="{8611C508-B023-FA6D-8F0A-A16F357FE23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97425" y="2695027"/>
            <a:ext cx="1715833" cy="1404045"/>
          </a:xfrm>
          <a:prstGeom prst="rect">
            <a:avLst/>
          </a:prstGeom>
        </p:spPr>
      </p:pic>
      <p:pic>
        <p:nvPicPr>
          <p:cNvPr id="5" name="Image 4">
            <a:extLst>
              <a:ext uri="{FF2B5EF4-FFF2-40B4-BE49-F238E27FC236}">
                <a16:creationId xmlns:a16="http://schemas.microsoft.com/office/drawing/2014/main" id="{B0BDC3E8-67FB-1224-1C19-A242E8D1AA8B}"/>
              </a:ext>
            </a:extLst>
          </p:cNvPr>
          <p:cNvPicPr>
            <a:picLocks noChangeAspect="1"/>
          </p:cNvPicPr>
          <p:nvPr/>
        </p:nvPicPr>
        <p:blipFill>
          <a:blip r:embed="rId13"/>
          <a:stretch>
            <a:fillRect/>
          </a:stretch>
        </p:blipFill>
        <p:spPr>
          <a:xfrm>
            <a:off x="3631274" y="2814562"/>
            <a:ext cx="1881450" cy="1228875"/>
          </a:xfrm>
          <a:prstGeom prst="rect">
            <a:avLst/>
          </a:prstGeom>
        </p:spPr>
      </p:pic>
      <p:pic>
        <p:nvPicPr>
          <p:cNvPr id="3" name="Image 2">
            <a:extLst>
              <a:ext uri="{FF2B5EF4-FFF2-40B4-BE49-F238E27FC236}">
                <a16:creationId xmlns:a16="http://schemas.microsoft.com/office/drawing/2014/main" id="{384D6F63-85E8-F865-EC25-6DB37E0ED462}"/>
              </a:ext>
            </a:extLst>
          </p:cNvPr>
          <p:cNvPicPr>
            <a:picLocks noChangeAspect="1"/>
          </p:cNvPicPr>
          <p:nvPr/>
        </p:nvPicPr>
        <p:blipFill>
          <a:blip r:embed="rId14"/>
          <a:stretch>
            <a:fillRect/>
          </a:stretch>
        </p:blipFill>
        <p:spPr>
          <a:xfrm>
            <a:off x="851232" y="2814562"/>
            <a:ext cx="1895341" cy="1397575"/>
          </a:xfrm>
          <a:prstGeom prst="rect">
            <a:avLst/>
          </a:prstGeom>
        </p:spPr>
      </p:pic>
    </p:spTree>
    <p:extLst>
      <p:ext uri="{BB962C8B-B14F-4D97-AF65-F5344CB8AC3E}">
        <p14:creationId xmlns:p14="http://schemas.microsoft.com/office/powerpoint/2010/main" val="4126131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montre, tu dis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25522012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5" name="Image 4">
            <a:extLst>
              <a:ext uri="{FF2B5EF4-FFF2-40B4-BE49-F238E27FC236}">
                <a16:creationId xmlns:a16="http://schemas.microsoft.com/office/drawing/2014/main" id="{F3785720-CDB6-53E2-04FE-3879D43CAE3F}"/>
              </a:ext>
            </a:extLst>
          </p:cNvPr>
          <p:cNvPicPr>
            <a:picLocks noChangeAspect="1"/>
          </p:cNvPicPr>
          <p:nvPr>
            <p:custDataLst>
              <p:tags r:id="rId4"/>
            </p:custDataLst>
          </p:nvPr>
        </p:nvPicPr>
        <p:blipFill>
          <a:blip r:embed="rId15"/>
          <a:stretch>
            <a:fillRect/>
          </a:stretch>
        </p:blipFill>
        <p:spPr>
          <a:xfrm>
            <a:off x="475861" y="1785155"/>
            <a:ext cx="1531806" cy="1783460"/>
          </a:xfrm>
          <a:prstGeom prst="rect">
            <a:avLst/>
          </a:prstGeom>
        </p:spPr>
      </p:pic>
      <p:pic>
        <p:nvPicPr>
          <p:cNvPr id="8" name="Image 7">
            <a:extLst>
              <a:ext uri="{FF2B5EF4-FFF2-40B4-BE49-F238E27FC236}">
                <a16:creationId xmlns:a16="http://schemas.microsoft.com/office/drawing/2014/main" id="{43D90CA3-EBE7-B8D9-6AED-4D61A4D51D37}"/>
              </a:ext>
            </a:extLst>
          </p:cNvPr>
          <p:cNvPicPr>
            <a:picLocks noChangeAspect="1"/>
          </p:cNvPicPr>
          <p:nvPr>
            <p:custDataLst>
              <p:tags r:id="rId5"/>
            </p:custDataLst>
          </p:nvPr>
        </p:nvPicPr>
        <p:blipFill>
          <a:blip r:embed="rId16"/>
          <a:stretch>
            <a:fillRect/>
          </a:stretch>
        </p:blipFill>
        <p:spPr>
          <a:xfrm>
            <a:off x="2307997" y="1922971"/>
            <a:ext cx="2189092" cy="1378536"/>
          </a:xfrm>
          <a:prstGeom prst="rect">
            <a:avLst/>
          </a:prstGeom>
        </p:spPr>
      </p:pic>
      <p:pic>
        <p:nvPicPr>
          <p:cNvPr id="9" name="Image 8">
            <a:extLst>
              <a:ext uri="{FF2B5EF4-FFF2-40B4-BE49-F238E27FC236}">
                <a16:creationId xmlns:a16="http://schemas.microsoft.com/office/drawing/2014/main" id="{833BB8F3-817D-95E3-3E1D-F90732530C58}"/>
              </a:ext>
            </a:extLst>
          </p:cNvPr>
          <p:cNvPicPr>
            <a:picLocks noChangeAspect="1"/>
          </p:cNvPicPr>
          <p:nvPr>
            <p:custDataLst>
              <p:tags r:id="rId6"/>
            </p:custDataLst>
          </p:nvPr>
        </p:nvPicPr>
        <p:blipFill>
          <a:blip r:embed="rId17"/>
          <a:stretch>
            <a:fillRect/>
          </a:stretch>
        </p:blipFill>
        <p:spPr>
          <a:xfrm>
            <a:off x="4797420" y="1859229"/>
            <a:ext cx="1751048" cy="1506021"/>
          </a:xfrm>
          <a:prstGeom prst="rect">
            <a:avLst/>
          </a:prstGeom>
        </p:spPr>
      </p:pic>
      <p:pic>
        <p:nvPicPr>
          <p:cNvPr id="10" name="Image 9" descr="Une image contenant ustensile de cuisine, cuillère, ustensiles de cuisine&#10;&#10;Description générée automatiquement">
            <a:extLst>
              <a:ext uri="{FF2B5EF4-FFF2-40B4-BE49-F238E27FC236}">
                <a16:creationId xmlns:a16="http://schemas.microsoft.com/office/drawing/2014/main" id="{7FB11C68-8A43-4A3E-9F68-1F96E93FE6DE}"/>
              </a:ext>
            </a:extLst>
          </p:cNvPr>
          <p:cNvPicPr>
            <a:picLocks noChangeAspect="1"/>
          </p:cNvPicPr>
          <p:nvPr>
            <p:custDataLst>
              <p:tags r:id="rId7"/>
            </p:custDataLst>
          </p:nvPr>
        </p:nvPicPr>
        <p:blipFill>
          <a:blip r:embed="rId18">
            <a:extLst>
              <a:ext uri="{28A0092B-C50C-407E-A947-70E740481C1C}">
                <a14:useLocalDpi xmlns:a14="http://schemas.microsoft.com/office/drawing/2010/main" val="0"/>
              </a:ext>
            </a:extLst>
          </a:blip>
          <a:stretch>
            <a:fillRect/>
          </a:stretch>
        </p:blipFill>
        <p:spPr>
          <a:xfrm>
            <a:off x="7283035" y="1955849"/>
            <a:ext cx="1365796" cy="1473151"/>
          </a:xfrm>
          <a:prstGeom prst="rect">
            <a:avLst/>
          </a:prstGeom>
        </p:spPr>
      </p:pic>
      <p:pic>
        <p:nvPicPr>
          <p:cNvPr id="13" name="Image 12">
            <a:extLst>
              <a:ext uri="{FF2B5EF4-FFF2-40B4-BE49-F238E27FC236}">
                <a16:creationId xmlns:a16="http://schemas.microsoft.com/office/drawing/2014/main" id="{18C32CF7-8D6B-87CE-5951-F8363156971E}"/>
              </a:ext>
            </a:extLst>
          </p:cNvPr>
          <p:cNvPicPr>
            <a:picLocks noChangeAspect="1"/>
          </p:cNvPicPr>
          <p:nvPr>
            <p:custDataLst>
              <p:tags r:id="rId8"/>
            </p:custDataLst>
          </p:nvPr>
        </p:nvPicPr>
        <p:blipFill>
          <a:blip r:embed="rId19"/>
          <a:stretch>
            <a:fillRect/>
          </a:stretch>
        </p:blipFill>
        <p:spPr>
          <a:xfrm>
            <a:off x="359390" y="4181115"/>
            <a:ext cx="1875176" cy="1595587"/>
          </a:xfrm>
          <a:prstGeom prst="rect">
            <a:avLst/>
          </a:prstGeom>
        </p:spPr>
      </p:pic>
      <p:pic>
        <p:nvPicPr>
          <p:cNvPr id="14" name="Image 13">
            <a:extLst>
              <a:ext uri="{FF2B5EF4-FFF2-40B4-BE49-F238E27FC236}">
                <a16:creationId xmlns:a16="http://schemas.microsoft.com/office/drawing/2014/main" id="{E89BFF22-C613-3538-B59B-B1EBFFCBC568}"/>
              </a:ext>
            </a:extLst>
          </p:cNvPr>
          <p:cNvPicPr>
            <a:picLocks noChangeAspect="1"/>
          </p:cNvPicPr>
          <p:nvPr>
            <p:custDataLst>
              <p:tags r:id="rId9"/>
            </p:custDataLst>
          </p:nvPr>
        </p:nvPicPr>
        <p:blipFill>
          <a:blip r:embed="rId20"/>
          <a:stretch>
            <a:fillRect/>
          </a:stretch>
        </p:blipFill>
        <p:spPr>
          <a:xfrm>
            <a:off x="2853030" y="3947030"/>
            <a:ext cx="1469263" cy="1688738"/>
          </a:xfrm>
          <a:prstGeom prst="rect">
            <a:avLst/>
          </a:prstGeom>
        </p:spPr>
      </p:pic>
      <p:pic>
        <p:nvPicPr>
          <p:cNvPr id="15" name="Image 14">
            <a:extLst>
              <a:ext uri="{FF2B5EF4-FFF2-40B4-BE49-F238E27FC236}">
                <a16:creationId xmlns:a16="http://schemas.microsoft.com/office/drawing/2014/main" id="{F55CB5D3-56FE-E239-2A14-BFCB224B130F}"/>
              </a:ext>
            </a:extLst>
          </p:cNvPr>
          <p:cNvPicPr>
            <a:picLocks noChangeAspect="1"/>
          </p:cNvPicPr>
          <p:nvPr>
            <p:custDataLst>
              <p:tags r:id="rId10"/>
            </p:custDataLst>
          </p:nvPr>
        </p:nvPicPr>
        <p:blipFill>
          <a:blip r:embed="rId21"/>
          <a:stretch>
            <a:fillRect/>
          </a:stretch>
        </p:blipFill>
        <p:spPr>
          <a:xfrm>
            <a:off x="5009545" y="3655987"/>
            <a:ext cx="1515203" cy="1869825"/>
          </a:xfrm>
          <a:prstGeom prst="rect">
            <a:avLst/>
          </a:prstGeom>
        </p:spPr>
      </p:pic>
      <p:pic>
        <p:nvPicPr>
          <p:cNvPr id="18" name="Image 17" descr="Une image contenant fruit, légume&#10;&#10;Description générée automatiquement">
            <a:extLst>
              <a:ext uri="{FF2B5EF4-FFF2-40B4-BE49-F238E27FC236}">
                <a16:creationId xmlns:a16="http://schemas.microsoft.com/office/drawing/2014/main" id="{A8701F63-A3D5-ACC4-8CB7-83B7544BED3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902528" y="3947030"/>
            <a:ext cx="1567716" cy="1282843"/>
          </a:xfrm>
          <a:prstGeom prst="rect">
            <a:avLst/>
          </a:prstGeom>
        </p:spPr>
      </p:pic>
    </p:spTree>
    <p:extLst>
      <p:ext uri="{BB962C8B-B14F-4D97-AF65-F5344CB8AC3E}">
        <p14:creationId xmlns:p14="http://schemas.microsoft.com/office/powerpoint/2010/main" val="24034046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Trouvez les mots qui manquent </a:t>
            </a:r>
            <a:endParaRPr lang="en-US" sz="36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5775571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7354997" y="4294041"/>
            <a:ext cx="914399"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1141985" y="2059266"/>
            <a:ext cx="914399"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9" name="Image 8">
            <a:extLst>
              <a:ext uri="{FF2B5EF4-FFF2-40B4-BE49-F238E27FC236}">
                <a16:creationId xmlns:a16="http://schemas.microsoft.com/office/drawing/2014/main" id="{17FAE367-225B-D952-605D-0DD25590FB8B}"/>
              </a:ext>
            </a:extLst>
          </p:cNvPr>
          <p:cNvPicPr>
            <a:picLocks noChangeAspect="1"/>
          </p:cNvPicPr>
          <p:nvPr>
            <p:custDataLst>
              <p:tags r:id="rId7"/>
            </p:custDataLst>
          </p:nvPr>
        </p:nvPicPr>
        <p:blipFill>
          <a:blip r:embed="rId17"/>
          <a:stretch>
            <a:fillRect/>
          </a:stretch>
        </p:blipFill>
        <p:spPr>
          <a:xfrm>
            <a:off x="2307997" y="1922971"/>
            <a:ext cx="2189092" cy="1378536"/>
          </a:xfrm>
          <a:prstGeom prst="rect">
            <a:avLst/>
          </a:prstGeom>
        </p:spPr>
      </p:pic>
      <p:pic>
        <p:nvPicPr>
          <p:cNvPr id="10" name="Image 9">
            <a:extLst>
              <a:ext uri="{FF2B5EF4-FFF2-40B4-BE49-F238E27FC236}">
                <a16:creationId xmlns:a16="http://schemas.microsoft.com/office/drawing/2014/main" id="{A6FA5B9D-DEEB-12F0-E55F-358EDF0B641E}"/>
              </a:ext>
            </a:extLst>
          </p:cNvPr>
          <p:cNvPicPr>
            <a:picLocks noChangeAspect="1"/>
          </p:cNvPicPr>
          <p:nvPr>
            <p:custDataLst>
              <p:tags r:id="rId8"/>
            </p:custDataLst>
          </p:nvPr>
        </p:nvPicPr>
        <p:blipFill>
          <a:blip r:embed="rId18"/>
          <a:stretch>
            <a:fillRect/>
          </a:stretch>
        </p:blipFill>
        <p:spPr>
          <a:xfrm>
            <a:off x="4797420" y="1859229"/>
            <a:ext cx="1751048" cy="1506021"/>
          </a:xfrm>
          <a:prstGeom prst="rect">
            <a:avLst/>
          </a:prstGeom>
        </p:spPr>
      </p:pic>
      <p:pic>
        <p:nvPicPr>
          <p:cNvPr id="14" name="Image 13" descr="Une image contenant ustensile de cuisine, cuillère, ustensiles de cuisine&#10;&#10;Description générée automatiquement">
            <a:extLst>
              <a:ext uri="{FF2B5EF4-FFF2-40B4-BE49-F238E27FC236}">
                <a16:creationId xmlns:a16="http://schemas.microsoft.com/office/drawing/2014/main" id="{5F950D00-189D-43CD-EDDB-FA6C3609B308}"/>
              </a:ext>
            </a:extLst>
          </p:cNvPr>
          <p:cNvPicPr>
            <a:picLocks noChangeAspect="1"/>
          </p:cNvPicPr>
          <p:nvPr>
            <p:custDataLst>
              <p:tags r:id="rId9"/>
            </p:custDataLst>
          </p:nvPr>
        </p:nvPicPr>
        <p:blipFill>
          <a:blip r:embed="rId19">
            <a:extLst>
              <a:ext uri="{28A0092B-C50C-407E-A947-70E740481C1C}">
                <a14:useLocalDpi xmlns:a14="http://schemas.microsoft.com/office/drawing/2010/main" val="0"/>
              </a:ext>
            </a:extLst>
          </a:blip>
          <a:stretch>
            <a:fillRect/>
          </a:stretch>
        </p:blipFill>
        <p:spPr>
          <a:xfrm>
            <a:off x="7283035" y="1955849"/>
            <a:ext cx="1365796" cy="1473151"/>
          </a:xfrm>
          <a:prstGeom prst="rect">
            <a:avLst/>
          </a:prstGeom>
        </p:spPr>
      </p:pic>
      <p:pic>
        <p:nvPicPr>
          <p:cNvPr id="15" name="Image 14">
            <a:extLst>
              <a:ext uri="{FF2B5EF4-FFF2-40B4-BE49-F238E27FC236}">
                <a16:creationId xmlns:a16="http://schemas.microsoft.com/office/drawing/2014/main" id="{CE6F35A3-8444-33CA-EB93-F4D0A3050E6B}"/>
              </a:ext>
            </a:extLst>
          </p:cNvPr>
          <p:cNvPicPr>
            <a:picLocks noChangeAspect="1"/>
          </p:cNvPicPr>
          <p:nvPr>
            <p:custDataLst>
              <p:tags r:id="rId10"/>
            </p:custDataLst>
          </p:nvPr>
        </p:nvPicPr>
        <p:blipFill>
          <a:blip r:embed="rId20"/>
          <a:stretch>
            <a:fillRect/>
          </a:stretch>
        </p:blipFill>
        <p:spPr>
          <a:xfrm>
            <a:off x="359390" y="4181115"/>
            <a:ext cx="1875176" cy="1595587"/>
          </a:xfrm>
          <a:prstGeom prst="rect">
            <a:avLst/>
          </a:prstGeom>
        </p:spPr>
      </p:pic>
      <p:pic>
        <p:nvPicPr>
          <p:cNvPr id="17" name="Image 16">
            <a:extLst>
              <a:ext uri="{FF2B5EF4-FFF2-40B4-BE49-F238E27FC236}">
                <a16:creationId xmlns:a16="http://schemas.microsoft.com/office/drawing/2014/main" id="{435B674A-9A0B-EBF2-7D02-ABC66670308B}"/>
              </a:ext>
            </a:extLst>
          </p:cNvPr>
          <p:cNvPicPr>
            <a:picLocks noChangeAspect="1"/>
          </p:cNvPicPr>
          <p:nvPr>
            <p:custDataLst>
              <p:tags r:id="rId11"/>
            </p:custDataLst>
          </p:nvPr>
        </p:nvPicPr>
        <p:blipFill>
          <a:blip r:embed="rId21"/>
          <a:stretch>
            <a:fillRect/>
          </a:stretch>
        </p:blipFill>
        <p:spPr>
          <a:xfrm>
            <a:off x="2853030" y="3947030"/>
            <a:ext cx="1469263" cy="1688738"/>
          </a:xfrm>
          <a:prstGeom prst="rect">
            <a:avLst/>
          </a:prstGeom>
        </p:spPr>
      </p:pic>
      <p:pic>
        <p:nvPicPr>
          <p:cNvPr id="18" name="Image 17">
            <a:extLst>
              <a:ext uri="{FF2B5EF4-FFF2-40B4-BE49-F238E27FC236}">
                <a16:creationId xmlns:a16="http://schemas.microsoft.com/office/drawing/2014/main" id="{5EAF226A-8364-8462-E6B7-94EFA9549207}"/>
              </a:ext>
            </a:extLst>
          </p:cNvPr>
          <p:cNvPicPr>
            <a:picLocks noChangeAspect="1"/>
          </p:cNvPicPr>
          <p:nvPr>
            <p:custDataLst>
              <p:tags r:id="rId12"/>
            </p:custDataLst>
          </p:nvPr>
        </p:nvPicPr>
        <p:blipFill>
          <a:blip r:embed="rId22"/>
          <a:stretch>
            <a:fillRect/>
          </a:stretch>
        </p:blipFill>
        <p:spPr>
          <a:xfrm>
            <a:off x="5009545" y="3655987"/>
            <a:ext cx="1515203" cy="1869825"/>
          </a:xfrm>
          <a:prstGeom prst="rect">
            <a:avLst/>
          </a:prstGeom>
        </p:spPr>
      </p:pic>
    </p:spTree>
    <p:extLst>
      <p:ext uri="{BB962C8B-B14F-4D97-AF65-F5344CB8AC3E}">
        <p14:creationId xmlns:p14="http://schemas.microsoft.com/office/powerpoint/2010/main" val="14928403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 </a:t>
            </a:r>
            <a:r>
              <a:rPr lang="fr-FR" sz="1600" b="1" dirty="0">
                <a:solidFill>
                  <a:prstClr val="white">
                    <a:lumMod val="65000"/>
                  </a:prstClr>
                </a:solidFill>
                <a:latin typeface="Calibri"/>
              </a:rPr>
              <a:t>Lama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et olive.</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956159" y="2717977"/>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906528" y="275104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13" name="Image 12">
            <a:extLst>
              <a:ext uri="{FF2B5EF4-FFF2-40B4-BE49-F238E27FC236}">
                <a16:creationId xmlns:a16="http://schemas.microsoft.com/office/drawing/2014/main" id="{E3FFE7AF-1649-ED49-512A-9B4DC1E9A9AF}"/>
              </a:ext>
            </a:extLst>
          </p:cNvPr>
          <p:cNvPicPr>
            <a:picLocks noChangeAspect="1"/>
          </p:cNvPicPr>
          <p:nvPr>
            <p:custDataLst>
              <p:tags r:id="rId7"/>
            </p:custDataLst>
          </p:nvPr>
        </p:nvPicPr>
        <p:blipFill>
          <a:blip r:embed="rId20"/>
          <a:stretch>
            <a:fillRect/>
          </a:stretch>
        </p:blipFill>
        <p:spPr>
          <a:xfrm>
            <a:off x="475861" y="1785155"/>
            <a:ext cx="1531806" cy="1783460"/>
          </a:xfrm>
          <a:prstGeom prst="rect">
            <a:avLst/>
          </a:prstGeom>
        </p:spPr>
      </p:pic>
      <p:pic>
        <p:nvPicPr>
          <p:cNvPr id="14" name="Image 13">
            <a:extLst>
              <a:ext uri="{FF2B5EF4-FFF2-40B4-BE49-F238E27FC236}">
                <a16:creationId xmlns:a16="http://schemas.microsoft.com/office/drawing/2014/main" id="{8599A8F5-0389-AA5C-F724-D6A4F7C79E28}"/>
              </a:ext>
            </a:extLst>
          </p:cNvPr>
          <p:cNvPicPr>
            <a:picLocks noChangeAspect="1"/>
          </p:cNvPicPr>
          <p:nvPr>
            <p:custDataLst>
              <p:tags r:id="rId8"/>
            </p:custDataLst>
          </p:nvPr>
        </p:nvPicPr>
        <p:blipFill>
          <a:blip r:embed="rId21"/>
          <a:stretch>
            <a:fillRect/>
          </a:stretch>
        </p:blipFill>
        <p:spPr>
          <a:xfrm>
            <a:off x="2307997" y="1922971"/>
            <a:ext cx="2189092" cy="1378536"/>
          </a:xfrm>
          <a:prstGeom prst="rect">
            <a:avLst/>
          </a:prstGeom>
        </p:spPr>
      </p:pic>
      <p:pic>
        <p:nvPicPr>
          <p:cNvPr id="15" name="Image 14">
            <a:extLst>
              <a:ext uri="{FF2B5EF4-FFF2-40B4-BE49-F238E27FC236}">
                <a16:creationId xmlns:a16="http://schemas.microsoft.com/office/drawing/2014/main" id="{32D85F1D-E6CD-C23D-F3E4-14F86950EEC8}"/>
              </a:ext>
            </a:extLst>
          </p:cNvPr>
          <p:cNvPicPr>
            <a:picLocks noChangeAspect="1"/>
          </p:cNvPicPr>
          <p:nvPr>
            <p:custDataLst>
              <p:tags r:id="rId9"/>
            </p:custDataLst>
          </p:nvPr>
        </p:nvPicPr>
        <p:blipFill>
          <a:blip r:embed="rId22"/>
          <a:stretch>
            <a:fillRect/>
          </a:stretch>
        </p:blipFill>
        <p:spPr>
          <a:xfrm>
            <a:off x="4797420" y="1859229"/>
            <a:ext cx="1751048" cy="1506021"/>
          </a:xfrm>
          <a:prstGeom prst="rect">
            <a:avLst/>
          </a:prstGeom>
        </p:spPr>
      </p:pic>
      <p:pic>
        <p:nvPicPr>
          <p:cNvPr id="17" name="Image 16" descr="Une image contenant ustensile de cuisine, cuillère, ustensiles de cuisine&#10;&#10;Description générée automatiquement">
            <a:extLst>
              <a:ext uri="{FF2B5EF4-FFF2-40B4-BE49-F238E27FC236}">
                <a16:creationId xmlns:a16="http://schemas.microsoft.com/office/drawing/2014/main" id="{B71B4C63-434F-02AD-9444-04A123CA4C94}"/>
              </a:ext>
            </a:extLst>
          </p:cNvPr>
          <p:cNvPicPr>
            <a:picLocks noChangeAspect="1"/>
          </p:cNvPicPr>
          <p:nvPr>
            <p:custDataLst>
              <p:tags r:id="rId10"/>
            </p:custDataLst>
          </p:nvPr>
        </p:nvPicPr>
        <p:blipFill>
          <a:blip r:embed="rId23">
            <a:extLst>
              <a:ext uri="{28A0092B-C50C-407E-A947-70E740481C1C}">
                <a14:useLocalDpi xmlns:a14="http://schemas.microsoft.com/office/drawing/2010/main" val="0"/>
              </a:ext>
            </a:extLst>
          </a:blip>
          <a:stretch>
            <a:fillRect/>
          </a:stretch>
        </p:blipFill>
        <p:spPr>
          <a:xfrm>
            <a:off x="7283035" y="1955849"/>
            <a:ext cx="1365796" cy="1473151"/>
          </a:xfrm>
          <a:prstGeom prst="rect">
            <a:avLst/>
          </a:prstGeom>
        </p:spPr>
      </p:pic>
      <p:pic>
        <p:nvPicPr>
          <p:cNvPr id="18" name="Image 17">
            <a:extLst>
              <a:ext uri="{FF2B5EF4-FFF2-40B4-BE49-F238E27FC236}">
                <a16:creationId xmlns:a16="http://schemas.microsoft.com/office/drawing/2014/main" id="{21CAA79B-CDFA-996D-0937-95CA87B369C7}"/>
              </a:ext>
            </a:extLst>
          </p:cNvPr>
          <p:cNvPicPr>
            <a:picLocks noChangeAspect="1"/>
          </p:cNvPicPr>
          <p:nvPr>
            <p:custDataLst>
              <p:tags r:id="rId11"/>
            </p:custDataLst>
          </p:nvPr>
        </p:nvPicPr>
        <p:blipFill>
          <a:blip r:embed="rId24"/>
          <a:stretch>
            <a:fillRect/>
          </a:stretch>
        </p:blipFill>
        <p:spPr>
          <a:xfrm>
            <a:off x="359390" y="4181115"/>
            <a:ext cx="1875176" cy="1595587"/>
          </a:xfrm>
          <a:prstGeom prst="rect">
            <a:avLst/>
          </a:prstGeom>
        </p:spPr>
      </p:pic>
      <p:pic>
        <p:nvPicPr>
          <p:cNvPr id="19" name="Image 18">
            <a:extLst>
              <a:ext uri="{FF2B5EF4-FFF2-40B4-BE49-F238E27FC236}">
                <a16:creationId xmlns:a16="http://schemas.microsoft.com/office/drawing/2014/main" id="{4E427020-5507-1FA1-CEF0-7038DC7DDB49}"/>
              </a:ext>
            </a:extLst>
          </p:cNvPr>
          <p:cNvPicPr>
            <a:picLocks noChangeAspect="1"/>
          </p:cNvPicPr>
          <p:nvPr>
            <p:custDataLst>
              <p:tags r:id="rId12"/>
            </p:custDataLst>
          </p:nvPr>
        </p:nvPicPr>
        <p:blipFill>
          <a:blip r:embed="rId25"/>
          <a:stretch>
            <a:fillRect/>
          </a:stretch>
        </p:blipFill>
        <p:spPr>
          <a:xfrm>
            <a:off x="2853030" y="3947030"/>
            <a:ext cx="1469263" cy="1688738"/>
          </a:xfrm>
          <a:prstGeom prst="rect">
            <a:avLst/>
          </a:prstGeom>
        </p:spPr>
      </p:pic>
      <p:pic>
        <p:nvPicPr>
          <p:cNvPr id="20" name="Image 19">
            <a:extLst>
              <a:ext uri="{FF2B5EF4-FFF2-40B4-BE49-F238E27FC236}">
                <a16:creationId xmlns:a16="http://schemas.microsoft.com/office/drawing/2014/main" id="{6C1AEAB0-F71D-67D9-822D-B40AE4B2C992}"/>
              </a:ext>
            </a:extLst>
          </p:cNvPr>
          <p:cNvPicPr>
            <a:picLocks noChangeAspect="1"/>
          </p:cNvPicPr>
          <p:nvPr>
            <p:custDataLst>
              <p:tags r:id="rId13"/>
            </p:custDataLst>
          </p:nvPr>
        </p:nvPicPr>
        <p:blipFill>
          <a:blip r:embed="rId26"/>
          <a:stretch>
            <a:fillRect/>
          </a:stretch>
        </p:blipFill>
        <p:spPr>
          <a:xfrm>
            <a:off x="5009545" y="3655987"/>
            <a:ext cx="1515203" cy="1869825"/>
          </a:xfrm>
          <a:prstGeom prst="rect">
            <a:avLst/>
          </a:prstGeom>
        </p:spPr>
      </p:pic>
      <p:pic>
        <p:nvPicPr>
          <p:cNvPr id="21" name="Image 20" descr="Une image contenant fruit, légume&#10;&#10;Description générée automatiquement">
            <a:extLst>
              <a:ext uri="{FF2B5EF4-FFF2-40B4-BE49-F238E27FC236}">
                <a16:creationId xmlns:a16="http://schemas.microsoft.com/office/drawing/2014/main" id="{4A4188EA-546C-2F49-EF4C-092CC469696A}"/>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6902528" y="3947030"/>
            <a:ext cx="1567716" cy="1282843"/>
          </a:xfrm>
          <a:prstGeom prst="rect">
            <a:avLst/>
          </a:prstGeom>
        </p:spPr>
      </p:pic>
      <p:sp>
        <p:nvSpPr>
          <p:cNvPr id="29" name="Organigramme : Connecteur 28">
            <a:extLst>
              <a:ext uri="{FF2B5EF4-FFF2-40B4-BE49-F238E27FC236}">
                <a16:creationId xmlns:a16="http://schemas.microsoft.com/office/drawing/2014/main" id="{F9EF8D4E-1104-7D67-1C00-809B66B01B82}"/>
              </a:ext>
            </a:extLst>
          </p:cNvPr>
          <p:cNvSpPr/>
          <p:nvPr>
            <p:custDataLst>
              <p:tags r:id="rId14"/>
            </p:custDataLst>
          </p:nvPr>
        </p:nvSpPr>
        <p:spPr>
          <a:xfrm>
            <a:off x="6721892" y="3837074"/>
            <a:ext cx="1748352" cy="1688738"/>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15"/>
            </p:custDataLst>
          </p:nvPr>
        </p:nvSpPr>
        <p:spPr>
          <a:xfrm>
            <a:off x="343921" y="1746981"/>
            <a:ext cx="1863638" cy="1909006"/>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044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1309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lang="pt-BR" sz="2000" b="1" dirty="0">
                <a:solidFill>
                  <a:schemeClr val="accent5">
                    <a:lumMod val="50000"/>
                  </a:schemeClr>
                </a:solidFill>
                <a:latin typeface="Dosis" pitchFamily="2" charset="0"/>
              </a:rPr>
              <a:t>l</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7636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a:t>
            </a:r>
            <a:r>
              <a:rPr lang="fr-FR" sz="1600" b="1" dirty="0">
                <a:solidFill>
                  <a:prstClr val="white">
                    <a:lumMod val="65000"/>
                  </a:prstClr>
                </a:solidFill>
                <a:latin typeface="Calibri"/>
              </a:rPr>
              <a:t>lire des syllabes avec  la lettre l </a:t>
            </a:r>
            <a:r>
              <a:rPr lang="pt-BR" sz="1600" b="1" dirty="0">
                <a:solidFill>
                  <a:prstClr val="white">
                    <a:lumMod val="65000"/>
                  </a:prstClr>
                </a:solidFill>
                <a:latin typeface="Calibri"/>
              </a:rPr>
              <a:t>.</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239771" y="1844718"/>
            <a:ext cx="6664457" cy="3154710"/>
          </a:xfrm>
          <a:prstGeom prst="rect">
            <a:avLst/>
          </a:prstGeom>
        </p:spPr>
        <p:txBody>
          <a:bodyPr wrap="square">
            <a:spAutoFit/>
          </a:bodyPr>
          <a:lstStyle/>
          <a:p>
            <a:pPr algn="ctr"/>
            <a:r>
              <a:rPr lang="pt-BR" sz="19900" b="1" dirty="0">
                <a:solidFill>
                  <a:srgbClr val="106585"/>
                </a:solidFill>
                <a:latin typeface="Dosis" pitchFamily="2" charset="0"/>
              </a:rPr>
              <a:t>l</a:t>
            </a:r>
            <a:r>
              <a:rPr lang="pt-BR" sz="13800" b="1" dirty="0">
                <a:solidFill>
                  <a:srgbClr val="106585"/>
                </a:solidFill>
                <a:latin typeface="Dosis" pitchFamily="2" charset="0"/>
              </a:rPr>
              <a:t>   </a:t>
            </a:r>
            <a:endParaRPr lang="pt-BR" sz="8000" b="1" dirty="0">
              <a:solidFill>
                <a:srgbClr val="106585"/>
              </a:solidFill>
              <a:latin typeface="Dosis" pitchFamily="2" charset="0"/>
            </a:endParaRPr>
          </a:p>
        </p:txBody>
      </p:sp>
    </p:spTree>
    <p:extLst>
      <p:ext uri="{BB962C8B-B14F-4D97-AF65-F5344CB8AC3E}">
        <p14:creationId xmlns:p14="http://schemas.microsoft.com/office/powerpoint/2010/main" val="9987730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C’est la lettre l. Elle fait le son « l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algn="ctr"/>
            <a:r>
              <a:rPr lang="pt-BR" sz="11500" b="1" dirty="0">
                <a:solidFill>
                  <a:srgbClr val="106585"/>
                </a:solidFill>
                <a:latin typeface="Dosis" pitchFamily="2" charset="0"/>
              </a:rPr>
              <a:t> </a:t>
            </a:r>
            <a:r>
              <a:rPr lang="pt-BR" sz="19900" b="1" dirty="0">
                <a:solidFill>
                  <a:srgbClr val="106585"/>
                </a:solidFill>
                <a:latin typeface="Dosis" pitchFamily="2" charset="0"/>
              </a:rPr>
              <a:t>l            </a:t>
            </a:r>
            <a:endParaRPr lang="pt-BR" sz="11500" b="1" dirty="0">
              <a:solidFill>
                <a:srgbClr val="106585"/>
              </a:solidFill>
              <a:latin typeface="Dosis" pitchFamily="2" charset="0"/>
            </a:endParaRPr>
          </a:p>
        </p:txBody>
      </p:sp>
    </p:spTree>
    <p:extLst>
      <p:ext uri="{BB962C8B-B14F-4D97-AF65-F5344CB8AC3E}">
        <p14:creationId xmlns:p14="http://schemas.microsoft.com/office/powerpoint/2010/main" val="18570583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l » « a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algn="ctr"/>
            <a:r>
              <a:rPr lang="pt-BR" sz="11500" b="1" dirty="0">
                <a:solidFill>
                  <a:srgbClr val="106585"/>
                </a:solidFill>
                <a:latin typeface="Dosis" pitchFamily="2" charset="0"/>
              </a:rPr>
              <a:t> </a:t>
            </a:r>
            <a:r>
              <a:rPr lang="pt-BR" sz="19900" b="1" dirty="0">
                <a:solidFill>
                  <a:srgbClr val="106585"/>
                </a:solidFill>
                <a:latin typeface="Dosis" pitchFamily="2" charset="0"/>
              </a:rPr>
              <a:t>l            </a:t>
            </a:r>
            <a:endParaRPr lang="pt-BR" sz="11500" b="1" dirty="0">
              <a:solidFill>
                <a:srgbClr val="106585"/>
              </a:solidFill>
              <a:latin typeface="Dosis" pitchFamily="2" charset="0"/>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algn="ctr"/>
            <a:r>
              <a:rPr lang="pt-BR" sz="11500" b="1" dirty="0">
                <a:solidFill>
                  <a:srgbClr val="106585"/>
                </a:solidFill>
                <a:latin typeface="Dosis" pitchFamily="2" charset="0"/>
              </a:rPr>
              <a:t> </a:t>
            </a:r>
            <a:r>
              <a:rPr lang="pt-BR" sz="19900" b="1" dirty="0">
                <a:solidFill>
                  <a:srgbClr val="106585"/>
                </a:solidFill>
                <a:latin typeface="Dosis" pitchFamily="2" charset="0"/>
              </a:rPr>
              <a:t>a            </a:t>
            </a:r>
            <a:endParaRPr lang="pt-BR" sz="11500" b="1" dirty="0">
              <a:solidFill>
                <a:srgbClr val="106585"/>
              </a:solidFill>
              <a:latin typeface="Dosis" pitchFamily="2" charset="0"/>
            </a:endParaRPr>
          </a:p>
        </p:txBody>
      </p:sp>
    </p:spTree>
    <p:extLst>
      <p:ext uri="{BB962C8B-B14F-4D97-AF65-F5344CB8AC3E}">
        <p14:creationId xmlns:p14="http://schemas.microsoft.com/office/powerpoint/2010/main" val="42106575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la ». Quand la lettre l  est à côté de la lettre a, ça fait le son « la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algn="ctr"/>
            <a:r>
              <a:rPr lang="pt-BR" sz="11500" b="1" dirty="0">
                <a:solidFill>
                  <a:srgbClr val="106585"/>
                </a:solidFill>
                <a:latin typeface="Dosis" pitchFamily="2" charset="0"/>
              </a:rPr>
              <a:t> </a:t>
            </a:r>
            <a:r>
              <a:rPr lang="pt-BR" sz="19900" b="1" dirty="0">
                <a:solidFill>
                  <a:srgbClr val="106585"/>
                </a:solidFill>
                <a:latin typeface="Dosis" pitchFamily="2" charset="0"/>
              </a:rPr>
              <a:t>la            </a:t>
            </a:r>
            <a:endParaRPr lang="pt-BR" sz="11500" b="1" dirty="0">
              <a:solidFill>
                <a:srgbClr val="106585"/>
              </a:solidFill>
              <a:latin typeface="Dosis" pitchFamily="2" charset="0"/>
            </a:endParaRPr>
          </a:p>
        </p:txBody>
      </p:sp>
    </p:spTree>
    <p:extLst>
      <p:ext uri="{BB962C8B-B14F-4D97-AF65-F5344CB8AC3E}">
        <p14:creationId xmlns:p14="http://schemas.microsoft.com/office/powerpoint/2010/main" val="2645377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 » « o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8093871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lo ». Quand la lettre l  est à côté de la lettre o, ça fait le son « lo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199890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8990274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8382169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 » « u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5823037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797591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 » « e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6894810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le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8079541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 » « é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891229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lé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1027701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 » « ou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23849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lou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0849859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 » « </a:t>
            </a:r>
            <a:r>
              <a:rPr lang="fr-FR" sz="1600" b="1" dirty="0">
                <a:solidFill>
                  <a:prstClr val="white">
                    <a:lumMod val="65000"/>
                  </a:prstClr>
                </a:solidFill>
                <a:latin typeface="Calibri"/>
              </a:rPr>
              <a:t>l</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a</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l</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0574148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al</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al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695415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o » « </a:t>
            </a:r>
            <a:r>
              <a:rPr lang="fr-FR" sz="1600" b="1" dirty="0">
                <a:solidFill>
                  <a:prstClr val="white">
                    <a:lumMod val="65000"/>
                  </a:prstClr>
                </a:solidFill>
                <a:latin typeface="Calibri"/>
              </a:rPr>
              <a:t>l</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l</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3783813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o</a:t>
            </a:r>
            <a:r>
              <a:rPr lang="fr-FR" sz="1600" b="1" dirty="0">
                <a:solidFill>
                  <a:prstClr val="white">
                    <a:lumMod val="65000"/>
                  </a:prstClr>
                </a:solidFill>
                <a:latin typeface="Calibri"/>
              </a:rPr>
              <a:t>l</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l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208908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endPar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Lecture de phrases avec mots simples</a:t>
            </a:r>
            <a:endPar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271204" y="19849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lit l’arbre des syllabes en  pointant les lettres. </a:t>
            </a:r>
            <a:endParaRPr lang="fr-FR" i="1" dirty="0">
              <a:solidFill>
                <a:schemeClr val="bg1">
                  <a:lumMod val="65000"/>
                </a:schemeClr>
              </a:solidFill>
              <a:latin typeface="+mj-lt"/>
            </a:endParaRPr>
          </a:p>
        </p:txBody>
      </p:sp>
      <p:grpSp>
        <p:nvGrpSpPr>
          <p:cNvPr id="5" name="Groupe 4">
            <a:extLst>
              <a:ext uri="{FF2B5EF4-FFF2-40B4-BE49-F238E27FC236}">
                <a16:creationId xmlns:a16="http://schemas.microsoft.com/office/drawing/2014/main" id="{6F1C6EE7-719D-8EEE-2A26-E451C272BF0E}"/>
              </a:ext>
            </a:extLst>
          </p:cNvPr>
          <p:cNvGrpSpPr/>
          <p:nvPr>
            <p:custDataLst>
              <p:tags r:id="rId13"/>
            </p:custDataLst>
          </p:nvPr>
        </p:nvGrpSpPr>
        <p:grpSpPr>
          <a:xfrm>
            <a:off x="2447762" y="2320618"/>
            <a:ext cx="3640915" cy="3204749"/>
            <a:chOff x="1147755" y="1820761"/>
            <a:chExt cx="2272473" cy="2161006"/>
          </a:xfrm>
        </p:grpSpPr>
        <p:grpSp>
          <p:nvGrpSpPr>
            <p:cNvPr id="6" name="Groupe 5">
              <a:extLst>
                <a:ext uri="{FF2B5EF4-FFF2-40B4-BE49-F238E27FC236}">
                  <a16:creationId xmlns:a16="http://schemas.microsoft.com/office/drawing/2014/main" id="{E7951438-D5E6-36E0-474B-E558CDC93EFB}"/>
                </a:ext>
              </a:extLst>
            </p:cNvPr>
            <p:cNvGrpSpPr/>
            <p:nvPr/>
          </p:nvGrpSpPr>
          <p:grpSpPr>
            <a:xfrm>
              <a:off x="2476051" y="2021675"/>
              <a:ext cx="374597" cy="1820464"/>
              <a:chOff x="2476051" y="1835809"/>
              <a:chExt cx="374597" cy="1871796"/>
            </a:xfrm>
          </p:grpSpPr>
          <p:cxnSp>
            <p:nvCxnSpPr>
              <p:cNvPr id="42" name="Connecteur droit 41">
                <a:extLst>
                  <a:ext uri="{FF2B5EF4-FFF2-40B4-BE49-F238E27FC236}">
                    <a16:creationId xmlns:a16="http://schemas.microsoft.com/office/drawing/2014/main" id="{950280AB-79D8-66E9-74DB-CCA88086E37D}"/>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DBBBC81E-2AEE-3585-CFA7-5220E580B7FA}"/>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5A9CC2DB-031D-74D5-B7C3-ACE9B0934486}"/>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EB198F1C-6A7C-A013-394F-068755B660A6}"/>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1EAF0CB8-A5E8-4E2D-57E6-F31C6CC0D8A1}"/>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8B973E2C-3682-C819-70E5-C8C10432B570}"/>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9664ECC9-C566-DAEF-0B2D-EB2E5CB52183}"/>
                  </a:ext>
                </a:extLst>
              </p:cNvPr>
              <p:cNvCxnSpPr/>
              <p:nvPr/>
            </p:nvCxnSpPr>
            <p:spPr>
              <a:xfrm>
                <a:off x="2476051" y="370760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3E058C44-8FC4-A9AE-4C52-33192D3E688D}"/>
                </a:ext>
              </a:extLst>
            </p:cNvPr>
            <p:cNvGrpSpPr/>
            <p:nvPr/>
          </p:nvGrpSpPr>
          <p:grpSpPr>
            <a:xfrm>
              <a:off x="1147755" y="1820761"/>
              <a:ext cx="2272473" cy="2161006"/>
              <a:chOff x="1120969" y="1589165"/>
              <a:chExt cx="2272473" cy="2161006"/>
            </a:xfrm>
          </p:grpSpPr>
          <p:sp>
            <p:nvSpPr>
              <p:cNvPr id="24" name="Rectangle : coins arrondis 23">
                <a:extLst>
                  <a:ext uri="{FF2B5EF4-FFF2-40B4-BE49-F238E27FC236}">
                    <a16:creationId xmlns:a16="http://schemas.microsoft.com/office/drawing/2014/main" id="{C6A16E18-2FB6-A770-1ED2-4552AFF74A34}"/>
                  </a:ext>
                </a:extLst>
              </p:cNvPr>
              <p:cNvSpPr/>
              <p:nvPr/>
            </p:nvSpPr>
            <p:spPr>
              <a:xfrm>
                <a:off x="1120969" y="253626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l</a:t>
                </a:r>
              </a:p>
            </p:txBody>
          </p:sp>
          <p:grpSp>
            <p:nvGrpSpPr>
              <p:cNvPr id="25" name="Groupe 24">
                <a:extLst>
                  <a:ext uri="{FF2B5EF4-FFF2-40B4-BE49-F238E27FC236}">
                    <a16:creationId xmlns:a16="http://schemas.microsoft.com/office/drawing/2014/main" id="{844A5699-7DB7-2D5C-4CC6-36B990840E51}"/>
                  </a:ext>
                </a:extLst>
              </p:cNvPr>
              <p:cNvGrpSpPr/>
              <p:nvPr/>
            </p:nvGrpSpPr>
            <p:grpSpPr>
              <a:xfrm>
                <a:off x="1972415" y="1589165"/>
                <a:ext cx="476850" cy="2161006"/>
                <a:chOff x="1998815" y="1589165"/>
                <a:chExt cx="476850" cy="2586628"/>
              </a:xfrm>
            </p:grpSpPr>
            <p:sp>
              <p:nvSpPr>
                <p:cNvPr id="35" name="Rectangle : coins arrondis 34">
                  <a:extLst>
                    <a:ext uri="{FF2B5EF4-FFF2-40B4-BE49-F238E27FC236}">
                      <a16:creationId xmlns:a16="http://schemas.microsoft.com/office/drawing/2014/main" id="{73FBCFDF-CB49-8BE4-0752-68B719B3BC90}"/>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a</a:t>
                  </a:r>
                </a:p>
              </p:txBody>
            </p:sp>
            <p:sp>
              <p:nvSpPr>
                <p:cNvPr id="36" name="Rectangle : coins arrondis 35">
                  <a:extLst>
                    <a:ext uri="{FF2B5EF4-FFF2-40B4-BE49-F238E27FC236}">
                      <a16:creationId xmlns:a16="http://schemas.microsoft.com/office/drawing/2014/main" id="{29D9A450-12F3-36E5-53C9-085DF37B6F5D}"/>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o</a:t>
                  </a:r>
                </a:p>
              </p:txBody>
            </p:sp>
            <p:sp>
              <p:nvSpPr>
                <p:cNvPr id="37" name="Rectangle : coins arrondis 36">
                  <a:extLst>
                    <a:ext uri="{FF2B5EF4-FFF2-40B4-BE49-F238E27FC236}">
                      <a16:creationId xmlns:a16="http://schemas.microsoft.com/office/drawing/2014/main" id="{62087F45-1150-FD80-AF9C-2D65E14B6151}"/>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i</a:t>
                  </a:r>
                </a:p>
              </p:txBody>
            </p:sp>
            <p:sp>
              <p:nvSpPr>
                <p:cNvPr id="38" name="Rectangle : coins arrondis 37">
                  <a:extLst>
                    <a:ext uri="{FF2B5EF4-FFF2-40B4-BE49-F238E27FC236}">
                      <a16:creationId xmlns:a16="http://schemas.microsoft.com/office/drawing/2014/main" id="{F41756E0-D54A-18B9-E694-1A5D11FD765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u</a:t>
                  </a:r>
                </a:p>
              </p:txBody>
            </p:sp>
            <p:sp>
              <p:nvSpPr>
                <p:cNvPr id="39" name="Rectangle : coins arrondis 38">
                  <a:extLst>
                    <a:ext uri="{FF2B5EF4-FFF2-40B4-BE49-F238E27FC236}">
                      <a16:creationId xmlns:a16="http://schemas.microsoft.com/office/drawing/2014/main" id="{61784ACF-C860-F682-99AB-96FEA99B4B52}"/>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e</a:t>
                  </a:r>
                </a:p>
              </p:txBody>
            </p:sp>
            <p:sp>
              <p:nvSpPr>
                <p:cNvPr id="40" name="Rectangle : coins arrondis 39">
                  <a:extLst>
                    <a:ext uri="{FF2B5EF4-FFF2-40B4-BE49-F238E27FC236}">
                      <a16:creationId xmlns:a16="http://schemas.microsoft.com/office/drawing/2014/main" id="{50939F17-8066-5BD5-F139-14F8B12E4F43}"/>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é</a:t>
                  </a:r>
                </a:p>
              </p:txBody>
            </p:sp>
            <p:sp>
              <p:nvSpPr>
                <p:cNvPr id="41" name="Rectangle : coins arrondis 40">
                  <a:extLst>
                    <a:ext uri="{FF2B5EF4-FFF2-40B4-BE49-F238E27FC236}">
                      <a16:creationId xmlns:a16="http://schemas.microsoft.com/office/drawing/2014/main" id="{9C386D1C-99ED-2C50-06F5-28F42E861C18}"/>
                    </a:ext>
                  </a:extLst>
                </p:cNvPr>
                <p:cNvSpPr/>
                <p:nvPr/>
              </p:nvSpPr>
              <p:spPr>
                <a:xfrm>
                  <a:off x="1998815" y="383695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ou</a:t>
                  </a:r>
                </a:p>
              </p:txBody>
            </p:sp>
          </p:grpSp>
          <p:grpSp>
            <p:nvGrpSpPr>
              <p:cNvPr id="27" name="Groupe 26">
                <a:extLst>
                  <a:ext uri="{FF2B5EF4-FFF2-40B4-BE49-F238E27FC236}">
                    <a16:creationId xmlns:a16="http://schemas.microsoft.com/office/drawing/2014/main" id="{D1D032E7-7EE9-020B-C8C6-DA2B534CDB5B}"/>
                  </a:ext>
                </a:extLst>
              </p:cNvPr>
              <p:cNvGrpSpPr/>
              <p:nvPr/>
            </p:nvGrpSpPr>
            <p:grpSpPr>
              <a:xfrm>
                <a:off x="2823862" y="1589165"/>
                <a:ext cx="569580" cy="2161006"/>
                <a:chOff x="1998815" y="1589165"/>
                <a:chExt cx="476850" cy="2586628"/>
              </a:xfrm>
            </p:grpSpPr>
            <p:sp>
              <p:nvSpPr>
                <p:cNvPr id="28" name="Rectangle : coins arrondis 27">
                  <a:extLst>
                    <a:ext uri="{FF2B5EF4-FFF2-40B4-BE49-F238E27FC236}">
                      <a16:creationId xmlns:a16="http://schemas.microsoft.com/office/drawing/2014/main" id="{7CA0D71F-B749-A235-2BCF-8983D02CED53}"/>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a</a:t>
                  </a:r>
                </a:p>
              </p:txBody>
            </p:sp>
            <p:sp>
              <p:nvSpPr>
                <p:cNvPr id="29" name="Rectangle : coins arrondis 28">
                  <a:extLst>
                    <a:ext uri="{FF2B5EF4-FFF2-40B4-BE49-F238E27FC236}">
                      <a16:creationId xmlns:a16="http://schemas.microsoft.com/office/drawing/2014/main" id="{FBE6104F-808B-C13C-E730-33B6C2A4BAF8}"/>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o</a:t>
                  </a:r>
                </a:p>
              </p:txBody>
            </p:sp>
            <p:sp>
              <p:nvSpPr>
                <p:cNvPr id="30" name="Rectangle : coins arrondis 29">
                  <a:extLst>
                    <a:ext uri="{FF2B5EF4-FFF2-40B4-BE49-F238E27FC236}">
                      <a16:creationId xmlns:a16="http://schemas.microsoft.com/office/drawing/2014/main" id="{6D051A7B-B3C8-92D6-7C50-44137B82C39E}"/>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i</a:t>
                  </a:r>
                </a:p>
              </p:txBody>
            </p:sp>
            <p:sp>
              <p:nvSpPr>
                <p:cNvPr id="31" name="Rectangle : coins arrondis 30">
                  <a:extLst>
                    <a:ext uri="{FF2B5EF4-FFF2-40B4-BE49-F238E27FC236}">
                      <a16:creationId xmlns:a16="http://schemas.microsoft.com/office/drawing/2014/main" id="{DCA2DF7E-C8AC-1C31-8C49-D2B418BE82CE}"/>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u</a:t>
                  </a:r>
                </a:p>
              </p:txBody>
            </p:sp>
            <p:sp>
              <p:nvSpPr>
                <p:cNvPr id="32" name="Rectangle : coins arrondis 31">
                  <a:extLst>
                    <a:ext uri="{FF2B5EF4-FFF2-40B4-BE49-F238E27FC236}">
                      <a16:creationId xmlns:a16="http://schemas.microsoft.com/office/drawing/2014/main" id="{2B9DE3E9-6E93-6A68-2E7D-A94740826354}"/>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e</a:t>
                  </a:r>
                </a:p>
              </p:txBody>
            </p:sp>
            <p:sp>
              <p:nvSpPr>
                <p:cNvPr id="33" name="Rectangle : coins arrondis 32">
                  <a:extLst>
                    <a:ext uri="{FF2B5EF4-FFF2-40B4-BE49-F238E27FC236}">
                      <a16:creationId xmlns:a16="http://schemas.microsoft.com/office/drawing/2014/main" id="{C1958FDF-ABD2-4B15-3EAE-730740673B45}"/>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é</a:t>
                  </a:r>
                </a:p>
              </p:txBody>
            </p:sp>
            <p:sp>
              <p:nvSpPr>
                <p:cNvPr id="34" name="Rectangle : coins arrondis 33">
                  <a:extLst>
                    <a:ext uri="{FF2B5EF4-FFF2-40B4-BE49-F238E27FC236}">
                      <a16:creationId xmlns:a16="http://schemas.microsoft.com/office/drawing/2014/main" id="{68DE33D3-DCD0-999C-8DA2-DEBF2311F112}"/>
                    </a:ext>
                  </a:extLst>
                </p:cNvPr>
                <p:cNvSpPr/>
                <p:nvPr/>
              </p:nvSpPr>
              <p:spPr>
                <a:xfrm>
                  <a:off x="1998815" y="383695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err="1">
                      <a:solidFill>
                        <a:srgbClr val="FF0000"/>
                      </a:solidFill>
                      <a:latin typeface="Dosis" panose="02010703020202060003" pitchFamily="2" charset="0"/>
                    </a:rPr>
                    <a:t>l</a:t>
                  </a:r>
                  <a:r>
                    <a:rPr lang="fr-FR" dirty="0" err="1">
                      <a:solidFill>
                        <a:sysClr val="windowText" lastClr="000000"/>
                      </a:solidFill>
                      <a:latin typeface="Dosis" panose="02010703020202060003" pitchFamily="2" charset="0"/>
                    </a:rPr>
                    <a:t>ou</a:t>
                  </a:r>
                  <a:endParaRPr lang="fr-FR" dirty="0">
                    <a:solidFill>
                      <a:sysClr val="windowText" lastClr="000000"/>
                    </a:solidFill>
                    <a:latin typeface="Dosis" panose="02010703020202060003" pitchFamily="2" charset="0"/>
                  </a:endParaRPr>
                </a:p>
              </p:txBody>
            </p:sp>
          </p:grpSp>
        </p:grpSp>
        <p:cxnSp>
          <p:nvCxnSpPr>
            <p:cNvPr id="11" name="Connecteur droit 10">
              <a:extLst>
                <a:ext uri="{FF2B5EF4-FFF2-40B4-BE49-F238E27FC236}">
                  <a16:creationId xmlns:a16="http://schemas.microsoft.com/office/drawing/2014/main" id="{97C4C25A-1749-F4AE-CE72-7156ABAD8F49}"/>
                </a:ext>
              </a:extLst>
            </p:cNvPr>
            <p:cNvCxnSpPr>
              <a:stCxn id="24" idx="3"/>
              <a:endCxn id="35" idx="1"/>
            </p:cNvCxnSpPr>
            <p:nvPr/>
          </p:nvCxnSpPr>
          <p:spPr>
            <a:xfrm flipV="1">
              <a:off x="1624605" y="1962304"/>
              <a:ext cx="374596" cy="97497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4DD4B7A0-43E5-E31E-78EC-4FB32E8E5962}"/>
                </a:ext>
              </a:extLst>
            </p:cNvPr>
            <p:cNvCxnSpPr>
              <a:stCxn id="24" idx="3"/>
              <a:endCxn id="36" idx="1"/>
            </p:cNvCxnSpPr>
            <p:nvPr/>
          </p:nvCxnSpPr>
          <p:spPr>
            <a:xfrm flipV="1">
              <a:off x="1624605" y="2275247"/>
              <a:ext cx="374596" cy="66203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41346CD5-4D7B-74D0-225B-172A69FAA330}"/>
                </a:ext>
              </a:extLst>
            </p:cNvPr>
            <p:cNvCxnSpPr>
              <a:stCxn id="24" idx="3"/>
              <a:endCxn id="37" idx="1"/>
            </p:cNvCxnSpPr>
            <p:nvPr/>
          </p:nvCxnSpPr>
          <p:spPr>
            <a:xfrm flipV="1">
              <a:off x="1624605" y="2588190"/>
              <a:ext cx="374596" cy="34908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15227F48-0463-DD25-C49E-8D7E5FB1BC24}"/>
                </a:ext>
              </a:extLst>
            </p:cNvPr>
            <p:cNvCxnSpPr>
              <a:stCxn id="24" idx="3"/>
              <a:endCxn id="38" idx="1"/>
            </p:cNvCxnSpPr>
            <p:nvPr/>
          </p:nvCxnSpPr>
          <p:spPr>
            <a:xfrm flipV="1">
              <a:off x="1624605" y="2901133"/>
              <a:ext cx="374596" cy="3614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D7D1CF7E-7BF1-89F7-2B17-C82F58114C37}"/>
                </a:ext>
              </a:extLst>
            </p:cNvPr>
            <p:cNvCxnSpPr>
              <a:stCxn id="24" idx="3"/>
              <a:endCxn id="39" idx="1"/>
            </p:cNvCxnSpPr>
            <p:nvPr/>
          </p:nvCxnSpPr>
          <p:spPr>
            <a:xfrm>
              <a:off x="1624605" y="2937279"/>
              <a:ext cx="374596" cy="27679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6C50EA61-3A71-D6CB-B27C-3E9DA73539B9}"/>
                </a:ext>
              </a:extLst>
            </p:cNvPr>
            <p:cNvCxnSpPr>
              <a:stCxn id="24" idx="3"/>
              <a:endCxn id="40" idx="1"/>
            </p:cNvCxnSpPr>
            <p:nvPr/>
          </p:nvCxnSpPr>
          <p:spPr>
            <a:xfrm>
              <a:off x="1624605" y="2937279"/>
              <a:ext cx="374596" cy="58974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498D4747-A86C-D3EA-3F93-B241466EDAB2}"/>
                </a:ext>
              </a:extLst>
            </p:cNvPr>
            <p:cNvCxnSpPr>
              <a:cxnSpLocks/>
              <a:stCxn id="24" idx="3"/>
              <a:endCxn id="41" idx="1"/>
            </p:cNvCxnSpPr>
            <p:nvPr/>
          </p:nvCxnSpPr>
          <p:spPr>
            <a:xfrm>
              <a:off x="1624605" y="2937279"/>
              <a:ext cx="374596" cy="90294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530863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770282" y="1557003"/>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9230" y="19232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800" dirty="0">
              <a:solidFill>
                <a:prstClr val="black"/>
              </a:solidFill>
              <a:latin typeface="Dosis" pitchFamily="2" charset="0"/>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8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a:t>
            </a:r>
          </a:p>
        </p:txBody>
      </p:sp>
      <p:grpSp>
        <p:nvGrpSpPr>
          <p:cNvPr id="5" name="Groupe 4">
            <a:extLst>
              <a:ext uri="{FF2B5EF4-FFF2-40B4-BE49-F238E27FC236}">
                <a16:creationId xmlns:a16="http://schemas.microsoft.com/office/drawing/2014/main" id="{6F1C6EE7-719D-8EEE-2A26-E451C272BF0E}"/>
              </a:ext>
            </a:extLst>
          </p:cNvPr>
          <p:cNvGrpSpPr/>
          <p:nvPr>
            <p:custDataLst>
              <p:tags r:id="rId12"/>
            </p:custDataLst>
          </p:nvPr>
        </p:nvGrpSpPr>
        <p:grpSpPr>
          <a:xfrm>
            <a:off x="2705788" y="2258884"/>
            <a:ext cx="3640915" cy="3204749"/>
            <a:chOff x="1147755" y="1820761"/>
            <a:chExt cx="2272473" cy="2161006"/>
          </a:xfrm>
        </p:grpSpPr>
        <p:grpSp>
          <p:nvGrpSpPr>
            <p:cNvPr id="6" name="Groupe 5">
              <a:extLst>
                <a:ext uri="{FF2B5EF4-FFF2-40B4-BE49-F238E27FC236}">
                  <a16:creationId xmlns:a16="http://schemas.microsoft.com/office/drawing/2014/main" id="{E7951438-D5E6-36E0-474B-E558CDC93EFB}"/>
                </a:ext>
              </a:extLst>
            </p:cNvPr>
            <p:cNvGrpSpPr/>
            <p:nvPr/>
          </p:nvGrpSpPr>
          <p:grpSpPr>
            <a:xfrm>
              <a:off x="2476051" y="2021675"/>
              <a:ext cx="374597" cy="1820464"/>
              <a:chOff x="2476051" y="1835809"/>
              <a:chExt cx="374597" cy="1871796"/>
            </a:xfrm>
          </p:grpSpPr>
          <p:cxnSp>
            <p:nvCxnSpPr>
              <p:cNvPr id="42" name="Connecteur droit 41">
                <a:extLst>
                  <a:ext uri="{FF2B5EF4-FFF2-40B4-BE49-F238E27FC236}">
                    <a16:creationId xmlns:a16="http://schemas.microsoft.com/office/drawing/2014/main" id="{950280AB-79D8-66E9-74DB-CCA88086E37D}"/>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DBBBC81E-2AEE-3585-CFA7-5220E580B7FA}"/>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5A9CC2DB-031D-74D5-B7C3-ACE9B0934486}"/>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EB198F1C-6A7C-A013-394F-068755B660A6}"/>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1EAF0CB8-A5E8-4E2D-57E6-F31C6CC0D8A1}"/>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8B973E2C-3682-C819-70E5-C8C10432B570}"/>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9664ECC9-C566-DAEF-0B2D-EB2E5CB52183}"/>
                  </a:ext>
                </a:extLst>
              </p:cNvPr>
              <p:cNvCxnSpPr/>
              <p:nvPr/>
            </p:nvCxnSpPr>
            <p:spPr>
              <a:xfrm>
                <a:off x="2476051" y="370760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3E058C44-8FC4-A9AE-4C52-33192D3E688D}"/>
                </a:ext>
              </a:extLst>
            </p:cNvPr>
            <p:cNvGrpSpPr/>
            <p:nvPr/>
          </p:nvGrpSpPr>
          <p:grpSpPr>
            <a:xfrm>
              <a:off x="1147755" y="1820761"/>
              <a:ext cx="2272473" cy="2161006"/>
              <a:chOff x="1120969" y="1589165"/>
              <a:chExt cx="2272473" cy="2161006"/>
            </a:xfrm>
          </p:grpSpPr>
          <p:sp>
            <p:nvSpPr>
              <p:cNvPr id="24" name="Rectangle : coins arrondis 23">
                <a:extLst>
                  <a:ext uri="{FF2B5EF4-FFF2-40B4-BE49-F238E27FC236}">
                    <a16:creationId xmlns:a16="http://schemas.microsoft.com/office/drawing/2014/main" id="{C6A16E18-2FB6-A770-1ED2-4552AFF74A34}"/>
                  </a:ext>
                </a:extLst>
              </p:cNvPr>
              <p:cNvSpPr/>
              <p:nvPr/>
            </p:nvSpPr>
            <p:spPr>
              <a:xfrm>
                <a:off x="1120969" y="253626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l</a:t>
                </a:r>
              </a:p>
            </p:txBody>
          </p:sp>
          <p:grpSp>
            <p:nvGrpSpPr>
              <p:cNvPr id="25" name="Groupe 24">
                <a:extLst>
                  <a:ext uri="{FF2B5EF4-FFF2-40B4-BE49-F238E27FC236}">
                    <a16:creationId xmlns:a16="http://schemas.microsoft.com/office/drawing/2014/main" id="{844A5699-7DB7-2D5C-4CC6-36B990840E51}"/>
                  </a:ext>
                </a:extLst>
              </p:cNvPr>
              <p:cNvGrpSpPr/>
              <p:nvPr/>
            </p:nvGrpSpPr>
            <p:grpSpPr>
              <a:xfrm>
                <a:off x="1972415" y="1589165"/>
                <a:ext cx="476850" cy="2161006"/>
                <a:chOff x="1998815" y="1589165"/>
                <a:chExt cx="476850" cy="2586628"/>
              </a:xfrm>
            </p:grpSpPr>
            <p:sp>
              <p:nvSpPr>
                <p:cNvPr id="35" name="Rectangle : coins arrondis 34">
                  <a:extLst>
                    <a:ext uri="{FF2B5EF4-FFF2-40B4-BE49-F238E27FC236}">
                      <a16:creationId xmlns:a16="http://schemas.microsoft.com/office/drawing/2014/main" id="{73FBCFDF-CB49-8BE4-0752-68B719B3BC90}"/>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a</a:t>
                  </a:r>
                </a:p>
              </p:txBody>
            </p:sp>
            <p:sp>
              <p:nvSpPr>
                <p:cNvPr id="36" name="Rectangle : coins arrondis 35">
                  <a:extLst>
                    <a:ext uri="{FF2B5EF4-FFF2-40B4-BE49-F238E27FC236}">
                      <a16:creationId xmlns:a16="http://schemas.microsoft.com/office/drawing/2014/main" id="{29D9A450-12F3-36E5-53C9-085DF37B6F5D}"/>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o</a:t>
                  </a:r>
                </a:p>
              </p:txBody>
            </p:sp>
            <p:sp>
              <p:nvSpPr>
                <p:cNvPr id="37" name="Rectangle : coins arrondis 36">
                  <a:extLst>
                    <a:ext uri="{FF2B5EF4-FFF2-40B4-BE49-F238E27FC236}">
                      <a16:creationId xmlns:a16="http://schemas.microsoft.com/office/drawing/2014/main" id="{62087F45-1150-FD80-AF9C-2D65E14B6151}"/>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i</a:t>
                  </a:r>
                </a:p>
              </p:txBody>
            </p:sp>
            <p:sp>
              <p:nvSpPr>
                <p:cNvPr id="38" name="Rectangle : coins arrondis 37">
                  <a:extLst>
                    <a:ext uri="{FF2B5EF4-FFF2-40B4-BE49-F238E27FC236}">
                      <a16:creationId xmlns:a16="http://schemas.microsoft.com/office/drawing/2014/main" id="{F41756E0-D54A-18B9-E694-1A5D11FD765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u</a:t>
                  </a:r>
                </a:p>
              </p:txBody>
            </p:sp>
            <p:sp>
              <p:nvSpPr>
                <p:cNvPr id="39" name="Rectangle : coins arrondis 38">
                  <a:extLst>
                    <a:ext uri="{FF2B5EF4-FFF2-40B4-BE49-F238E27FC236}">
                      <a16:creationId xmlns:a16="http://schemas.microsoft.com/office/drawing/2014/main" id="{61784ACF-C860-F682-99AB-96FEA99B4B52}"/>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e</a:t>
                  </a:r>
                </a:p>
              </p:txBody>
            </p:sp>
            <p:sp>
              <p:nvSpPr>
                <p:cNvPr id="40" name="Rectangle : coins arrondis 39">
                  <a:extLst>
                    <a:ext uri="{FF2B5EF4-FFF2-40B4-BE49-F238E27FC236}">
                      <a16:creationId xmlns:a16="http://schemas.microsoft.com/office/drawing/2014/main" id="{50939F17-8066-5BD5-F139-14F8B12E4F43}"/>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é</a:t>
                  </a:r>
                </a:p>
              </p:txBody>
            </p:sp>
            <p:sp>
              <p:nvSpPr>
                <p:cNvPr id="41" name="Rectangle : coins arrondis 40">
                  <a:extLst>
                    <a:ext uri="{FF2B5EF4-FFF2-40B4-BE49-F238E27FC236}">
                      <a16:creationId xmlns:a16="http://schemas.microsoft.com/office/drawing/2014/main" id="{9C386D1C-99ED-2C50-06F5-28F42E861C18}"/>
                    </a:ext>
                  </a:extLst>
                </p:cNvPr>
                <p:cNvSpPr/>
                <p:nvPr/>
              </p:nvSpPr>
              <p:spPr>
                <a:xfrm>
                  <a:off x="1998815" y="383695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ysClr val="windowText" lastClr="000000"/>
                      </a:solidFill>
                      <a:latin typeface="Dosis" panose="02010703020202060003" pitchFamily="2" charset="0"/>
                    </a:rPr>
                    <a:t>ou</a:t>
                  </a:r>
                </a:p>
              </p:txBody>
            </p:sp>
          </p:grpSp>
          <p:grpSp>
            <p:nvGrpSpPr>
              <p:cNvPr id="27" name="Groupe 26">
                <a:extLst>
                  <a:ext uri="{FF2B5EF4-FFF2-40B4-BE49-F238E27FC236}">
                    <a16:creationId xmlns:a16="http://schemas.microsoft.com/office/drawing/2014/main" id="{D1D032E7-7EE9-020B-C8C6-DA2B534CDB5B}"/>
                  </a:ext>
                </a:extLst>
              </p:cNvPr>
              <p:cNvGrpSpPr/>
              <p:nvPr/>
            </p:nvGrpSpPr>
            <p:grpSpPr>
              <a:xfrm>
                <a:off x="2823862" y="1589165"/>
                <a:ext cx="569580" cy="2161006"/>
                <a:chOff x="1998815" y="1589165"/>
                <a:chExt cx="476850" cy="2586628"/>
              </a:xfrm>
            </p:grpSpPr>
            <p:sp>
              <p:nvSpPr>
                <p:cNvPr id="28" name="Rectangle : coins arrondis 27">
                  <a:extLst>
                    <a:ext uri="{FF2B5EF4-FFF2-40B4-BE49-F238E27FC236}">
                      <a16:creationId xmlns:a16="http://schemas.microsoft.com/office/drawing/2014/main" id="{7CA0D71F-B749-A235-2BCF-8983D02CED53}"/>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a</a:t>
                  </a:r>
                </a:p>
              </p:txBody>
            </p:sp>
            <p:sp>
              <p:nvSpPr>
                <p:cNvPr id="29" name="Rectangle : coins arrondis 28">
                  <a:extLst>
                    <a:ext uri="{FF2B5EF4-FFF2-40B4-BE49-F238E27FC236}">
                      <a16:creationId xmlns:a16="http://schemas.microsoft.com/office/drawing/2014/main" id="{FBE6104F-808B-C13C-E730-33B6C2A4BAF8}"/>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o</a:t>
                  </a:r>
                </a:p>
              </p:txBody>
            </p:sp>
            <p:sp>
              <p:nvSpPr>
                <p:cNvPr id="30" name="Rectangle : coins arrondis 29">
                  <a:extLst>
                    <a:ext uri="{FF2B5EF4-FFF2-40B4-BE49-F238E27FC236}">
                      <a16:creationId xmlns:a16="http://schemas.microsoft.com/office/drawing/2014/main" id="{6D051A7B-B3C8-92D6-7C50-44137B82C39E}"/>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i</a:t>
                  </a:r>
                </a:p>
              </p:txBody>
            </p:sp>
            <p:sp>
              <p:nvSpPr>
                <p:cNvPr id="31" name="Rectangle : coins arrondis 30">
                  <a:extLst>
                    <a:ext uri="{FF2B5EF4-FFF2-40B4-BE49-F238E27FC236}">
                      <a16:creationId xmlns:a16="http://schemas.microsoft.com/office/drawing/2014/main" id="{DCA2DF7E-C8AC-1C31-8C49-D2B418BE82CE}"/>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u</a:t>
                  </a:r>
                </a:p>
              </p:txBody>
            </p:sp>
            <p:sp>
              <p:nvSpPr>
                <p:cNvPr id="32" name="Rectangle : coins arrondis 31">
                  <a:extLst>
                    <a:ext uri="{FF2B5EF4-FFF2-40B4-BE49-F238E27FC236}">
                      <a16:creationId xmlns:a16="http://schemas.microsoft.com/office/drawing/2014/main" id="{2B9DE3E9-6E93-6A68-2E7D-A94740826354}"/>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e</a:t>
                  </a:r>
                </a:p>
              </p:txBody>
            </p:sp>
            <p:sp>
              <p:nvSpPr>
                <p:cNvPr id="33" name="Rectangle : coins arrondis 32">
                  <a:extLst>
                    <a:ext uri="{FF2B5EF4-FFF2-40B4-BE49-F238E27FC236}">
                      <a16:creationId xmlns:a16="http://schemas.microsoft.com/office/drawing/2014/main" id="{C1958FDF-ABD2-4B15-3EAE-730740673B45}"/>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latin typeface="Dosis" panose="02010703020202060003" pitchFamily="2" charset="0"/>
                    </a:rPr>
                    <a:t>l</a:t>
                  </a:r>
                  <a:r>
                    <a:rPr lang="fr-FR" dirty="0">
                      <a:solidFill>
                        <a:sysClr val="windowText" lastClr="000000"/>
                      </a:solidFill>
                      <a:latin typeface="Dosis" panose="02010703020202060003" pitchFamily="2" charset="0"/>
                    </a:rPr>
                    <a:t>é</a:t>
                  </a:r>
                </a:p>
              </p:txBody>
            </p:sp>
            <p:sp>
              <p:nvSpPr>
                <p:cNvPr id="34" name="Rectangle : coins arrondis 33">
                  <a:extLst>
                    <a:ext uri="{FF2B5EF4-FFF2-40B4-BE49-F238E27FC236}">
                      <a16:creationId xmlns:a16="http://schemas.microsoft.com/office/drawing/2014/main" id="{68DE33D3-DCD0-999C-8DA2-DEBF2311F112}"/>
                    </a:ext>
                  </a:extLst>
                </p:cNvPr>
                <p:cNvSpPr/>
                <p:nvPr/>
              </p:nvSpPr>
              <p:spPr>
                <a:xfrm>
                  <a:off x="1998815" y="383695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err="1">
                      <a:solidFill>
                        <a:srgbClr val="FF0000"/>
                      </a:solidFill>
                      <a:latin typeface="Dosis" panose="02010703020202060003" pitchFamily="2" charset="0"/>
                    </a:rPr>
                    <a:t>l</a:t>
                  </a:r>
                  <a:r>
                    <a:rPr lang="fr-FR" dirty="0" err="1">
                      <a:solidFill>
                        <a:sysClr val="windowText" lastClr="000000"/>
                      </a:solidFill>
                      <a:latin typeface="Dosis" panose="02010703020202060003" pitchFamily="2" charset="0"/>
                    </a:rPr>
                    <a:t>ou</a:t>
                  </a:r>
                  <a:endParaRPr lang="fr-FR" dirty="0">
                    <a:solidFill>
                      <a:sysClr val="windowText" lastClr="000000"/>
                    </a:solidFill>
                    <a:latin typeface="Dosis" panose="02010703020202060003" pitchFamily="2" charset="0"/>
                  </a:endParaRPr>
                </a:p>
              </p:txBody>
            </p:sp>
          </p:grpSp>
        </p:grpSp>
        <p:cxnSp>
          <p:nvCxnSpPr>
            <p:cNvPr id="11" name="Connecteur droit 10">
              <a:extLst>
                <a:ext uri="{FF2B5EF4-FFF2-40B4-BE49-F238E27FC236}">
                  <a16:creationId xmlns:a16="http://schemas.microsoft.com/office/drawing/2014/main" id="{97C4C25A-1749-F4AE-CE72-7156ABAD8F49}"/>
                </a:ext>
              </a:extLst>
            </p:cNvPr>
            <p:cNvCxnSpPr>
              <a:stCxn id="24" idx="3"/>
              <a:endCxn id="35" idx="1"/>
            </p:cNvCxnSpPr>
            <p:nvPr/>
          </p:nvCxnSpPr>
          <p:spPr>
            <a:xfrm flipV="1">
              <a:off x="1624605" y="1962304"/>
              <a:ext cx="374596" cy="97497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4DD4B7A0-43E5-E31E-78EC-4FB32E8E5962}"/>
                </a:ext>
              </a:extLst>
            </p:cNvPr>
            <p:cNvCxnSpPr>
              <a:stCxn id="24" idx="3"/>
              <a:endCxn id="36" idx="1"/>
            </p:cNvCxnSpPr>
            <p:nvPr/>
          </p:nvCxnSpPr>
          <p:spPr>
            <a:xfrm flipV="1">
              <a:off x="1624605" y="2275247"/>
              <a:ext cx="374596" cy="66203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41346CD5-4D7B-74D0-225B-172A69FAA330}"/>
                </a:ext>
              </a:extLst>
            </p:cNvPr>
            <p:cNvCxnSpPr>
              <a:stCxn id="24" idx="3"/>
              <a:endCxn id="37" idx="1"/>
            </p:cNvCxnSpPr>
            <p:nvPr/>
          </p:nvCxnSpPr>
          <p:spPr>
            <a:xfrm flipV="1">
              <a:off x="1624605" y="2588190"/>
              <a:ext cx="374596" cy="34908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15227F48-0463-DD25-C49E-8D7E5FB1BC24}"/>
                </a:ext>
              </a:extLst>
            </p:cNvPr>
            <p:cNvCxnSpPr>
              <a:stCxn id="24" idx="3"/>
              <a:endCxn id="38" idx="1"/>
            </p:cNvCxnSpPr>
            <p:nvPr/>
          </p:nvCxnSpPr>
          <p:spPr>
            <a:xfrm flipV="1">
              <a:off x="1624605" y="2901133"/>
              <a:ext cx="374596" cy="3614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D7D1CF7E-7BF1-89F7-2B17-C82F58114C37}"/>
                </a:ext>
              </a:extLst>
            </p:cNvPr>
            <p:cNvCxnSpPr>
              <a:stCxn id="24" idx="3"/>
              <a:endCxn id="39" idx="1"/>
            </p:cNvCxnSpPr>
            <p:nvPr/>
          </p:nvCxnSpPr>
          <p:spPr>
            <a:xfrm>
              <a:off x="1624605" y="2937279"/>
              <a:ext cx="374596" cy="27679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6C50EA61-3A71-D6CB-B27C-3E9DA73539B9}"/>
                </a:ext>
              </a:extLst>
            </p:cNvPr>
            <p:cNvCxnSpPr>
              <a:stCxn id="24" idx="3"/>
              <a:endCxn id="40" idx="1"/>
            </p:cNvCxnSpPr>
            <p:nvPr/>
          </p:nvCxnSpPr>
          <p:spPr>
            <a:xfrm>
              <a:off x="1624605" y="2937279"/>
              <a:ext cx="374596" cy="58974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498D4747-A86C-D3EA-3F93-B241466EDAB2}"/>
                </a:ext>
              </a:extLst>
            </p:cNvPr>
            <p:cNvCxnSpPr>
              <a:cxnSpLocks/>
              <a:stCxn id="24" idx="3"/>
              <a:endCxn id="41" idx="1"/>
            </p:cNvCxnSpPr>
            <p:nvPr/>
          </p:nvCxnSpPr>
          <p:spPr>
            <a:xfrm>
              <a:off x="1624605" y="2937279"/>
              <a:ext cx="374596" cy="90294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07919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3087" y="218385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5" name="Groupe 4">
            <a:extLst>
              <a:ext uri="{FF2B5EF4-FFF2-40B4-BE49-F238E27FC236}">
                <a16:creationId xmlns:a16="http://schemas.microsoft.com/office/drawing/2014/main" id="{6F1C6EE7-719D-8EEE-2A26-E451C272BF0E}"/>
              </a:ext>
            </a:extLst>
          </p:cNvPr>
          <p:cNvGrpSpPr/>
          <p:nvPr>
            <p:custDataLst>
              <p:tags r:id="rId13"/>
            </p:custDataLst>
          </p:nvPr>
        </p:nvGrpSpPr>
        <p:grpSpPr>
          <a:xfrm>
            <a:off x="2699645" y="2519499"/>
            <a:ext cx="3640915" cy="3204749"/>
            <a:chOff x="1147755" y="1820761"/>
            <a:chExt cx="2272473" cy="2161006"/>
          </a:xfrm>
        </p:grpSpPr>
        <p:grpSp>
          <p:nvGrpSpPr>
            <p:cNvPr id="6" name="Groupe 5">
              <a:extLst>
                <a:ext uri="{FF2B5EF4-FFF2-40B4-BE49-F238E27FC236}">
                  <a16:creationId xmlns:a16="http://schemas.microsoft.com/office/drawing/2014/main" id="{E7951438-D5E6-36E0-474B-E558CDC93EFB}"/>
                </a:ext>
              </a:extLst>
            </p:cNvPr>
            <p:cNvGrpSpPr/>
            <p:nvPr/>
          </p:nvGrpSpPr>
          <p:grpSpPr>
            <a:xfrm>
              <a:off x="2476051" y="2021675"/>
              <a:ext cx="374597" cy="1820464"/>
              <a:chOff x="2476051" y="1835809"/>
              <a:chExt cx="374597" cy="1871796"/>
            </a:xfrm>
          </p:grpSpPr>
          <p:cxnSp>
            <p:nvCxnSpPr>
              <p:cNvPr id="42" name="Connecteur droit 41">
                <a:extLst>
                  <a:ext uri="{FF2B5EF4-FFF2-40B4-BE49-F238E27FC236}">
                    <a16:creationId xmlns:a16="http://schemas.microsoft.com/office/drawing/2014/main" id="{950280AB-79D8-66E9-74DB-CCA88086E37D}"/>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DBBBC81E-2AEE-3585-CFA7-5220E580B7FA}"/>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5A9CC2DB-031D-74D5-B7C3-ACE9B0934486}"/>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EB198F1C-6A7C-A013-394F-068755B660A6}"/>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1EAF0CB8-A5E8-4E2D-57E6-F31C6CC0D8A1}"/>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8B973E2C-3682-C819-70E5-C8C10432B570}"/>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9664ECC9-C566-DAEF-0B2D-EB2E5CB52183}"/>
                  </a:ext>
                </a:extLst>
              </p:cNvPr>
              <p:cNvCxnSpPr/>
              <p:nvPr/>
            </p:nvCxnSpPr>
            <p:spPr>
              <a:xfrm>
                <a:off x="2476051" y="370760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3E058C44-8FC4-A9AE-4C52-33192D3E688D}"/>
                </a:ext>
              </a:extLst>
            </p:cNvPr>
            <p:cNvGrpSpPr/>
            <p:nvPr/>
          </p:nvGrpSpPr>
          <p:grpSpPr>
            <a:xfrm>
              <a:off x="1147755" y="1820761"/>
              <a:ext cx="2272473" cy="2161006"/>
              <a:chOff x="1120969" y="1589165"/>
              <a:chExt cx="2272473" cy="2161006"/>
            </a:xfrm>
          </p:grpSpPr>
          <p:sp>
            <p:nvSpPr>
              <p:cNvPr id="24" name="Rectangle : coins arrondis 23">
                <a:extLst>
                  <a:ext uri="{FF2B5EF4-FFF2-40B4-BE49-F238E27FC236}">
                    <a16:creationId xmlns:a16="http://schemas.microsoft.com/office/drawing/2014/main" id="{C6A16E18-2FB6-A770-1ED2-4552AFF74A34}"/>
                  </a:ext>
                </a:extLst>
              </p:cNvPr>
              <p:cNvSpPr/>
              <p:nvPr/>
            </p:nvSpPr>
            <p:spPr>
              <a:xfrm>
                <a:off x="1120969" y="253626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l</a:t>
                </a:r>
              </a:p>
            </p:txBody>
          </p:sp>
          <p:grpSp>
            <p:nvGrpSpPr>
              <p:cNvPr id="25" name="Groupe 24">
                <a:extLst>
                  <a:ext uri="{FF2B5EF4-FFF2-40B4-BE49-F238E27FC236}">
                    <a16:creationId xmlns:a16="http://schemas.microsoft.com/office/drawing/2014/main" id="{844A5699-7DB7-2D5C-4CC6-36B990840E51}"/>
                  </a:ext>
                </a:extLst>
              </p:cNvPr>
              <p:cNvGrpSpPr/>
              <p:nvPr/>
            </p:nvGrpSpPr>
            <p:grpSpPr>
              <a:xfrm>
                <a:off x="1972415" y="1589165"/>
                <a:ext cx="476850" cy="2161006"/>
                <a:chOff x="1998815" y="1589165"/>
                <a:chExt cx="476850" cy="2586628"/>
              </a:xfrm>
            </p:grpSpPr>
            <p:sp>
              <p:nvSpPr>
                <p:cNvPr id="35" name="Rectangle : coins arrondis 34">
                  <a:extLst>
                    <a:ext uri="{FF2B5EF4-FFF2-40B4-BE49-F238E27FC236}">
                      <a16:creationId xmlns:a16="http://schemas.microsoft.com/office/drawing/2014/main" id="{73FBCFDF-CB49-8BE4-0752-68B719B3BC90}"/>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36" name="Rectangle : coins arrondis 35">
                  <a:extLst>
                    <a:ext uri="{FF2B5EF4-FFF2-40B4-BE49-F238E27FC236}">
                      <a16:creationId xmlns:a16="http://schemas.microsoft.com/office/drawing/2014/main" id="{29D9A450-12F3-36E5-53C9-085DF37B6F5D}"/>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7" name="Rectangle : coins arrondis 36">
                  <a:extLst>
                    <a:ext uri="{FF2B5EF4-FFF2-40B4-BE49-F238E27FC236}">
                      <a16:creationId xmlns:a16="http://schemas.microsoft.com/office/drawing/2014/main" id="{62087F45-1150-FD80-AF9C-2D65E14B6151}"/>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8" name="Rectangle : coins arrondis 37">
                  <a:extLst>
                    <a:ext uri="{FF2B5EF4-FFF2-40B4-BE49-F238E27FC236}">
                      <a16:creationId xmlns:a16="http://schemas.microsoft.com/office/drawing/2014/main" id="{F41756E0-D54A-18B9-E694-1A5D11FD765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9" name="Rectangle : coins arrondis 38">
                  <a:extLst>
                    <a:ext uri="{FF2B5EF4-FFF2-40B4-BE49-F238E27FC236}">
                      <a16:creationId xmlns:a16="http://schemas.microsoft.com/office/drawing/2014/main" id="{61784ACF-C860-F682-99AB-96FEA99B4B52}"/>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40" name="Rectangle : coins arrondis 39">
                  <a:extLst>
                    <a:ext uri="{FF2B5EF4-FFF2-40B4-BE49-F238E27FC236}">
                      <a16:creationId xmlns:a16="http://schemas.microsoft.com/office/drawing/2014/main" id="{50939F17-8066-5BD5-F139-14F8B12E4F43}"/>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41" name="Rectangle : coins arrondis 40">
                  <a:extLst>
                    <a:ext uri="{FF2B5EF4-FFF2-40B4-BE49-F238E27FC236}">
                      <a16:creationId xmlns:a16="http://schemas.microsoft.com/office/drawing/2014/main" id="{9C386D1C-99ED-2C50-06F5-28F42E861C18}"/>
                    </a:ext>
                  </a:extLst>
                </p:cNvPr>
                <p:cNvSpPr/>
                <p:nvPr/>
              </p:nvSpPr>
              <p:spPr>
                <a:xfrm>
                  <a:off x="1998815" y="383695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ou</a:t>
                  </a:r>
                </a:p>
              </p:txBody>
            </p:sp>
          </p:grpSp>
          <p:grpSp>
            <p:nvGrpSpPr>
              <p:cNvPr id="27" name="Groupe 26">
                <a:extLst>
                  <a:ext uri="{FF2B5EF4-FFF2-40B4-BE49-F238E27FC236}">
                    <a16:creationId xmlns:a16="http://schemas.microsoft.com/office/drawing/2014/main" id="{D1D032E7-7EE9-020B-C8C6-DA2B534CDB5B}"/>
                  </a:ext>
                </a:extLst>
              </p:cNvPr>
              <p:cNvGrpSpPr/>
              <p:nvPr/>
            </p:nvGrpSpPr>
            <p:grpSpPr>
              <a:xfrm>
                <a:off x="2823862" y="1589165"/>
                <a:ext cx="569580" cy="2161006"/>
                <a:chOff x="1998815" y="1589165"/>
                <a:chExt cx="476850" cy="2586628"/>
              </a:xfrm>
            </p:grpSpPr>
            <p:sp>
              <p:nvSpPr>
                <p:cNvPr id="28" name="Rectangle : coins arrondis 27">
                  <a:extLst>
                    <a:ext uri="{FF2B5EF4-FFF2-40B4-BE49-F238E27FC236}">
                      <a16:creationId xmlns:a16="http://schemas.microsoft.com/office/drawing/2014/main" id="{7CA0D71F-B749-A235-2BCF-8983D02CED53}"/>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l</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29" name="Rectangle : coins arrondis 28">
                  <a:extLst>
                    <a:ext uri="{FF2B5EF4-FFF2-40B4-BE49-F238E27FC236}">
                      <a16:creationId xmlns:a16="http://schemas.microsoft.com/office/drawing/2014/main" id="{FBE6104F-808B-C13C-E730-33B6C2A4BAF8}"/>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l</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0" name="Rectangle : coins arrondis 29">
                  <a:extLst>
                    <a:ext uri="{FF2B5EF4-FFF2-40B4-BE49-F238E27FC236}">
                      <a16:creationId xmlns:a16="http://schemas.microsoft.com/office/drawing/2014/main" id="{6D051A7B-B3C8-92D6-7C50-44137B82C39E}"/>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l</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1" name="Rectangle : coins arrondis 30">
                  <a:extLst>
                    <a:ext uri="{FF2B5EF4-FFF2-40B4-BE49-F238E27FC236}">
                      <a16:creationId xmlns:a16="http://schemas.microsoft.com/office/drawing/2014/main" id="{DCA2DF7E-C8AC-1C31-8C49-D2B418BE82CE}"/>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l</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2" name="Rectangle : coins arrondis 31">
                  <a:extLst>
                    <a:ext uri="{FF2B5EF4-FFF2-40B4-BE49-F238E27FC236}">
                      <a16:creationId xmlns:a16="http://schemas.microsoft.com/office/drawing/2014/main" id="{2B9DE3E9-6E93-6A68-2E7D-A94740826354}"/>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l</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33" name="Rectangle : coins arrondis 32">
                  <a:extLst>
                    <a:ext uri="{FF2B5EF4-FFF2-40B4-BE49-F238E27FC236}">
                      <a16:creationId xmlns:a16="http://schemas.microsoft.com/office/drawing/2014/main" id="{C1958FDF-ABD2-4B15-3EAE-730740673B45}"/>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l</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sp>
              <p:nvSpPr>
                <p:cNvPr id="34" name="Rectangle : coins arrondis 33">
                  <a:extLst>
                    <a:ext uri="{FF2B5EF4-FFF2-40B4-BE49-F238E27FC236}">
                      <a16:creationId xmlns:a16="http://schemas.microsoft.com/office/drawing/2014/main" id="{68DE33D3-DCD0-999C-8DA2-DEBF2311F112}"/>
                    </a:ext>
                  </a:extLst>
                </p:cNvPr>
                <p:cNvSpPr/>
                <p:nvPr/>
              </p:nvSpPr>
              <p:spPr>
                <a:xfrm>
                  <a:off x="1998815" y="383695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l</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ou</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11" name="Connecteur droit 10">
              <a:extLst>
                <a:ext uri="{FF2B5EF4-FFF2-40B4-BE49-F238E27FC236}">
                  <a16:creationId xmlns:a16="http://schemas.microsoft.com/office/drawing/2014/main" id="{97C4C25A-1749-F4AE-CE72-7156ABAD8F49}"/>
                </a:ext>
              </a:extLst>
            </p:cNvPr>
            <p:cNvCxnSpPr>
              <a:stCxn id="24" idx="3"/>
              <a:endCxn id="35" idx="1"/>
            </p:cNvCxnSpPr>
            <p:nvPr/>
          </p:nvCxnSpPr>
          <p:spPr>
            <a:xfrm flipV="1">
              <a:off x="1624605" y="1962304"/>
              <a:ext cx="374596" cy="97497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4DD4B7A0-43E5-E31E-78EC-4FB32E8E5962}"/>
                </a:ext>
              </a:extLst>
            </p:cNvPr>
            <p:cNvCxnSpPr>
              <a:stCxn id="24" idx="3"/>
              <a:endCxn id="36" idx="1"/>
            </p:cNvCxnSpPr>
            <p:nvPr/>
          </p:nvCxnSpPr>
          <p:spPr>
            <a:xfrm flipV="1">
              <a:off x="1624605" y="2275247"/>
              <a:ext cx="374596" cy="66203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41346CD5-4D7B-74D0-225B-172A69FAA330}"/>
                </a:ext>
              </a:extLst>
            </p:cNvPr>
            <p:cNvCxnSpPr>
              <a:stCxn id="24" idx="3"/>
              <a:endCxn id="37" idx="1"/>
            </p:cNvCxnSpPr>
            <p:nvPr/>
          </p:nvCxnSpPr>
          <p:spPr>
            <a:xfrm flipV="1">
              <a:off x="1624605" y="2588190"/>
              <a:ext cx="374596" cy="34908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15227F48-0463-DD25-C49E-8D7E5FB1BC24}"/>
                </a:ext>
              </a:extLst>
            </p:cNvPr>
            <p:cNvCxnSpPr>
              <a:stCxn id="24" idx="3"/>
              <a:endCxn id="38" idx="1"/>
            </p:cNvCxnSpPr>
            <p:nvPr/>
          </p:nvCxnSpPr>
          <p:spPr>
            <a:xfrm flipV="1">
              <a:off x="1624605" y="2901133"/>
              <a:ext cx="374596" cy="3614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D7D1CF7E-7BF1-89F7-2B17-C82F58114C37}"/>
                </a:ext>
              </a:extLst>
            </p:cNvPr>
            <p:cNvCxnSpPr>
              <a:stCxn id="24" idx="3"/>
              <a:endCxn id="39" idx="1"/>
            </p:cNvCxnSpPr>
            <p:nvPr/>
          </p:nvCxnSpPr>
          <p:spPr>
            <a:xfrm>
              <a:off x="1624605" y="2937279"/>
              <a:ext cx="374596" cy="27679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6C50EA61-3A71-D6CB-B27C-3E9DA73539B9}"/>
                </a:ext>
              </a:extLst>
            </p:cNvPr>
            <p:cNvCxnSpPr>
              <a:stCxn id="24" idx="3"/>
              <a:endCxn id="40" idx="1"/>
            </p:cNvCxnSpPr>
            <p:nvPr/>
          </p:nvCxnSpPr>
          <p:spPr>
            <a:xfrm>
              <a:off x="1624605" y="2937279"/>
              <a:ext cx="374596" cy="58974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498D4747-A86C-D3EA-3F93-B241466EDAB2}"/>
                </a:ext>
              </a:extLst>
            </p:cNvPr>
            <p:cNvCxnSpPr>
              <a:cxnSpLocks/>
              <a:stCxn id="24" idx="3"/>
              <a:endCxn id="41" idx="1"/>
            </p:cNvCxnSpPr>
            <p:nvPr/>
          </p:nvCxnSpPr>
          <p:spPr>
            <a:xfrm>
              <a:off x="1624605" y="2937279"/>
              <a:ext cx="374596" cy="902946"/>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78450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692A6915-C2DC-89E1-54E7-7D2A5FA2A5A7}"/>
              </a:ext>
            </a:extLst>
          </p:cNvPr>
          <p:cNvSpPr txBox="1"/>
          <p:nvPr>
            <p:custDataLst>
              <p:tags r:id="rId13"/>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9600" b="1" dirty="0">
                <a:solidFill>
                  <a:srgbClr val="4BACC6">
                    <a:lumMod val="50000"/>
                  </a:srgbClr>
                </a:solidFill>
                <a:latin typeface="Dosis" pitchFamily="2" charset="0"/>
                <a:cs typeface="Times New Roman" panose="02020603050405020304" pitchFamily="18" charset="0"/>
              </a:rPr>
              <a:t>l</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a     lo     li     lu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le   al   lé   il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Tree>
    <p:extLst>
      <p:ext uri="{BB962C8B-B14F-4D97-AF65-F5344CB8AC3E}">
        <p14:creationId xmlns:p14="http://schemas.microsoft.com/office/powerpoint/2010/main" val="7803435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5" name="ZoneTexte 4">
            <a:extLst>
              <a:ext uri="{FF2B5EF4-FFF2-40B4-BE49-F238E27FC236}">
                <a16:creationId xmlns:a16="http://schemas.microsoft.com/office/drawing/2014/main" id="{9093BDFF-96C2-8D18-E46A-F590890110D8}"/>
              </a:ext>
            </a:extLst>
          </p:cNvPr>
          <p:cNvSpPr txBox="1"/>
          <p:nvPr>
            <p:custDataLst>
              <p:tags r:id="rId12"/>
            </p:custDataLst>
          </p:nvPr>
        </p:nvSpPr>
        <p:spPr>
          <a:xfrm>
            <a:off x="392428" y="2669099"/>
            <a:ext cx="8327271" cy="4524315"/>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le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ol</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lé   al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lou</a:t>
            </a:r>
            <a:endPar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a:p>
            <a:pPr algn="ctr" defTabSz="685818">
              <a:defRPr/>
            </a:pPr>
            <a:r>
              <a:rPr lang="fr-FR" sz="9600" b="1" dirty="0">
                <a:solidFill>
                  <a:srgbClr val="4BACC6">
                    <a:lumMod val="50000"/>
                  </a:srgbClr>
                </a:solidFill>
                <a:latin typeface="Dosis" pitchFamily="2" charset="0"/>
                <a:cs typeface="Times New Roman" panose="02020603050405020304" pitchFamily="18" charset="0"/>
              </a:rPr>
              <a:t>l</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a     lo     li     lu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Tree>
    <p:extLst>
      <p:ext uri="{BB962C8B-B14F-4D97-AF65-F5344CB8AC3E}">
        <p14:creationId xmlns:p14="http://schemas.microsoft.com/office/powerpoint/2010/main" val="13970135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669099"/>
            <a:ext cx="8327271" cy="3046988"/>
          </a:xfrm>
          <a:prstGeom prst="rect">
            <a:avLst/>
          </a:prstGeom>
          <a:noFill/>
        </p:spPr>
        <p:txBody>
          <a:bodyPr wrap="square" rtlCol="0">
            <a:spAutoFit/>
          </a:bodyPr>
          <a:lstStyle/>
          <a:p>
            <a:pPr lvl="0" algn="ctr" defTabSz="685818">
              <a:defRPr/>
            </a:pPr>
            <a:r>
              <a:rPr lang="fr-FR" sz="9600" b="1" dirty="0">
                <a:solidFill>
                  <a:srgbClr val="4BACC6">
                    <a:lumMod val="50000"/>
                  </a:srgbClr>
                </a:solidFill>
                <a:latin typeface="Dosis" pitchFamily="2" charset="0"/>
                <a:cs typeface="Times New Roman" panose="02020603050405020304" pitchFamily="18" charset="0"/>
              </a:rPr>
              <a:t>lo   l</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a    li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lé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ul</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le   al   lu   </a:t>
            </a:r>
          </a:p>
        </p:txBody>
      </p:sp>
    </p:spTree>
    <p:extLst>
      <p:ext uri="{BB962C8B-B14F-4D97-AF65-F5344CB8AC3E}">
        <p14:creationId xmlns:p14="http://schemas.microsoft.com/office/powerpoint/2010/main" val="23462764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11</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D1C937DA-8D78-E67E-23BD-7A4F6F29B905}"/>
              </a:ext>
            </a:extLst>
          </p:cNvPr>
          <p:cNvPicPr>
            <a:picLocks noChangeAspect="1"/>
          </p:cNvPicPr>
          <p:nvPr/>
        </p:nvPicPr>
        <p:blipFill>
          <a:blip r:embed="rId12"/>
          <a:stretch>
            <a:fillRect/>
          </a:stretch>
        </p:blipFill>
        <p:spPr>
          <a:xfrm>
            <a:off x="2912381" y="1044268"/>
            <a:ext cx="4063314" cy="5508654"/>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3073912" y="1720880"/>
            <a:ext cx="3740251" cy="15583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F3C3E81C-0E62-240C-7C54-E6E025783713}"/>
              </a:ext>
            </a:extLst>
          </p:cNvPr>
          <p:cNvPicPr>
            <a:picLocks noChangeAspect="1"/>
          </p:cNvPicPr>
          <p:nvPr/>
        </p:nvPicPr>
        <p:blipFill>
          <a:blip r:embed="rId14"/>
          <a:srcRect t="12282" b="59142"/>
          <a:stretch/>
        </p:blipFill>
        <p:spPr>
          <a:xfrm>
            <a:off x="3767234" y="2245163"/>
            <a:ext cx="5065649" cy="1962414"/>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9378" y="2807138"/>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91200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l</a:t>
            </a:r>
            <a:r>
              <a:rPr lang="pt-BR" sz="2000" b="1" dirty="0">
                <a:solidFill>
                  <a:schemeClr val="accent5">
                    <a:lumMod val="50000"/>
                  </a:schemeClr>
                </a:solidFill>
                <a:latin typeface="Dosis" pitchFamily="2" charset="0"/>
              </a:rPr>
              <a:t>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lang="fr-FR" sz="2000" b="1" dirty="0">
                <a:solidFill>
                  <a:srgbClr val="4BACC6">
                    <a:lumMod val="50000"/>
                  </a:srgbClr>
                </a:solidFill>
                <a:latin typeface="Dosis" pitchFamily="2" charset="0"/>
              </a:rPr>
              <a:t>d</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es couleurs.</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Maintenant, vous allez</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apprendre à lire des mots. On lit les lettres de gauche à droite.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8" y="1758571"/>
            <a:ext cx="3574463" cy="2739211"/>
          </a:xfrm>
          <a:prstGeom prst="rect">
            <a:avLst/>
          </a:prstGeom>
        </p:spPr>
        <p:txBody>
          <a:bodyPr wrap="square">
            <a:spAutoFit/>
          </a:bodyPr>
          <a:lstStyle/>
          <a:p>
            <a:pPr defTabSz="457223"/>
            <a:r>
              <a:rPr lang="pt-BR" sz="17200" b="1" dirty="0">
                <a:solidFill>
                  <a:srgbClr val="106585"/>
                </a:solidFill>
                <a:latin typeface="Dosis" pitchFamily="2" charset="0"/>
              </a:rPr>
              <a:t>lala</a:t>
            </a:r>
            <a:endParaRPr lang="fr-FR" sz="17200" b="1" dirty="0">
              <a:solidFill>
                <a:srgbClr val="106585"/>
              </a:solidFill>
              <a:latin typeface="Dosis" pitchFamily="2" charset="0"/>
            </a:endParaRPr>
          </a:p>
        </p:txBody>
      </p:sp>
      <p:sp>
        <p:nvSpPr>
          <p:cNvPr id="5" name="Freeform 15">
            <a:extLst>
              <a:ext uri="{FF2B5EF4-FFF2-40B4-BE49-F238E27FC236}">
                <a16:creationId xmlns:a16="http://schemas.microsoft.com/office/drawing/2014/main" id="{78A97166-EE51-1145-D597-7A0F0E7CAC95}"/>
              </a:ext>
            </a:extLst>
          </p:cNvPr>
          <p:cNvSpPr/>
          <p:nvPr>
            <p:custDataLst>
              <p:tags r:id="rId9"/>
            </p:custDataLst>
          </p:nvPr>
        </p:nvSpPr>
        <p:spPr>
          <a:xfrm>
            <a:off x="3266239" y="4234190"/>
            <a:ext cx="3048000" cy="527183"/>
          </a:xfrm>
          <a:custGeom>
            <a:avLst/>
            <a:gdLst/>
            <a:ahLst/>
            <a:cxnLst/>
            <a:rect l="l" t="t" r="r" b="b"/>
            <a:pathLst>
              <a:path w="1665242" h="455860">
                <a:moveTo>
                  <a:pt x="0" y="0"/>
                </a:moveTo>
                <a:lnTo>
                  <a:pt x="1665242" y="0"/>
                </a:lnTo>
                <a:lnTo>
                  <a:pt x="1665242" y="455859"/>
                </a:lnTo>
                <a:lnTo>
                  <a:pt x="0" y="45585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48467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Écoutez comment je fais : l/a la  l/a la. Lala. Lisons ensemble : lala.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8" y="1758571"/>
            <a:ext cx="4044178" cy="2739211"/>
          </a:xfrm>
          <a:prstGeom prst="rect">
            <a:avLst/>
          </a:prstGeom>
        </p:spPr>
        <p:txBody>
          <a:bodyPr wrap="square">
            <a:spAutoFit/>
          </a:bodyPr>
          <a:lstStyle/>
          <a:p>
            <a:pPr defTabSz="457223"/>
            <a:r>
              <a:rPr lang="pt-BR" sz="17200" b="1" dirty="0">
                <a:solidFill>
                  <a:srgbClr val="106585"/>
                </a:solidFill>
                <a:latin typeface="Dosis" pitchFamily="2" charset="0"/>
              </a:rPr>
              <a:t>la</a:t>
            </a:r>
            <a:r>
              <a:rPr lang="pt-BR" sz="9900" b="1" dirty="0">
                <a:solidFill>
                  <a:srgbClr val="106585"/>
                </a:solidFill>
                <a:latin typeface="Dosis" pitchFamily="2" charset="0"/>
              </a:rPr>
              <a:t> </a:t>
            </a:r>
            <a:r>
              <a:rPr lang="pt-BR" sz="17200" b="1" dirty="0">
                <a:solidFill>
                  <a:srgbClr val="106585"/>
                </a:solidFill>
                <a:latin typeface="Dosis" pitchFamily="2" charset="0"/>
              </a:rPr>
              <a:t>la</a:t>
            </a:r>
            <a:endParaRPr lang="fr-FR" sz="17200" b="1" dirty="0">
              <a:solidFill>
                <a:srgbClr val="106585"/>
              </a:solidFill>
              <a:latin typeface="Dosis" pitchFamily="2" charset="0"/>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3737629" y="3376079"/>
            <a:ext cx="217181" cy="152023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5666608" y="3386096"/>
            <a:ext cx="217181" cy="150020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3910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l/i  li   l/a  la. Lila. Lisons ensemble : </a:t>
            </a:r>
            <a:r>
              <a:rPr lang="fr-FR" sz="1600" b="1" dirty="0" err="1">
                <a:solidFill>
                  <a:prstClr val="white">
                    <a:lumMod val="65000"/>
                  </a:prstClr>
                </a:solidFill>
                <a:latin typeface="Calibri"/>
              </a:rPr>
              <a:t>lila</a:t>
            </a:r>
            <a:r>
              <a:rPr lang="fr-FR" sz="1600" b="1" dirty="0">
                <a:solidFill>
                  <a:prstClr val="white">
                    <a:lumMod val="65000"/>
                  </a:prstClr>
                </a:solidFill>
                <a:latin typeface="Calibri"/>
              </a:rPr>
              <a:t>.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003008" y="1758571"/>
            <a:ext cx="4296426" cy="2739211"/>
          </a:xfrm>
          <a:prstGeom prst="rect">
            <a:avLst/>
          </a:prstGeom>
        </p:spPr>
        <p:txBody>
          <a:bodyPr wrap="square">
            <a:spAutoFit/>
          </a:bodyPr>
          <a:lstStyle/>
          <a:p>
            <a:pPr defTabSz="457223"/>
            <a:r>
              <a:rPr lang="pt-BR" sz="17200" b="1" dirty="0">
                <a:solidFill>
                  <a:srgbClr val="106585"/>
                </a:solidFill>
                <a:latin typeface="Dosis" pitchFamily="2" charset="0"/>
              </a:rPr>
              <a:t>li</a:t>
            </a:r>
            <a:r>
              <a:rPr lang="pt-BR" sz="9600" b="1" dirty="0">
                <a:solidFill>
                  <a:srgbClr val="106585"/>
                </a:solidFill>
                <a:latin typeface="Dosis" pitchFamily="2" charset="0"/>
              </a:rPr>
              <a:t> </a:t>
            </a:r>
            <a:r>
              <a:rPr lang="pt-BR" sz="17200" b="1" dirty="0">
                <a:solidFill>
                  <a:srgbClr val="106585"/>
                </a:solidFill>
                <a:latin typeface="Dosis" pitchFamily="2" charset="0"/>
              </a:rPr>
              <a:t>la</a:t>
            </a:r>
            <a:endParaRPr lang="fr-FR" sz="17200" b="1" dirty="0">
              <a:solidFill>
                <a:srgbClr val="106585"/>
              </a:solidFill>
              <a:latin typeface="Dosis" pitchFamily="2" charset="0"/>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531701" y="3608283"/>
            <a:ext cx="217181" cy="105582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169488" y="3376080"/>
            <a:ext cx="217181" cy="152023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84132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l/o  lo   l/a  la. Lola. </a:t>
            </a:r>
            <a:r>
              <a:rPr lang="fr-FR" sz="1600" b="1" dirty="0">
                <a:solidFill>
                  <a:prstClr val="white">
                    <a:lumMod val="65000"/>
                  </a:prstClr>
                </a:solidFill>
                <a:latin typeface="Calibri"/>
              </a:rPr>
              <a:t>Lisons ensemble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lola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003008" y="1758571"/>
            <a:ext cx="4296426"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lo</a:t>
            </a:r>
            <a:r>
              <a:rPr kumimoji="0" lang="pt-BR" sz="96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la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763905" y="3376079"/>
            <a:ext cx="217181" cy="152023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692963" y="3376080"/>
            <a:ext cx="217181" cy="152023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14350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3902" y="192673"/>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a   l/o  lo   . </a:t>
            </a:r>
            <a:r>
              <a:rPr lang="fr-FR" sz="1600" b="1" dirty="0" err="1">
                <a:solidFill>
                  <a:prstClr val="white">
                    <a:lumMod val="65000"/>
                  </a:prstClr>
                </a:solidFill>
                <a:latin typeface="Calibri"/>
              </a:rPr>
              <a:t>Alo</a:t>
            </a:r>
            <a:r>
              <a:rPr lang="fr-FR" sz="1600" b="1" dirty="0">
                <a:solidFill>
                  <a:prstClr val="white">
                    <a:lumMod val="65000"/>
                  </a:prstClr>
                </a:solidFill>
                <a:latin typeface="Calibri"/>
              </a:rPr>
              <a:t>. Lisons ensemble : </a:t>
            </a:r>
            <a:r>
              <a:rPr lang="fr-FR" sz="1600" b="1" dirty="0" err="1">
                <a:solidFill>
                  <a:prstClr val="white">
                    <a:lumMod val="65000"/>
                  </a:prstClr>
                </a:solidFill>
                <a:latin typeface="Calibri"/>
              </a:rPr>
              <a:t>alo</a:t>
            </a:r>
            <a:r>
              <a:rPr lang="fr-FR" sz="1600" b="1" dirty="0">
                <a:solidFill>
                  <a:prstClr val="white">
                    <a:lumMod val="65000"/>
                  </a:prstClr>
                </a:solidFill>
                <a:latin typeface="Calibri"/>
              </a:rPr>
              <a:t>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3428677" y="1742805"/>
            <a:ext cx="4296426" cy="2739211"/>
          </a:xfrm>
          <a:prstGeom prst="rect">
            <a:avLst/>
          </a:prstGeom>
        </p:spPr>
        <p:txBody>
          <a:bodyPr wrap="square">
            <a:spAutoFit/>
          </a:bodyPr>
          <a:lstStyle/>
          <a:p>
            <a:pPr defTabSz="457223"/>
            <a:r>
              <a:rPr lang="pt-BR" sz="17200" b="1" dirty="0">
                <a:solidFill>
                  <a:srgbClr val="106585"/>
                </a:solidFill>
                <a:latin typeface="Dosis" pitchFamily="2" charset="0"/>
              </a:rPr>
              <a:t>a</a:t>
            </a:r>
            <a:r>
              <a:rPr lang="pt-BR" sz="9600" b="1" dirty="0">
                <a:solidFill>
                  <a:srgbClr val="106585"/>
                </a:solidFill>
                <a:latin typeface="Dosis" pitchFamily="2" charset="0"/>
              </a:rPr>
              <a:t> </a:t>
            </a:r>
            <a:r>
              <a:rPr lang="pt-BR" sz="17200" b="1" dirty="0">
                <a:solidFill>
                  <a:srgbClr val="106585"/>
                </a:solidFill>
                <a:latin typeface="Dosis" pitchFamily="2" charset="0"/>
              </a:rPr>
              <a:t>lo</a:t>
            </a:r>
            <a:endParaRPr lang="fr-FR" sz="17200" b="1" dirty="0">
              <a:solidFill>
                <a:srgbClr val="106585"/>
              </a:solidFill>
              <a:latin typeface="Dosis" pitchFamily="2" charset="0"/>
            </a:endParaRPr>
          </a:p>
        </p:txBody>
      </p:sp>
      <p:sp>
        <p:nvSpPr>
          <p:cNvPr id="9" name="Parenthèse ouvrante 8">
            <a:extLst>
              <a:ext uri="{FF2B5EF4-FFF2-40B4-BE49-F238E27FC236}">
                <a16:creationId xmlns:a16="http://schemas.microsoft.com/office/drawing/2014/main" id="{AA68A8BB-15EB-C5FB-59BA-3604B7A91D81}"/>
              </a:ext>
            </a:extLst>
          </p:cNvPr>
          <p:cNvSpPr/>
          <p:nvPr>
            <p:custDataLst>
              <p:tags r:id="rId9"/>
            </p:custDataLst>
          </p:nvPr>
        </p:nvSpPr>
        <p:spPr>
          <a:xfrm rot="16200000">
            <a:off x="3946436" y="3603452"/>
            <a:ext cx="217180" cy="103395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50C50F8C-91F3-BCE9-925E-DF05AC51C8F6}"/>
              </a:ext>
            </a:extLst>
          </p:cNvPr>
          <p:cNvSpPr/>
          <p:nvPr>
            <p:custDataLst>
              <p:tags r:id="rId10"/>
            </p:custDataLst>
          </p:nvPr>
        </p:nvSpPr>
        <p:spPr>
          <a:xfrm rot="16200000">
            <a:off x="5468299" y="3340446"/>
            <a:ext cx="217182" cy="15599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86004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it-IT" sz="1600" b="1" dirty="0">
                <a:solidFill>
                  <a:prstClr val="white">
                    <a:lumMod val="65000"/>
                  </a:prstClr>
                </a:solidFill>
                <a:latin typeface="Calibri"/>
              </a:rPr>
              <a:t>l/ou. Lou. </a:t>
            </a:r>
            <a:r>
              <a:rPr lang="fr-FR" sz="1600" b="1" dirty="0">
                <a:solidFill>
                  <a:prstClr val="white">
                    <a:lumMod val="65000"/>
                  </a:prstClr>
                </a:solidFill>
                <a:latin typeface="Calibri"/>
              </a:rPr>
              <a:t>Lisons ensemble</a:t>
            </a:r>
            <a:r>
              <a:rPr lang="it-IT" sz="1600" b="1" dirty="0">
                <a:solidFill>
                  <a:prstClr val="white">
                    <a:lumMod val="65000"/>
                  </a:prstClr>
                </a:solidFill>
                <a:latin typeface="Calibri"/>
              </a:rPr>
              <a:t> : lou.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3052267" y="1758571"/>
            <a:ext cx="3058511" cy="2739211"/>
          </a:xfrm>
          <a:prstGeom prst="rect">
            <a:avLst/>
          </a:prstGeom>
        </p:spPr>
        <p:txBody>
          <a:bodyPr wrap="square">
            <a:spAutoFit/>
          </a:bodyPr>
          <a:lstStyle/>
          <a:p>
            <a:pPr defTabSz="457223"/>
            <a:r>
              <a:rPr lang="pt-BR" sz="17200" b="1" dirty="0">
                <a:solidFill>
                  <a:srgbClr val="106585"/>
                </a:solidFill>
                <a:latin typeface="Dosis" pitchFamily="2" charset="0"/>
              </a:rPr>
              <a:t>lou</a:t>
            </a:r>
            <a:endParaRPr lang="fr-FR" sz="17200" b="1" dirty="0">
              <a:solidFill>
                <a:srgbClr val="106585"/>
              </a:solidFill>
              <a:latin typeface="Dosis" pitchFamily="2" charset="0"/>
            </a:endParaRPr>
          </a:p>
        </p:txBody>
      </p:sp>
      <p:sp>
        <p:nvSpPr>
          <p:cNvPr id="10" name="Parenthèse ouvrante 9">
            <a:extLst>
              <a:ext uri="{FF2B5EF4-FFF2-40B4-BE49-F238E27FC236}">
                <a16:creationId xmlns:a16="http://schemas.microsoft.com/office/drawing/2014/main" id="{50C50F8C-91F3-BCE9-925E-DF05AC51C8F6}"/>
              </a:ext>
            </a:extLst>
          </p:cNvPr>
          <p:cNvSpPr/>
          <p:nvPr>
            <p:custDataLst>
              <p:tags r:id="rId9"/>
            </p:custDataLst>
          </p:nvPr>
        </p:nvSpPr>
        <p:spPr>
          <a:xfrm rot="16200000">
            <a:off x="4313612" y="2739757"/>
            <a:ext cx="249364" cy="278450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180082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275876"/>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Les lettres en gris à la fin des mots ne se lisent pas. Elles sont silencieuses. Je lis « </a:t>
            </a:r>
            <a:r>
              <a:rPr lang="fr-FR" sz="1600" b="1" dirty="0" err="1">
                <a:solidFill>
                  <a:prstClr val="white">
                    <a:lumMod val="65000"/>
                  </a:prstClr>
                </a:solidFill>
                <a:latin typeface="Calibri"/>
              </a:rPr>
              <a:t>lou</a:t>
            </a:r>
            <a:r>
              <a:rPr lang="fr-FR" sz="1600" b="1" dirty="0">
                <a:solidFill>
                  <a:prstClr val="white">
                    <a:lumMod val="65000"/>
                  </a:prstClr>
                </a:solidFill>
                <a:latin typeface="Calibri"/>
              </a:rPr>
              <a:t> ». Lisons ensemble « loup ».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528884" y="1758571"/>
            <a:ext cx="4105278" cy="2739211"/>
          </a:xfrm>
          <a:prstGeom prst="rect">
            <a:avLst/>
          </a:prstGeom>
        </p:spPr>
        <p:txBody>
          <a:bodyPr wrap="square">
            <a:spAutoFit/>
          </a:bodyPr>
          <a:lstStyle/>
          <a:p>
            <a:pPr defTabSz="457223"/>
            <a:r>
              <a:rPr lang="pt-BR" sz="17200" b="1" dirty="0">
                <a:solidFill>
                  <a:srgbClr val="106585"/>
                </a:solidFill>
                <a:latin typeface="Dosis" pitchFamily="2" charset="0"/>
              </a:rPr>
              <a:t>lou</a:t>
            </a:r>
            <a:r>
              <a:rPr lang="pt-BR" sz="17200" b="1" dirty="0">
                <a:solidFill>
                  <a:schemeClr val="bg1">
                    <a:lumMod val="65000"/>
                  </a:schemeClr>
                </a:solidFill>
                <a:latin typeface="Dosis" pitchFamily="2" charset="0"/>
              </a:rPr>
              <a:t>p</a:t>
            </a:r>
            <a:endParaRPr lang="fr-FR" sz="17200" b="1" dirty="0">
              <a:solidFill>
                <a:schemeClr val="bg1">
                  <a:lumMod val="65000"/>
                </a:schemeClr>
              </a:solidFill>
              <a:latin typeface="Dosis" pitchFamily="2" charset="0"/>
            </a:endParaRPr>
          </a:p>
        </p:txBody>
      </p:sp>
    </p:spTree>
    <p:extLst>
      <p:ext uri="{BB962C8B-B14F-4D97-AF65-F5344CB8AC3E}">
        <p14:creationId xmlns:p14="http://schemas.microsoft.com/office/powerpoint/2010/main" val="26214949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275876"/>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C’est le mot lit. Je ne prononce pas la lettre t à la fin du mot, parce qu’elle est en gris. Elle est silencieuse. Lisons ensemble : lit.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3604800" y="2014315"/>
            <a:ext cx="2374192" cy="2739211"/>
          </a:xfrm>
          <a:prstGeom prst="rect">
            <a:avLst/>
          </a:prstGeom>
        </p:spPr>
        <p:txBody>
          <a:bodyPr wrap="square">
            <a:spAutoFit/>
          </a:bodyPr>
          <a:lstStyle/>
          <a:p>
            <a:pPr defTabSz="457223"/>
            <a:r>
              <a:rPr lang="pt-BR" sz="17200" b="1" dirty="0">
                <a:solidFill>
                  <a:srgbClr val="106585"/>
                </a:solidFill>
                <a:latin typeface="Dosis" pitchFamily="2" charset="0"/>
              </a:rPr>
              <a:t>li</a:t>
            </a:r>
            <a:r>
              <a:rPr lang="pt-BR" sz="17200" b="1" dirty="0">
                <a:solidFill>
                  <a:schemeClr val="bg1">
                    <a:lumMod val="65000"/>
                  </a:schemeClr>
                </a:solidFill>
                <a:latin typeface="Dosis" pitchFamily="2" charset="0"/>
              </a:rPr>
              <a:t>t</a:t>
            </a:r>
            <a:endParaRPr lang="fr-FR" sz="17200" b="1" dirty="0">
              <a:solidFill>
                <a:schemeClr val="bg1">
                  <a:lumMod val="65000"/>
                </a:schemeClr>
              </a:solidFill>
              <a:latin typeface="Dosis" pitchFamily="2" charset="0"/>
            </a:endParaRPr>
          </a:p>
        </p:txBody>
      </p:sp>
    </p:spTree>
    <p:extLst>
      <p:ext uri="{BB962C8B-B14F-4D97-AF65-F5344CB8AC3E}">
        <p14:creationId xmlns:p14="http://schemas.microsoft.com/office/powerpoint/2010/main" val="231144873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err="1">
                <a:solidFill>
                  <a:srgbClr val="4BACC6">
                    <a:lumMod val="50000"/>
                  </a:srgbClr>
                </a:solidFill>
                <a:latin typeface="Dosis" pitchFamily="2" charset="0"/>
                <a:cs typeface="Times New Roman" panose="02020603050405020304" pitchFamily="18" charset="0"/>
              </a:rPr>
              <a:t>lila</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lali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lolé</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 li</a:t>
            </a:r>
            <a:r>
              <a:rPr lang="fr-FR" sz="7200" b="1" dirty="0">
                <a:solidFill>
                  <a:schemeClr val="bg1">
                    <a:lumMod val="65000"/>
                  </a:schemeClr>
                </a:solidFill>
                <a:latin typeface="Dosis" pitchFamily="2" charset="0"/>
                <a:cs typeface="Times New Roman" panose="02020603050405020304" pitchFamily="18" charset="0"/>
              </a:rPr>
              <a:t>t</a:t>
            </a:r>
            <a:r>
              <a:rPr lang="fr-FR" sz="7200" b="1" dirty="0">
                <a:solidFill>
                  <a:srgbClr val="4BACC6">
                    <a:lumMod val="50000"/>
                  </a:srgbClr>
                </a:solidFill>
                <a:latin typeface="Dosis" pitchFamily="2" charset="0"/>
                <a:cs typeface="Times New Roman" panose="02020603050405020304" pitchFamily="18" charset="0"/>
              </a:rPr>
              <a:t>     lulu   l</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ou</a:t>
            </a:r>
            <a:r>
              <a:rPr kumimoji="0" lang="fr-FR" sz="7200" b="1" i="0" u="none" strike="noStrike" kern="1200" cap="none" spc="0" normalizeH="0" baseline="0" noProof="0" dirty="0" err="1">
                <a:ln>
                  <a:noFill/>
                </a:ln>
                <a:solidFill>
                  <a:schemeClr val="bg1">
                    <a:lumMod val="65000"/>
                  </a:schemeClr>
                </a:solidFill>
                <a:effectLst/>
                <a:uLnTx/>
                <a:uFillTx/>
                <a:latin typeface="Dosis" pitchFamily="2" charset="0"/>
                <a:ea typeface="+mn-ea"/>
                <a:cs typeface="Times New Roman" panose="02020603050405020304" pitchFamily="18" charset="0"/>
              </a:rPr>
              <a:t>p</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9550061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87285" y="4848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94756" y="388119"/>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Qui veut passer au tableau pour lire ?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0E255ABE-55D0-6972-F339-078676435303}"/>
              </a:ext>
            </a:extLst>
          </p:cNvPr>
          <p:cNvSpPr txBox="1"/>
          <p:nvPr>
            <p:custDataLst>
              <p:tags r:id="rId12"/>
            </p:custDataLst>
          </p:nvPr>
        </p:nvSpPr>
        <p:spPr>
          <a:xfrm>
            <a:off x="957175" y="68152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lvl="0" algn="ctr" defTabSz="685818">
              <a:lnSpc>
                <a:spcPct val="150000"/>
              </a:lnSpc>
              <a:defRPr/>
            </a:pPr>
            <a:r>
              <a:rPr lang="fr-FR" sz="7200" b="1" dirty="0">
                <a:solidFill>
                  <a:srgbClr val="4BACC6">
                    <a:lumMod val="50000"/>
                  </a:srgbClr>
                </a:solidFill>
                <a:latin typeface="Dosis" pitchFamily="2" charset="0"/>
                <a:cs typeface="Times New Roman" panose="02020603050405020304" pitchFamily="18" charset="0"/>
              </a:rPr>
              <a:t>lulu</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lali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lolé</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a:p>
            <a:pPr lvl="0" algn="ctr" defTabSz="685818">
              <a:lnSpc>
                <a:spcPct val="150000"/>
              </a:lnSpc>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lou</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p    </a:t>
            </a:r>
            <a:r>
              <a:rPr lang="fr-FR" sz="7200" b="1" dirty="0" err="1">
                <a:solidFill>
                  <a:srgbClr val="4BACC6">
                    <a:lumMod val="50000"/>
                  </a:srgbClr>
                </a:solidFill>
                <a:latin typeface="Dosis" pitchFamily="2" charset="0"/>
                <a:cs typeface="Times New Roman" panose="02020603050405020304" pitchFamily="18" charset="0"/>
              </a:rPr>
              <a:t>lila</a:t>
            </a:r>
            <a:r>
              <a:rPr lang="fr-FR" sz="7200" b="1" dirty="0">
                <a:solidFill>
                  <a:srgbClr val="4BACC6">
                    <a:lumMod val="50000"/>
                  </a:srgbClr>
                </a:solidFill>
                <a:latin typeface="Dosis" pitchFamily="2" charset="0"/>
                <a:cs typeface="Times New Roman" panose="02020603050405020304" pitchFamily="18" charset="0"/>
              </a:rPr>
              <a:t>     li</a:t>
            </a:r>
            <a:r>
              <a:rPr lang="fr-FR" sz="7200" b="1" dirty="0">
                <a:solidFill>
                  <a:schemeClr val="bg1">
                    <a:lumMod val="65000"/>
                  </a:schemeClr>
                </a:solidFill>
                <a:latin typeface="Dosis" pitchFamily="2" charset="0"/>
                <a:cs typeface="Times New Roman" panose="02020603050405020304" pitchFamily="18" charset="0"/>
              </a:rPr>
              <a:t>t</a:t>
            </a:r>
            <a:r>
              <a:rPr lang="fr-FR" sz="7200" b="1" dirty="0">
                <a:solidFill>
                  <a:srgbClr val="4BACC6">
                    <a:lumMod val="50000"/>
                  </a:srgbClr>
                </a:solidFill>
                <a:latin typeface="Dosis" pitchFamily="2" charset="0"/>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2761924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600" y="333987"/>
            <a:ext cx="7874000"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a:t>
            </a:r>
            <a:r>
              <a:rPr lang="fr-FR" sz="1600" b="1" dirty="0">
                <a:solidFill>
                  <a:prstClr val="white">
                    <a:lumMod val="65000"/>
                  </a:prstClr>
                </a:solidFill>
                <a:latin typeface="Calibri"/>
              </a:rPr>
              <a:t>apprendre une nouvelle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chanson qui s’appelle : « la chanson des couleurs ». Après, on va chanter ensemble.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11</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E174AA0C-F7B2-0FC6-64CA-6432CEDD9D01}"/>
              </a:ext>
            </a:extLst>
          </p:cNvPr>
          <p:cNvPicPr>
            <a:picLocks noChangeAspect="1"/>
          </p:cNvPicPr>
          <p:nvPr/>
        </p:nvPicPr>
        <p:blipFill>
          <a:blip r:embed="rId12"/>
          <a:stretch>
            <a:fillRect/>
          </a:stretch>
        </p:blipFill>
        <p:spPr>
          <a:xfrm>
            <a:off x="2912381" y="1044268"/>
            <a:ext cx="4063314" cy="5508654"/>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912381" y="3317300"/>
            <a:ext cx="2043046" cy="11695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077310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4">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1EE68211-ED19-A44B-9D72-CA5A59C8203D}"/>
              </a:ext>
            </a:extLst>
          </p:cNvPr>
          <p:cNvPicPr>
            <a:picLocks noChangeAspect="1"/>
          </p:cNvPicPr>
          <p:nvPr>
            <p:custDataLst>
              <p:tags r:id="rId10"/>
            </p:custDataLst>
          </p:nvPr>
        </p:nvPicPr>
        <p:blipFill>
          <a:blip r:embed="rId15"/>
          <a:srcRect t="35869" r="49871" b="41523"/>
          <a:stretch/>
        </p:blipFill>
        <p:spPr>
          <a:xfrm>
            <a:off x="4131627" y="2075464"/>
            <a:ext cx="4245799" cy="2704580"/>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65511" y="3295869"/>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83927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la - le – les – un – une – des – à - voici</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0098" y="4481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55246" y="29559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a:t>
            </a:r>
            <a:r>
              <a:rPr lang="fr-FR" sz="1600" b="1" dirty="0">
                <a:solidFill>
                  <a:prstClr val="white">
                    <a:lumMod val="65000"/>
                  </a:prstClr>
                </a:solidFill>
                <a:latin typeface="Calibri"/>
              </a:rPr>
              <a:t>un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Il s’écrit avec les lettres </a:t>
            </a:r>
            <a:r>
              <a:rPr lang="fr-FR" sz="1600" b="1" dirty="0">
                <a:solidFill>
                  <a:prstClr val="white">
                    <a:lumMod val="65000"/>
                  </a:prstClr>
                </a:solidFill>
                <a:latin typeface="Calibri"/>
              </a:rPr>
              <a:t>u - 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lang="fr-FR" sz="1600" b="1" dirty="0">
                <a:solidFill>
                  <a:prstClr val="white">
                    <a:lumMod val="65000"/>
                  </a:prstClr>
                </a:solidFill>
                <a:latin typeface="Calibri"/>
              </a:rPr>
              <a:t>un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623475" y="2422119"/>
            <a:ext cx="2149806" cy="1923604"/>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un</a:t>
            </a:r>
            <a:endParaRPr kumimoji="0" lang="fr-FR" sz="119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8446618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0098" y="4481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55246" y="29559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a:t>
            </a:r>
            <a:r>
              <a:rPr lang="fr-FR" sz="1600" b="1" dirty="0">
                <a:solidFill>
                  <a:prstClr val="white">
                    <a:lumMod val="65000"/>
                  </a:prstClr>
                </a:solidFill>
                <a:latin typeface="Calibri"/>
              </a:rPr>
              <a:t>une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Il s’écrit avec les lettres </a:t>
            </a:r>
            <a:r>
              <a:rPr lang="fr-FR" sz="1600" b="1" dirty="0">
                <a:solidFill>
                  <a:prstClr val="white">
                    <a:lumMod val="65000"/>
                  </a:prstClr>
                </a:solidFill>
                <a:latin typeface="Calibri"/>
              </a:rPr>
              <a:t>u-n-e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Lisons ensemble : </a:t>
            </a:r>
            <a:r>
              <a:rPr lang="fr-FR" sz="1600" b="1" dirty="0">
                <a:solidFill>
                  <a:prstClr val="white">
                    <a:lumMod val="65000"/>
                  </a:prstClr>
                </a:solidFill>
                <a:latin typeface="Calibri"/>
              </a:rPr>
              <a:t>une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623475" y="2422119"/>
            <a:ext cx="2745794" cy="1923604"/>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une</a:t>
            </a:r>
            <a:endParaRPr kumimoji="0" lang="fr-FR" sz="119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5454086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des ». Il s’écrit avec les lettres d-e-s. Lisons ensemble : des.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3108353" cy="2292935"/>
          </a:xfrm>
          <a:prstGeom prst="rect">
            <a:avLst/>
          </a:prstGeom>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lang="pt-BR" sz="14300" b="1" dirty="0">
                <a:solidFill>
                  <a:srgbClr val="106585"/>
                </a:solidFill>
                <a:latin typeface="Dosis" pitchFamily="2" charset="0"/>
              </a:rPr>
              <a:t>d</a:t>
            </a: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es</a:t>
            </a:r>
            <a:endParaRPr kumimoji="0" lang="fr-FR" sz="143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7558067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l</a:t>
            </a:r>
            <a:r>
              <a:rPr lang="fr-FR" sz="1600" b="1" dirty="0">
                <a:solidFill>
                  <a:prstClr val="white">
                    <a:lumMod val="65000"/>
                  </a:prstClr>
                </a:solidFill>
                <a:latin typeface="Calibri"/>
              </a:rPr>
              <a:t>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Il s’écrit avec les lettres l-a. Lisons ensemble : l</a:t>
            </a:r>
            <a:r>
              <a:rPr lang="fr-FR" sz="1600" b="1" dirty="0">
                <a:solidFill>
                  <a:prstClr val="white">
                    <a:lumMod val="65000"/>
                  </a:prstClr>
                </a:solidFill>
                <a:latin typeface="Calibri"/>
              </a:rPr>
              <a:t>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3108353" cy="2292935"/>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l</a:t>
            </a:r>
            <a:r>
              <a:rPr lang="pt-BR" sz="14300" b="1" dirty="0">
                <a:solidFill>
                  <a:srgbClr val="106585"/>
                </a:solidFill>
                <a:latin typeface="Dosis" pitchFamily="2" charset="0"/>
              </a:rPr>
              <a:t>a</a:t>
            </a:r>
            <a:endParaRPr kumimoji="0" lang="fr-FR" sz="143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11040775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le ». Il s’écrit avec les lettres l-e. Lisons ensemble : le.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3108353" cy="2292935"/>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le</a:t>
            </a:r>
            <a:endParaRPr kumimoji="0" lang="fr-FR" sz="143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5121872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les ». Il s’écrit avec les lettres l-e-s. Lisons ensemble : les.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3011596" y="2237453"/>
            <a:ext cx="3108353" cy="2292935"/>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les</a:t>
            </a:r>
            <a:endParaRPr kumimoji="0" lang="fr-FR" sz="143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6862788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6"/>
</p:tagLst>
</file>

<file path=ppt/tags/tag1000.xml><?xml version="1.0" encoding="utf-8"?>
<p:tagLst xmlns:a="http://schemas.openxmlformats.org/drawingml/2006/main" xmlns:r="http://schemas.openxmlformats.org/officeDocument/2006/relationships" xmlns:p="http://schemas.openxmlformats.org/presentationml/2006/main">
  <p:tag name="NUM" val="5"/>
</p:tagLst>
</file>

<file path=ppt/tags/tag1001.xml><?xml version="1.0" encoding="utf-8"?>
<p:tagLst xmlns:a="http://schemas.openxmlformats.org/drawingml/2006/main" xmlns:r="http://schemas.openxmlformats.org/officeDocument/2006/relationships" xmlns:p="http://schemas.openxmlformats.org/presentationml/2006/main">
  <p:tag name="NUM" val="6"/>
</p:tagLst>
</file>

<file path=ppt/tags/tag1002.xml><?xml version="1.0" encoding="utf-8"?>
<p:tagLst xmlns:a="http://schemas.openxmlformats.org/drawingml/2006/main" xmlns:r="http://schemas.openxmlformats.org/officeDocument/2006/relationships" xmlns:p="http://schemas.openxmlformats.org/presentationml/2006/main">
  <p:tag name="NUM" val="7"/>
</p:tagLst>
</file>

<file path=ppt/tags/tag1003.xml><?xml version="1.0" encoding="utf-8"?>
<p:tagLst xmlns:a="http://schemas.openxmlformats.org/drawingml/2006/main" xmlns:r="http://schemas.openxmlformats.org/officeDocument/2006/relationships" xmlns:p="http://schemas.openxmlformats.org/presentationml/2006/main">
  <p:tag name="NUM" val="8"/>
</p:tagLst>
</file>

<file path=ppt/tags/tag1004.xml><?xml version="1.0" encoding="utf-8"?>
<p:tagLst xmlns:a="http://schemas.openxmlformats.org/drawingml/2006/main" xmlns:r="http://schemas.openxmlformats.org/officeDocument/2006/relationships" xmlns:p="http://schemas.openxmlformats.org/presentationml/2006/main">
  <p:tag name="NUM" val="1"/>
</p:tagLst>
</file>

<file path=ppt/tags/tag1005.xml><?xml version="1.0" encoding="utf-8"?>
<p:tagLst xmlns:a="http://schemas.openxmlformats.org/drawingml/2006/main" xmlns:r="http://schemas.openxmlformats.org/officeDocument/2006/relationships" xmlns:p="http://schemas.openxmlformats.org/presentationml/2006/main">
  <p:tag name="NUM" val="2"/>
</p:tagLst>
</file>

<file path=ppt/tags/tag1006.xml><?xml version="1.0" encoding="utf-8"?>
<p:tagLst xmlns:a="http://schemas.openxmlformats.org/drawingml/2006/main" xmlns:r="http://schemas.openxmlformats.org/officeDocument/2006/relationships" xmlns:p="http://schemas.openxmlformats.org/presentationml/2006/main">
  <p:tag name="NUM" val="3"/>
</p:tagLst>
</file>

<file path=ppt/tags/tag1007.xml><?xml version="1.0" encoding="utf-8"?>
<p:tagLst xmlns:a="http://schemas.openxmlformats.org/drawingml/2006/main" xmlns:r="http://schemas.openxmlformats.org/officeDocument/2006/relationships" xmlns:p="http://schemas.openxmlformats.org/presentationml/2006/main">
  <p:tag name="NUM" val="4"/>
</p:tagLst>
</file>

<file path=ppt/tags/tag1008.xml><?xml version="1.0" encoding="utf-8"?>
<p:tagLst xmlns:a="http://schemas.openxmlformats.org/drawingml/2006/main" xmlns:r="http://schemas.openxmlformats.org/officeDocument/2006/relationships" xmlns:p="http://schemas.openxmlformats.org/presentationml/2006/main">
  <p:tag name="NUM" val="5"/>
</p:tagLst>
</file>

<file path=ppt/tags/tag1009.xml><?xml version="1.0" encoding="utf-8"?>
<p:tagLst xmlns:a="http://schemas.openxmlformats.org/drawingml/2006/main" xmlns:r="http://schemas.openxmlformats.org/officeDocument/2006/relationships" xmlns:p="http://schemas.openxmlformats.org/presentationml/2006/main">
  <p:tag name="NUM" val="6"/>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10.xml><?xml version="1.0" encoding="utf-8"?>
<p:tagLst xmlns:a="http://schemas.openxmlformats.org/drawingml/2006/main" xmlns:r="http://schemas.openxmlformats.org/officeDocument/2006/relationships" xmlns:p="http://schemas.openxmlformats.org/presentationml/2006/main">
  <p:tag name="NUM" val="7"/>
</p:tagLst>
</file>

<file path=ppt/tags/tag1011.xml><?xml version="1.0" encoding="utf-8"?>
<p:tagLst xmlns:a="http://schemas.openxmlformats.org/drawingml/2006/main" xmlns:r="http://schemas.openxmlformats.org/officeDocument/2006/relationships" xmlns:p="http://schemas.openxmlformats.org/presentationml/2006/main">
  <p:tag name="NUM" val="9"/>
</p:tagLst>
</file>

<file path=ppt/tags/tag1012.xml><?xml version="1.0" encoding="utf-8"?>
<p:tagLst xmlns:a="http://schemas.openxmlformats.org/drawingml/2006/main" xmlns:r="http://schemas.openxmlformats.org/officeDocument/2006/relationships" xmlns:p="http://schemas.openxmlformats.org/presentationml/2006/main">
  <p:tag name="NUM" val="1"/>
</p:tagLst>
</file>

<file path=ppt/tags/tag1013.xml><?xml version="1.0" encoding="utf-8"?>
<p:tagLst xmlns:a="http://schemas.openxmlformats.org/drawingml/2006/main" xmlns:r="http://schemas.openxmlformats.org/officeDocument/2006/relationships" xmlns:p="http://schemas.openxmlformats.org/presentationml/2006/main">
  <p:tag name="NUM" val="2"/>
</p:tagLst>
</file>

<file path=ppt/tags/tag1014.xml><?xml version="1.0" encoding="utf-8"?>
<p:tagLst xmlns:a="http://schemas.openxmlformats.org/drawingml/2006/main" xmlns:r="http://schemas.openxmlformats.org/officeDocument/2006/relationships" xmlns:p="http://schemas.openxmlformats.org/presentationml/2006/main">
  <p:tag name="NUM" val="3"/>
</p:tagLst>
</file>

<file path=ppt/tags/tag1015.xml><?xml version="1.0" encoding="utf-8"?>
<p:tagLst xmlns:a="http://schemas.openxmlformats.org/drawingml/2006/main" xmlns:r="http://schemas.openxmlformats.org/officeDocument/2006/relationships" xmlns:p="http://schemas.openxmlformats.org/presentationml/2006/main">
  <p:tag name="NUM" val="4"/>
</p:tagLst>
</file>

<file path=ppt/tags/tag1016.xml><?xml version="1.0" encoding="utf-8"?>
<p:tagLst xmlns:a="http://schemas.openxmlformats.org/drawingml/2006/main" xmlns:r="http://schemas.openxmlformats.org/officeDocument/2006/relationships" xmlns:p="http://schemas.openxmlformats.org/presentationml/2006/main">
  <p:tag name="NUM" val="5"/>
</p:tagLst>
</file>

<file path=ppt/tags/tag1017.xml><?xml version="1.0" encoding="utf-8"?>
<p:tagLst xmlns:a="http://schemas.openxmlformats.org/drawingml/2006/main" xmlns:r="http://schemas.openxmlformats.org/officeDocument/2006/relationships" xmlns:p="http://schemas.openxmlformats.org/presentationml/2006/main">
  <p:tag name="NUM" val="6"/>
</p:tagLst>
</file>

<file path=ppt/tags/tag1018.xml><?xml version="1.0" encoding="utf-8"?>
<p:tagLst xmlns:a="http://schemas.openxmlformats.org/drawingml/2006/main" xmlns:r="http://schemas.openxmlformats.org/officeDocument/2006/relationships" xmlns:p="http://schemas.openxmlformats.org/presentationml/2006/main">
  <p:tag name="NUM" val="1"/>
</p:tagLst>
</file>

<file path=ppt/tags/tag1019.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20.xml><?xml version="1.0" encoding="utf-8"?>
<p:tagLst xmlns:a="http://schemas.openxmlformats.org/drawingml/2006/main" xmlns:r="http://schemas.openxmlformats.org/officeDocument/2006/relationships" xmlns:p="http://schemas.openxmlformats.org/presentationml/2006/main">
  <p:tag name="NUM" val="3"/>
</p:tagLst>
</file>

<file path=ppt/tags/tag1021.xml><?xml version="1.0" encoding="utf-8"?>
<p:tagLst xmlns:a="http://schemas.openxmlformats.org/drawingml/2006/main" xmlns:r="http://schemas.openxmlformats.org/officeDocument/2006/relationships" xmlns:p="http://schemas.openxmlformats.org/presentationml/2006/main">
  <p:tag name="NUM" val="4"/>
</p:tagLst>
</file>

<file path=ppt/tags/tag1022.xml><?xml version="1.0" encoding="utf-8"?>
<p:tagLst xmlns:a="http://schemas.openxmlformats.org/drawingml/2006/main" xmlns:r="http://schemas.openxmlformats.org/officeDocument/2006/relationships" xmlns:p="http://schemas.openxmlformats.org/presentationml/2006/main">
  <p:tag name="NUM" val="5"/>
</p:tagLst>
</file>

<file path=ppt/tags/tag1023.xml><?xml version="1.0" encoding="utf-8"?>
<p:tagLst xmlns:a="http://schemas.openxmlformats.org/drawingml/2006/main" xmlns:r="http://schemas.openxmlformats.org/officeDocument/2006/relationships" xmlns:p="http://schemas.openxmlformats.org/presentationml/2006/main">
  <p:tag name="NUM" val="6"/>
</p:tagLst>
</file>

<file path=ppt/tags/tag1024.xml><?xml version="1.0" encoding="utf-8"?>
<p:tagLst xmlns:a="http://schemas.openxmlformats.org/drawingml/2006/main" xmlns:r="http://schemas.openxmlformats.org/officeDocument/2006/relationships" xmlns:p="http://schemas.openxmlformats.org/presentationml/2006/main">
  <p:tag name="NUM" val="7"/>
</p:tagLst>
</file>

<file path=ppt/tags/tag1025.xml><?xml version="1.0" encoding="utf-8"?>
<p:tagLst xmlns:a="http://schemas.openxmlformats.org/drawingml/2006/main" xmlns:r="http://schemas.openxmlformats.org/officeDocument/2006/relationships" xmlns:p="http://schemas.openxmlformats.org/presentationml/2006/main">
  <p:tag name="NUM" val="8"/>
</p:tagLst>
</file>

<file path=ppt/tags/tag1026.xml><?xml version="1.0" encoding="utf-8"?>
<p:tagLst xmlns:a="http://schemas.openxmlformats.org/drawingml/2006/main" xmlns:r="http://schemas.openxmlformats.org/officeDocument/2006/relationships" xmlns:p="http://schemas.openxmlformats.org/presentationml/2006/main">
  <p:tag name="NUM" val="9"/>
</p:tagLst>
</file>

<file path=ppt/tags/tag1027.xml><?xml version="1.0" encoding="utf-8"?>
<p:tagLst xmlns:a="http://schemas.openxmlformats.org/drawingml/2006/main" xmlns:r="http://schemas.openxmlformats.org/officeDocument/2006/relationships" xmlns:p="http://schemas.openxmlformats.org/presentationml/2006/main">
  <p:tag name="NUM" val="10"/>
</p:tagLst>
</file>

<file path=ppt/tags/tag1028.xml><?xml version="1.0" encoding="utf-8"?>
<p:tagLst xmlns:a="http://schemas.openxmlformats.org/drawingml/2006/main" xmlns:r="http://schemas.openxmlformats.org/officeDocument/2006/relationships" xmlns:p="http://schemas.openxmlformats.org/presentationml/2006/main">
  <p:tag name="NUM" val="11"/>
</p:tagLst>
</file>

<file path=ppt/tags/tag1029.xml><?xml version="1.0" encoding="utf-8"?>
<p:tagLst xmlns:a="http://schemas.openxmlformats.org/drawingml/2006/main" xmlns:r="http://schemas.openxmlformats.org/officeDocument/2006/relationships" xmlns:p="http://schemas.openxmlformats.org/presentationml/2006/main">
  <p:tag name="NUM" val="1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30.xml><?xml version="1.0" encoding="utf-8"?>
<p:tagLst xmlns:a="http://schemas.openxmlformats.org/drawingml/2006/main" xmlns:r="http://schemas.openxmlformats.org/officeDocument/2006/relationships" xmlns:p="http://schemas.openxmlformats.org/presentationml/2006/main">
  <p:tag name="NUM" val="13"/>
</p:tagLst>
</file>

<file path=ppt/tags/tag1031.xml><?xml version="1.0" encoding="utf-8"?>
<p:tagLst xmlns:a="http://schemas.openxmlformats.org/drawingml/2006/main" xmlns:r="http://schemas.openxmlformats.org/officeDocument/2006/relationships" xmlns:p="http://schemas.openxmlformats.org/presentationml/2006/main">
  <p:tag name="NUM" val="14"/>
</p:tagLst>
</file>

<file path=ppt/tags/tag1032.xml><?xml version="1.0" encoding="utf-8"?>
<p:tagLst xmlns:a="http://schemas.openxmlformats.org/drawingml/2006/main" xmlns:r="http://schemas.openxmlformats.org/officeDocument/2006/relationships" xmlns:p="http://schemas.openxmlformats.org/presentationml/2006/main">
  <p:tag name="NUM" val="15"/>
</p:tagLst>
</file>

<file path=ppt/tags/tag1033.xml><?xml version="1.0" encoding="utf-8"?>
<p:tagLst xmlns:a="http://schemas.openxmlformats.org/drawingml/2006/main" xmlns:r="http://schemas.openxmlformats.org/officeDocument/2006/relationships" xmlns:p="http://schemas.openxmlformats.org/presentationml/2006/main">
  <p:tag name="NUM" val="1"/>
</p:tagLst>
</file>

<file path=ppt/tags/tag1034.xml><?xml version="1.0" encoding="utf-8"?>
<p:tagLst xmlns:a="http://schemas.openxmlformats.org/drawingml/2006/main" xmlns:r="http://schemas.openxmlformats.org/officeDocument/2006/relationships" xmlns:p="http://schemas.openxmlformats.org/presentationml/2006/main">
  <p:tag name="NUM" val="2"/>
</p:tagLst>
</file>

<file path=ppt/tags/tag1035.xml><?xml version="1.0" encoding="utf-8"?>
<p:tagLst xmlns:a="http://schemas.openxmlformats.org/drawingml/2006/main" xmlns:r="http://schemas.openxmlformats.org/officeDocument/2006/relationships" xmlns:p="http://schemas.openxmlformats.org/presentationml/2006/main">
  <p:tag name="NUM" val="3"/>
</p:tagLst>
</file>

<file path=ppt/tags/tag1036.xml><?xml version="1.0" encoding="utf-8"?>
<p:tagLst xmlns:a="http://schemas.openxmlformats.org/drawingml/2006/main" xmlns:r="http://schemas.openxmlformats.org/officeDocument/2006/relationships" xmlns:p="http://schemas.openxmlformats.org/presentationml/2006/main">
  <p:tag name="NUM" val="4"/>
</p:tagLst>
</file>

<file path=ppt/tags/tag1037.xml><?xml version="1.0" encoding="utf-8"?>
<p:tagLst xmlns:a="http://schemas.openxmlformats.org/drawingml/2006/main" xmlns:r="http://schemas.openxmlformats.org/officeDocument/2006/relationships" xmlns:p="http://schemas.openxmlformats.org/presentationml/2006/main">
  <p:tag name="NUM" val="5"/>
</p:tagLst>
</file>

<file path=ppt/tags/tag1038.xml><?xml version="1.0" encoding="utf-8"?>
<p:tagLst xmlns:a="http://schemas.openxmlformats.org/drawingml/2006/main" xmlns:r="http://schemas.openxmlformats.org/officeDocument/2006/relationships" xmlns:p="http://schemas.openxmlformats.org/presentationml/2006/main">
  <p:tag name="NUM" val="6"/>
</p:tagLst>
</file>

<file path=ppt/tags/tag1039.xml><?xml version="1.0" encoding="utf-8"?>
<p:tagLst xmlns:a="http://schemas.openxmlformats.org/drawingml/2006/main" xmlns:r="http://schemas.openxmlformats.org/officeDocument/2006/relationships" xmlns:p="http://schemas.openxmlformats.org/presentationml/2006/main">
  <p:tag name="NUM" val="7"/>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40.xml><?xml version="1.0" encoding="utf-8"?>
<p:tagLst xmlns:a="http://schemas.openxmlformats.org/drawingml/2006/main" xmlns:r="http://schemas.openxmlformats.org/officeDocument/2006/relationships" xmlns:p="http://schemas.openxmlformats.org/presentationml/2006/main">
  <p:tag name="NUM" val="8"/>
</p:tagLst>
</file>

<file path=ppt/tags/tag1041.xml><?xml version="1.0" encoding="utf-8"?>
<p:tagLst xmlns:a="http://schemas.openxmlformats.org/drawingml/2006/main" xmlns:r="http://schemas.openxmlformats.org/officeDocument/2006/relationships" xmlns:p="http://schemas.openxmlformats.org/presentationml/2006/main">
  <p:tag name="NUM" val="9"/>
</p:tagLst>
</file>

<file path=ppt/tags/tag1042.xml><?xml version="1.0" encoding="utf-8"?>
<p:tagLst xmlns:a="http://schemas.openxmlformats.org/drawingml/2006/main" xmlns:r="http://schemas.openxmlformats.org/officeDocument/2006/relationships" xmlns:p="http://schemas.openxmlformats.org/presentationml/2006/main">
  <p:tag name="NUM" val="1"/>
</p:tagLst>
</file>

<file path=ppt/tags/tag1043.xml><?xml version="1.0" encoding="utf-8"?>
<p:tagLst xmlns:a="http://schemas.openxmlformats.org/drawingml/2006/main" xmlns:r="http://schemas.openxmlformats.org/officeDocument/2006/relationships" xmlns:p="http://schemas.openxmlformats.org/presentationml/2006/main">
  <p:tag name="NUM" val="2"/>
</p:tagLst>
</file>

<file path=ppt/tags/tag1044.xml><?xml version="1.0" encoding="utf-8"?>
<p:tagLst xmlns:a="http://schemas.openxmlformats.org/drawingml/2006/main" xmlns:r="http://schemas.openxmlformats.org/officeDocument/2006/relationships" xmlns:p="http://schemas.openxmlformats.org/presentationml/2006/main">
  <p:tag name="NUM" val="3"/>
</p:tagLst>
</file>

<file path=ppt/tags/tag1045.xml><?xml version="1.0" encoding="utf-8"?>
<p:tagLst xmlns:a="http://schemas.openxmlformats.org/drawingml/2006/main" xmlns:r="http://schemas.openxmlformats.org/officeDocument/2006/relationships" xmlns:p="http://schemas.openxmlformats.org/presentationml/2006/main">
  <p:tag name="NUM" val="4"/>
</p:tagLst>
</file>

<file path=ppt/tags/tag1046.xml><?xml version="1.0" encoding="utf-8"?>
<p:tagLst xmlns:a="http://schemas.openxmlformats.org/drawingml/2006/main" xmlns:r="http://schemas.openxmlformats.org/officeDocument/2006/relationships" xmlns:p="http://schemas.openxmlformats.org/presentationml/2006/main">
  <p:tag name="NUM" val="5"/>
</p:tagLst>
</file>

<file path=ppt/tags/tag1047.xml><?xml version="1.0" encoding="utf-8"?>
<p:tagLst xmlns:a="http://schemas.openxmlformats.org/drawingml/2006/main" xmlns:r="http://schemas.openxmlformats.org/officeDocument/2006/relationships" xmlns:p="http://schemas.openxmlformats.org/presentationml/2006/main">
  <p:tag name="NUM" val="6"/>
</p:tagLst>
</file>

<file path=ppt/tags/tag1048.xml><?xml version="1.0" encoding="utf-8"?>
<p:tagLst xmlns:a="http://schemas.openxmlformats.org/drawingml/2006/main" xmlns:r="http://schemas.openxmlformats.org/officeDocument/2006/relationships" xmlns:p="http://schemas.openxmlformats.org/presentationml/2006/main">
  <p:tag name="NUM" val="7"/>
</p:tagLst>
</file>

<file path=ppt/tags/tag1049.xml><?xml version="1.0" encoding="utf-8"?>
<p:tagLst xmlns:a="http://schemas.openxmlformats.org/drawingml/2006/main" xmlns:r="http://schemas.openxmlformats.org/officeDocument/2006/relationships" xmlns:p="http://schemas.openxmlformats.org/presentationml/2006/main">
  <p:tag name="NUM" val="8"/>
</p:tagLst>
</file>

<file path=ppt/tags/tag105.xml><?xml version="1.0" encoding="utf-8"?>
<p:tagLst xmlns:a="http://schemas.openxmlformats.org/drawingml/2006/main" xmlns:r="http://schemas.openxmlformats.org/officeDocument/2006/relationships" xmlns:p="http://schemas.openxmlformats.org/presentationml/2006/main">
  <p:tag name="NUM" val="5"/>
</p:tagLst>
</file>

<file path=ppt/tags/tag1050.xml><?xml version="1.0" encoding="utf-8"?>
<p:tagLst xmlns:a="http://schemas.openxmlformats.org/drawingml/2006/main" xmlns:r="http://schemas.openxmlformats.org/officeDocument/2006/relationships" xmlns:p="http://schemas.openxmlformats.org/presentationml/2006/main">
  <p:tag name="NUM" val="1"/>
</p:tagLst>
</file>

<file path=ppt/tags/tag1051.xml><?xml version="1.0" encoding="utf-8"?>
<p:tagLst xmlns:a="http://schemas.openxmlformats.org/drawingml/2006/main" xmlns:r="http://schemas.openxmlformats.org/officeDocument/2006/relationships" xmlns:p="http://schemas.openxmlformats.org/presentationml/2006/main">
  <p:tag name="NUM" val="2"/>
</p:tagLst>
</file>

<file path=ppt/tags/tag1052.xml><?xml version="1.0" encoding="utf-8"?>
<p:tagLst xmlns:a="http://schemas.openxmlformats.org/drawingml/2006/main" xmlns:r="http://schemas.openxmlformats.org/officeDocument/2006/relationships" xmlns:p="http://schemas.openxmlformats.org/presentationml/2006/main">
  <p:tag name="NUM" val="3"/>
</p:tagLst>
</file>

<file path=ppt/tags/tag1053.xml><?xml version="1.0" encoding="utf-8"?>
<p:tagLst xmlns:a="http://schemas.openxmlformats.org/drawingml/2006/main" xmlns:r="http://schemas.openxmlformats.org/officeDocument/2006/relationships" xmlns:p="http://schemas.openxmlformats.org/presentationml/2006/main">
  <p:tag name="NUM" val="4"/>
</p:tagLst>
</file>

<file path=ppt/tags/tag1054.xml><?xml version="1.0" encoding="utf-8"?>
<p:tagLst xmlns:a="http://schemas.openxmlformats.org/drawingml/2006/main" xmlns:r="http://schemas.openxmlformats.org/officeDocument/2006/relationships" xmlns:p="http://schemas.openxmlformats.org/presentationml/2006/main">
  <p:tag name="NUM" val="5"/>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7"/>
</p:tagLst>
</file>

<file path=ppt/tags/tag108.xml><?xml version="1.0" encoding="utf-8"?>
<p:tagLst xmlns:a="http://schemas.openxmlformats.org/drawingml/2006/main" xmlns:r="http://schemas.openxmlformats.org/officeDocument/2006/relationships" xmlns:p="http://schemas.openxmlformats.org/presentationml/2006/main">
  <p:tag name="NUM" val="8"/>
</p:tagLst>
</file>

<file path=ppt/tags/tag109.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7"/>
</p:tagLst>
</file>

<file path=ppt/tags/tag117.xml><?xml version="1.0" encoding="utf-8"?>
<p:tagLst xmlns:a="http://schemas.openxmlformats.org/drawingml/2006/main" xmlns:r="http://schemas.openxmlformats.org/officeDocument/2006/relationships" xmlns:p="http://schemas.openxmlformats.org/presentationml/2006/main">
  <p:tag name="NUM" val="8"/>
</p:tagLst>
</file>

<file path=ppt/tags/tag118.xml><?xml version="1.0" encoding="utf-8"?>
<p:tagLst xmlns:a="http://schemas.openxmlformats.org/drawingml/2006/main" xmlns:r="http://schemas.openxmlformats.org/officeDocument/2006/relationships" xmlns:p="http://schemas.openxmlformats.org/presentationml/2006/main">
  <p:tag name="NUM" val="9"/>
</p:tagLst>
</file>

<file path=ppt/tags/tag119.xml><?xml version="1.0" encoding="utf-8"?>
<p:tagLst xmlns:a="http://schemas.openxmlformats.org/drawingml/2006/main" xmlns:r="http://schemas.openxmlformats.org/officeDocument/2006/relationships" xmlns:p="http://schemas.openxmlformats.org/presentationml/2006/main">
  <p:tag name="NUM" val="10"/>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4"/>
</p:tagLst>
</file>

<file path=ppt/tags/tag124.xml><?xml version="1.0" encoding="utf-8"?>
<p:tagLst xmlns:a="http://schemas.openxmlformats.org/drawingml/2006/main" xmlns:r="http://schemas.openxmlformats.org/officeDocument/2006/relationships" xmlns:p="http://schemas.openxmlformats.org/presentationml/2006/main">
  <p:tag name="NUM" val="5"/>
</p:tagLst>
</file>

<file path=ppt/tags/tag125.xml><?xml version="1.0" encoding="utf-8"?>
<p:tagLst xmlns:a="http://schemas.openxmlformats.org/drawingml/2006/main" xmlns:r="http://schemas.openxmlformats.org/officeDocument/2006/relationships" xmlns:p="http://schemas.openxmlformats.org/presentationml/2006/main">
  <p:tag name="NUM" val="6"/>
</p:tagLst>
</file>

<file path=ppt/tags/tag126.xml><?xml version="1.0" encoding="utf-8"?>
<p:tagLst xmlns:a="http://schemas.openxmlformats.org/drawingml/2006/main" xmlns:r="http://schemas.openxmlformats.org/officeDocument/2006/relationships" xmlns:p="http://schemas.openxmlformats.org/presentationml/2006/main">
  <p:tag name="NUM" val="7"/>
</p:tagLst>
</file>

<file path=ppt/tags/tag127.xml><?xml version="1.0" encoding="utf-8"?>
<p:tagLst xmlns:a="http://schemas.openxmlformats.org/drawingml/2006/main" xmlns:r="http://schemas.openxmlformats.org/officeDocument/2006/relationships" xmlns:p="http://schemas.openxmlformats.org/presentationml/2006/main">
  <p:tag name="NUM" val="8"/>
</p:tagLst>
</file>

<file path=ppt/tags/tag128.xml><?xml version="1.0" encoding="utf-8"?>
<p:tagLst xmlns:a="http://schemas.openxmlformats.org/drawingml/2006/main" xmlns:r="http://schemas.openxmlformats.org/officeDocument/2006/relationships" xmlns:p="http://schemas.openxmlformats.org/presentationml/2006/main">
  <p:tag name="NUM" val="9"/>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4"/>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3"/>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2"/>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4"/>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9"/>
</p:tagLst>
</file>

<file path=ppt/tags/tag174.xml><?xml version="1.0" encoding="utf-8"?>
<p:tagLst xmlns:a="http://schemas.openxmlformats.org/drawingml/2006/main" xmlns:r="http://schemas.openxmlformats.org/officeDocument/2006/relationships" xmlns:p="http://schemas.openxmlformats.org/presentationml/2006/main">
  <p:tag name="NUM" val="1"/>
</p:tagLst>
</file>

<file path=ppt/tags/tag175.xml><?xml version="1.0" encoding="utf-8"?>
<p:tagLst xmlns:a="http://schemas.openxmlformats.org/drawingml/2006/main" xmlns:r="http://schemas.openxmlformats.org/officeDocument/2006/relationships" xmlns:p="http://schemas.openxmlformats.org/presentationml/2006/main">
  <p:tag name="NUM" val="2"/>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9"/>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8"/>
</p:tagLst>
</file>

<file path=ppt/tags/tag191.xml><?xml version="1.0" encoding="utf-8"?>
<p:tagLst xmlns:a="http://schemas.openxmlformats.org/drawingml/2006/main" xmlns:r="http://schemas.openxmlformats.org/officeDocument/2006/relationships" xmlns:p="http://schemas.openxmlformats.org/presentationml/2006/main">
  <p:tag name="NUM" val="9"/>
</p:tagLst>
</file>

<file path=ppt/tags/tag192.xml><?xml version="1.0" encoding="utf-8"?>
<p:tagLst xmlns:a="http://schemas.openxmlformats.org/drawingml/2006/main" xmlns:r="http://schemas.openxmlformats.org/officeDocument/2006/relationships" xmlns:p="http://schemas.openxmlformats.org/presentationml/2006/main">
  <p:tag name="NUM" val="1"/>
</p:tagLst>
</file>

<file path=ppt/tags/tag193.xml><?xml version="1.0" encoding="utf-8"?>
<p:tagLst xmlns:a="http://schemas.openxmlformats.org/drawingml/2006/main" xmlns:r="http://schemas.openxmlformats.org/officeDocument/2006/relationships" xmlns:p="http://schemas.openxmlformats.org/presentationml/2006/main">
  <p:tag name="NUM" val="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4"/>
</p:tagLst>
</file>

<file path=ppt/tags/tag196.xml><?xml version="1.0" encoding="utf-8"?>
<p:tagLst xmlns:a="http://schemas.openxmlformats.org/drawingml/2006/main" xmlns:r="http://schemas.openxmlformats.org/officeDocument/2006/relationships" xmlns:p="http://schemas.openxmlformats.org/presentationml/2006/main">
  <p:tag name="NUM" val="5"/>
</p:tagLst>
</file>

<file path=ppt/tags/tag197.xml><?xml version="1.0" encoding="utf-8"?>
<p:tagLst xmlns:a="http://schemas.openxmlformats.org/drawingml/2006/main" xmlns:r="http://schemas.openxmlformats.org/officeDocument/2006/relationships" xmlns:p="http://schemas.openxmlformats.org/presentationml/2006/main">
  <p:tag name="NUM" val="1"/>
</p:tagLst>
</file>

<file path=ppt/tags/tag198.xml><?xml version="1.0" encoding="utf-8"?>
<p:tagLst xmlns:a="http://schemas.openxmlformats.org/drawingml/2006/main" xmlns:r="http://schemas.openxmlformats.org/officeDocument/2006/relationships" xmlns:p="http://schemas.openxmlformats.org/presentationml/2006/main">
  <p:tag name="NUM" val="2"/>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1"/>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4"/>
</p:tagLst>
</file>

<file path=ppt/tags/tag204.xml><?xml version="1.0" encoding="utf-8"?>
<p:tagLst xmlns:a="http://schemas.openxmlformats.org/drawingml/2006/main" xmlns:r="http://schemas.openxmlformats.org/officeDocument/2006/relationships" xmlns:p="http://schemas.openxmlformats.org/presentationml/2006/main">
  <p:tag name="NUM" val="5"/>
</p:tagLst>
</file>

<file path=ppt/tags/tag205.xml><?xml version="1.0" encoding="utf-8"?>
<p:tagLst xmlns:a="http://schemas.openxmlformats.org/drawingml/2006/main" xmlns:r="http://schemas.openxmlformats.org/officeDocument/2006/relationships" xmlns:p="http://schemas.openxmlformats.org/presentationml/2006/main">
  <p:tag name="NUM" val="6"/>
</p:tagLst>
</file>

<file path=ppt/tags/tag206.xml><?xml version="1.0" encoding="utf-8"?>
<p:tagLst xmlns:a="http://schemas.openxmlformats.org/drawingml/2006/main" xmlns:r="http://schemas.openxmlformats.org/officeDocument/2006/relationships" xmlns:p="http://schemas.openxmlformats.org/presentationml/2006/main">
  <p:tag name="NUM" val="7"/>
</p:tagLst>
</file>

<file path=ppt/tags/tag207.xml><?xml version="1.0" encoding="utf-8"?>
<p:tagLst xmlns:a="http://schemas.openxmlformats.org/drawingml/2006/main" xmlns:r="http://schemas.openxmlformats.org/officeDocument/2006/relationships" xmlns:p="http://schemas.openxmlformats.org/presentationml/2006/main">
  <p:tag name="NUM" val="8"/>
</p:tagLst>
</file>

<file path=ppt/tags/tag208.xml><?xml version="1.0" encoding="utf-8"?>
<p:tagLst xmlns:a="http://schemas.openxmlformats.org/drawingml/2006/main" xmlns:r="http://schemas.openxmlformats.org/officeDocument/2006/relationships" xmlns:p="http://schemas.openxmlformats.org/presentationml/2006/main">
  <p:tag name="NUM" val="9"/>
</p:tagLst>
</file>

<file path=ppt/tags/tag209.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2"/>
</p:tagLst>
</file>

<file path=ppt/tags/tag211.xml><?xml version="1.0" encoding="utf-8"?>
<p:tagLst xmlns:a="http://schemas.openxmlformats.org/drawingml/2006/main" xmlns:r="http://schemas.openxmlformats.org/officeDocument/2006/relationships" xmlns:p="http://schemas.openxmlformats.org/presentationml/2006/main">
  <p:tag name="NUM" val="3"/>
</p:tagLst>
</file>

<file path=ppt/tags/tag212.xml><?xml version="1.0" encoding="utf-8"?>
<p:tagLst xmlns:a="http://schemas.openxmlformats.org/drawingml/2006/main" xmlns:r="http://schemas.openxmlformats.org/officeDocument/2006/relationships" xmlns:p="http://schemas.openxmlformats.org/presentationml/2006/main">
  <p:tag name="NUM" val="4"/>
</p:tagLst>
</file>

<file path=ppt/tags/tag213.xml><?xml version="1.0" encoding="utf-8"?>
<p:tagLst xmlns:a="http://schemas.openxmlformats.org/drawingml/2006/main" xmlns:r="http://schemas.openxmlformats.org/officeDocument/2006/relationships" xmlns:p="http://schemas.openxmlformats.org/presentationml/2006/main">
  <p:tag name="NUM" val="5"/>
</p:tagLst>
</file>

<file path=ppt/tags/tag214.xml><?xml version="1.0" encoding="utf-8"?>
<p:tagLst xmlns:a="http://schemas.openxmlformats.org/drawingml/2006/main" xmlns:r="http://schemas.openxmlformats.org/officeDocument/2006/relationships" xmlns:p="http://schemas.openxmlformats.org/presentationml/2006/main">
  <p:tag name="NUM" val="6"/>
</p:tagLst>
</file>

<file path=ppt/tags/tag215.xml><?xml version="1.0" encoding="utf-8"?>
<p:tagLst xmlns:a="http://schemas.openxmlformats.org/drawingml/2006/main" xmlns:r="http://schemas.openxmlformats.org/officeDocument/2006/relationships" xmlns:p="http://schemas.openxmlformats.org/presentationml/2006/main">
  <p:tag name="NUM" val="7"/>
</p:tagLst>
</file>

<file path=ppt/tags/tag216.xml><?xml version="1.0" encoding="utf-8"?>
<p:tagLst xmlns:a="http://schemas.openxmlformats.org/drawingml/2006/main" xmlns:r="http://schemas.openxmlformats.org/officeDocument/2006/relationships" xmlns:p="http://schemas.openxmlformats.org/presentationml/2006/main">
  <p:tag name="NUM" val="8"/>
</p:tagLst>
</file>

<file path=ppt/tags/tag217.xml><?xml version="1.0" encoding="utf-8"?>
<p:tagLst xmlns:a="http://schemas.openxmlformats.org/drawingml/2006/main" xmlns:r="http://schemas.openxmlformats.org/officeDocument/2006/relationships" xmlns:p="http://schemas.openxmlformats.org/presentationml/2006/main">
  <p:tag name="NUM" val="9"/>
</p:tagLst>
</file>

<file path=ppt/tags/tag218.xml><?xml version="1.0" encoding="utf-8"?>
<p:tagLst xmlns:a="http://schemas.openxmlformats.org/drawingml/2006/main" xmlns:r="http://schemas.openxmlformats.org/officeDocument/2006/relationships" xmlns:p="http://schemas.openxmlformats.org/presentationml/2006/main">
  <p:tag name="NUM" val="1"/>
</p:tagLst>
</file>

<file path=ppt/tags/tag219.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3"/>
</p:tagLst>
</file>

<file path=ppt/tags/tag221.xml><?xml version="1.0" encoding="utf-8"?>
<p:tagLst xmlns:a="http://schemas.openxmlformats.org/drawingml/2006/main" xmlns:r="http://schemas.openxmlformats.org/officeDocument/2006/relationships" xmlns:p="http://schemas.openxmlformats.org/presentationml/2006/main">
  <p:tag name="NUM" val="4"/>
</p:tagLst>
</file>

<file path=ppt/tags/tag222.xml><?xml version="1.0" encoding="utf-8"?>
<p:tagLst xmlns:a="http://schemas.openxmlformats.org/drawingml/2006/main" xmlns:r="http://schemas.openxmlformats.org/officeDocument/2006/relationships" xmlns:p="http://schemas.openxmlformats.org/presentationml/2006/main">
  <p:tag name="NUM" val="5"/>
</p:tagLst>
</file>

<file path=ppt/tags/tag223.xml><?xml version="1.0" encoding="utf-8"?>
<p:tagLst xmlns:a="http://schemas.openxmlformats.org/drawingml/2006/main" xmlns:r="http://schemas.openxmlformats.org/officeDocument/2006/relationships" xmlns:p="http://schemas.openxmlformats.org/presentationml/2006/main">
  <p:tag name="NUM" val="6"/>
</p:tagLst>
</file>

<file path=ppt/tags/tag224.xml><?xml version="1.0" encoding="utf-8"?>
<p:tagLst xmlns:a="http://schemas.openxmlformats.org/drawingml/2006/main" xmlns:r="http://schemas.openxmlformats.org/officeDocument/2006/relationships" xmlns:p="http://schemas.openxmlformats.org/presentationml/2006/main">
  <p:tag name="NUM" val="7"/>
</p:tagLst>
</file>

<file path=ppt/tags/tag225.xml><?xml version="1.0" encoding="utf-8"?>
<p:tagLst xmlns:a="http://schemas.openxmlformats.org/drawingml/2006/main" xmlns:r="http://schemas.openxmlformats.org/officeDocument/2006/relationships" xmlns:p="http://schemas.openxmlformats.org/presentationml/2006/main">
  <p:tag name="NUM" val="8"/>
</p:tagLst>
</file>

<file path=ppt/tags/tag226.xml><?xml version="1.0" encoding="utf-8"?>
<p:tagLst xmlns:a="http://schemas.openxmlformats.org/drawingml/2006/main" xmlns:r="http://schemas.openxmlformats.org/officeDocument/2006/relationships" xmlns:p="http://schemas.openxmlformats.org/presentationml/2006/main">
  <p:tag name="NUM" val="9"/>
</p:tagLst>
</file>

<file path=ppt/tags/tag227.xml><?xml version="1.0" encoding="utf-8"?>
<p:tagLst xmlns:a="http://schemas.openxmlformats.org/drawingml/2006/main" xmlns:r="http://schemas.openxmlformats.org/officeDocument/2006/relationships" xmlns:p="http://schemas.openxmlformats.org/presentationml/2006/main">
  <p:tag name="NUM" val="1"/>
</p:tagLst>
</file>

<file path=ppt/tags/tag228.xml><?xml version="1.0" encoding="utf-8"?>
<p:tagLst xmlns:a="http://schemas.openxmlformats.org/drawingml/2006/main" xmlns:r="http://schemas.openxmlformats.org/officeDocument/2006/relationships" xmlns:p="http://schemas.openxmlformats.org/presentationml/2006/main">
  <p:tag name="NUM" val="2"/>
</p:tagLst>
</file>

<file path=ppt/tags/tag229.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4"/>
</p:tagLst>
</file>

<file path=ppt/tags/tag231.xml><?xml version="1.0" encoding="utf-8"?>
<p:tagLst xmlns:a="http://schemas.openxmlformats.org/drawingml/2006/main" xmlns:r="http://schemas.openxmlformats.org/officeDocument/2006/relationships" xmlns:p="http://schemas.openxmlformats.org/presentationml/2006/main">
  <p:tag name="NUM" val="5"/>
</p:tagLst>
</file>

<file path=ppt/tags/tag232.xml><?xml version="1.0" encoding="utf-8"?>
<p:tagLst xmlns:a="http://schemas.openxmlformats.org/drawingml/2006/main" xmlns:r="http://schemas.openxmlformats.org/officeDocument/2006/relationships" xmlns:p="http://schemas.openxmlformats.org/presentationml/2006/main">
  <p:tag name="NUM" val="6"/>
</p:tagLst>
</file>

<file path=ppt/tags/tag233.xml><?xml version="1.0" encoding="utf-8"?>
<p:tagLst xmlns:a="http://schemas.openxmlformats.org/drawingml/2006/main" xmlns:r="http://schemas.openxmlformats.org/officeDocument/2006/relationships" xmlns:p="http://schemas.openxmlformats.org/presentationml/2006/main">
  <p:tag name="NUM" val="7"/>
</p:tagLst>
</file>

<file path=ppt/tags/tag234.xml><?xml version="1.0" encoding="utf-8"?>
<p:tagLst xmlns:a="http://schemas.openxmlformats.org/drawingml/2006/main" xmlns:r="http://schemas.openxmlformats.org/officeDocument/2006/relationships" xmlns:p="http://schemas.openxmlformats.org/presentationml/2006/main">
  <p:tag name="NUM" val="8"/>
</p:tagLst>
</file>

<file path=ppt/tags/tag235.xml><?xml version="1.0" encoding="utf-8"?>
<p:tagLst xmlns:a="http://schemas.openxmlformats.org/drawingml/2006/main" xmlns:r="http://schemas.openxmlformats.org/officeDocument/2006/relationships" xmlns:p="http://schemas.openxmlformats.org/presentationml/2006/main">
  <p:tag name="NUM" val="9"/>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37.xml><?xml version="1.0" encoding="utf-8"?>
<p:tagLst xmlns:a="http://schemas.openxmlformats.org/drawingml/2006/main" xmlns:r="http://schemas.openxmlformats.org/officeDocument/2006/relationships" xmlns:p="http://schemas.openxmlformats.org/presentationml/2006/main">
  <p:tag name="NUM" val="2"/>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5"/>
</p:tagLst>
</file>

<file path=ppt/tags/tag241.xml><?xml version="1.0" encoding="utf-8"?>
<p:tagLst xmlns:a="http://schemas.openxmlformats.org/drawingml/2006/main" xmlns:r="http://schemas.openxmlformats.org/officeDocument/2006/relationships" xmlns:p="http://schemas.openxmlformats.org/presentationml/2006/main">
  <p:tag name="NUM" val="6"/>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8"/>
</p:tagLst>
</file>

<file path=ppt/tags/tag244.xml><?xml version="1.0" encoding="utf-8"?>
<p:tagLst xmlns:a="http://schemas.openxmlformats.org/drawingml/2006/main" xmlns:r="http://schemas.openxmlformats.org/officeDocument/2006/relationships" xmlns:p="http://schemas.openxmlformats.org/presentationml/2006/main">
  <p:tag name="NUM" val="9"/>
</p:tagLst>
</file>

<file path=ppt/tags/tag245.xml><?xml version="1.0" encoding="utf-8"?>
<p:tagLst xmlns:a="http://schemas.openxmlformats.org/drawingml/2006/main" xmlns:r="http://schemas.openxmlformats.org/officeDocument/2006/relationships" xmlns:p="http://schemas.openxmlformats.org/presentationml/2006/main">
  <p:tag name="NUM" val="1"/>
</p:tagLst>
</file>

<file path=ppt/tags/tag246.xml><?xml version="1.0" encoding="utf-8"?>
<p:tagLst xmlns:a="http://schemas.openxmlformats.org/drawingml/2006/main" xmlns:r="http://schemas.openxmlformats.org/officeDocument/2006/relationships" xmlns:p="http://schemas.openxmlformats.org/presentationml/2006/main">
  <p:tag name="NUM" val="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4"/>
</p:tagLst>
</file>

<file path=ppt/tags/tag249.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6"/>
</p:tagLst>
</file>

<file path=ppt/tags/tag251.xml><?xml version="1.0" encoding="utf-8"?>
<p:tagLst xmlns:a="http://schemas.openxmlformats.org/drawingml/2006/main" xmlns:r="http://schemas.openxmlformats.org/officeDocument/2006/relationships" xmlns:p="http://schemas.openxmlformats.org/presentationml/2006/main">
  <p:tag name="NUM" val="7"/>
</p:tagLst>
</file>

<file path=ppt/tags/tag252.xml><?xml version="1.0" encoding="utf-8"?>
<p:tagLst xmlns:a="http://schemas.openxmlformats.org/drawingml/2006/main" xmlns:r="http://schemas.openxmlformats.org/officeDocument/2006/relationships" xmlns:p="http://schemas.openxmlformats.org/presentationml/2006/main">
  <p:tag name="NUM" val="9"/>
</p:tagLst>
</file>

<file path=ppt/tags/tag253.xml><?xml version="1.0" encoding="utf-8"?>
<p:tagLst xmlns:a="http://schemas.openxmlformats.org/drawingml/2006/main" xmlns:r="http://schemas.openxmlformats.org/officeDocument/2006/relationships" xmlns:p="http://schemas.openxmlformats.org/presentationml/2006/main">
  <p:tag name="NUM" val="1"/>
</p:tagLst>
</file>

<file path=ppt/tags/tag254.xml><?xml version="1.0" encoding="utf-8"?>
<p:tagLst xmlns:a="http://schemas.openxmlformats.org/drawingml/2006/main" xmlns:r="http://schemas.openxmlformats.org/officeDocument/2006/relationships" xmlns:p="http://schemas.openxmlformats.org/presentationml/2006/main">
  <p:tag name="NUM" val="2"/>
</p:tagLst>
</file>

<file path=ppt/tags/tag255.xml><?xml version="1.0" encoding="utf-8"?>
<p:tagLst xmlns:a="http://schemas.openxmlformats.org/drawingml/2006/main" xmlns:r="http://schemas.openxmlformats.org/officeDocument/2006/relationships" xmlns:p="http://schemas.openxmlformats.org/presentationml/2006/main">
  <p:tag name="NUM" val="3"/>
</p:tagLst>
</file>

<file path=ppt/tags/tag256.xml><?xml version="1.0" encoding="utf-8"?>
<p:tagLst xmlns:a="http://schemas.openxmlformats.org/drawingml/2006/main" xmlns:r="http://schemas.openxmlformats.org/officeDocument/2006/relationships" xmlns:p="http://schemas.openxmlformats.org/presentationml/2006/main">
  <p:tag name="NUM" val="4"/>
</p:tagLst>
</file>

<file path=ppt/tags/tag257.xml><?xml version="1.0" encoding="utf-8"?>
<p:tagLst xmlns:a="http://schemas.openxmlformats.org/drawingml/2006/main" xmlns:r="http://schemas.openxmlformats.org/officeDocument/2006/relationships" xmlns:p="http://schemas.openxmlformats.org/presentationml/2006/main">
  <p:tag name="NUM" val="5"/>
</p:tagLst>
</file>

<file path=ppt/tags/tag258.xml><?xml version="1.0" encoding="utf-8"?>
<p:tagLst xmlns:a="http://schemas.openxmlformats.org/drawingml/2006/main" xmlns:r="http://schemas.openxmlformats.org/officeDocument/2006/relationships" xmlns:p="http://schemas.openxmlformats.org/presentationml/2006/main">
  <p:tag name="NUM" val="6"/>
</p:tagLst>
</file>

<file path=ppt/tags/tag259.xml><?xml version="1.0" encoding="utf-8"?>
<p:tagLst xmlns:a="http://schemas.openxmlformats.org/drawingml/2006/main" xmlns:r="http://schemas.openxmlformats.org/officeDocument/2006/relationships" xmlns:p="http://schemas.openxmlformats.org/presentationml/2006/main">
  <p:tag name="NUM" val="9"/>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1"/>
</p:tagLst>
</file>

<file path=ppt/tags/tag267.xml><?xml version="1.0" encoding="utf-8"?>
<p:tagLst xmlns:a="http://schemas.openxmlformats.org/drawingml/2006/main" xmlns:r="http://schemas.openxmlformats.org/officeDocument/2006/relationships" xmlns:p="http://schemas.openxmlformats.org/presentationml/2006/main">
  <p:tag name="NUM" val="2"/>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70.xml><?xml version="1.0" encoding="utf-8"?>
<p:tagLst xmlns:a="http://schemas.openxmlformats.org/drawingml/2006/main" xmlns:r="http://schemas.openxmlformats.org/officeDocument/2006/relationships" xmlns:p="http://schemas.openxmlformats.org/presentationml/2006/main">
  <p:tag name="NUM" val="5"/>
</p:tagLst>
</file>

<file path=ppt/tags/tag271.xml><?xml version="1.0" encoding="utf-8"?>
<p:tagLst xmlns:a="http://schemas.openxmlformats.org/drawingml/2006/main" xmlns:r="http://schemas.openxmlformats.org/officeDocument/2006/relationships" xmlns:p="http://schemas.openxmlformats.org/presentationml/2006/main">
  <p:tag name="NUM" val="1"/>
</p:tagLst>
</file>

<file path=ppt/tags/tag272.xml><?xml version="1.0" encoding="utf-8"?>
<p:tagLst xmlns:a="http://schemas.openxmlformats.org/drawingml/2006/main" xmlns:r="http://schemas.openxmlformats.org/officeDocument/2006/relationships" xmlns:p="http://schemas.openxmlformats.org/presentationml/2006/main">
  <p:tag name="NUM" val="2"/>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3"/>
</p:tagLst>
</file>

<file path=ppt/tags/tag275.xml><?xml version="1.0" encoding="utf-8"?>
<p:tagLst xmlns:a="http://schemas.openxmlformats.org/drawingml/2006/main" xmlns:r="http://schemas.openxmlformats.org/officeDocument/2006/relationships" xmlns:p="http://schemas.openxmlformats.org/presentationml/2006/main">
  <p:tag name="NUM" val="4"/>
</p:tagLst>
</file>

<file path=ppt/tags/tag276.xml><?xml version="1.0" encoding="utf-8"?>
<p:tagLst xmlns:a="http://schemas.openxmlformats.org/drawingml/2006/main" xmlns:r="http://schemas.openxmlformats.org/officeDocument/2006/relationships" xmlns:p="http://schemas.openxmlformats.org/presentationml/2006/main">
  <p:tag name="NUM" val="5"/>
</p:tagLst>
</file>

<file path=ppt/tags/tag277.xml><?xml version="1.0" encoding="utf-8"?>
<p:tagLst xmlns:a="http://schemas.openxmlformats.org/drawingml/2006/main" xmlns:r="http://schemas.openxmlformats.org/officeDocument/2006/relationships" xmlns:p="http://schemas.openxmlformats.org/presentationml/2006/main">
  <p:tag name="NUM" val="6"/>
</p:tagLst>
</file>

<file path=ppt/tags/tag278.xml><?xml version="1.0" encoding="utf-8"?>
<p:tagLst xmlns:a="http://schemas.openxmlformats.org/drawingml/2006/main" xmlns:r="http://schemas.openxmlformats.org/officeDocument/2006/relationships" xmlns:p="http://schemas.openxmlformats.org/presentationml/2006/main">
  <p:tag name="NUM" val="7"/>
</p:tagLst>
</file>

<file path=ppt/tags/tag279.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80.xml><?xml version="1.0" encoding="utf-8"?>
<p:tagLst xmlns:a="http://schemas.openxmlformats.org/drawingml/2006/main" xmlns:r="http://schemas.openxmlformats.org/officeDocument/2006/relationships" xmlns:p="http://schemas.openxmlformats.org/presentationml/2006/main">
  <p:tag name="NUM" val="9"/>
</p:tagLst>
</file>

<file path=ppt/tags/tag281.xml><?xml version="1.0" encoding="utf-8"?>
<p:tagLst xmlns:a="http://schemas.openxmlformats.org/drawingml/2006/main" xmlns:r="http://schemas.openxmlformats.org/officeDocument/2006/relationships" xmlns:p="http://schemas.openxmlformats.org/presentationml/2006/main">
  <p:tag name="NUM" val="1"/>
</p:tagLst>
</file>

<file path=ppt/tags/tag282.xml><?xml version="1.0" encoding="utf-8"?>
<p:tagLst xmlns:a="http://schemas.openxmlformats.org/drawingml/2006/main" xmlns:r="http://schemas.openxmlformats.org/officeDocument/2006/relationships" xmlns:p="http://schemas.openxmlformats.org/presentationml/2006/main">
  <p:tag name="NUM" val="2"/>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4"/>
</p:tagLst>
</file>

<file path=ppt/tags/tag285.xml><?xml version="1.0" encoding="utf-8"?>
<p:tagLst xmlns:a="http://schemas.openxmlformats.org/drawingml/2006/main" xmlns:r="http://schemas.openxmlformats.org/officeDocument/2006/relationships" xmlns:p="http://schemas.openxmlformats.org/presentationml/2006/main">
  <p:tag name="NUM" val="5"/>
</p:tagLst>
</file>

<file path=ppt/tags/tag286.xml><?xml version="1.0" encoding="utf-8"?>
<p:tagLst xmlns:a="http://schemas.openxmlformats.org/drawingml/2006/main" xmlns:r="http://schemas.openxmlformats.org/officeDocument/2006/relationships" xmlns:p="http://schemas.openxmlformats.org/presentationml/2006/main">
  <p:tag name="NUM" val="1"/>
</p:tagLst>
</file>

<file path=ppt/tags/tag287.xml><?xml version="1.0" encoding="utf-8"?>
<p:tagLst xmlns:a="http://schemas.openxmlformats.org/drawingml/2006/main" xmlns:r="http://schemas.openxmlformats.org/officeDocument/2006/relationships" xmlns:p="http://schemas.openxmlformats.org/presentationml/2006/main">
  <p:tag name="NUM" val="2"/>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290.xml><?xml version="1.0" encoding="utf-8"?>
<p:tagLst xmlns:a="http://schemas.openxmlformats.org/drawingml/2006/main" xmlns:r="http://schemas.openxmlformats.org/officeDocument/2006/relationships" xmlns:p="http://schemas.openxmlformats.org/presentationml/2006/main">
  <p:tag name="NUM" val="5"/>
</p:tagLst>
</file>

<file path=ppt/tags/tag291.xml><?xml version="1.0" encoding="utf-8"?>
<p:tagLst xmlns:a="http://schemas.openxmlformats.org/drawingml/2006/main" xmlns:r="http://schemas.openxmlformats.org/officeDocument/2006/relationships" xmlns:p="http://schemas.openxmlformats.org/presentationml/2006/main">
  <p:tag name="NUM" val="6"/>
</p:tagLst>
</file>

<file path=ppt/tags/tag292.xml><?xml version="1.0" encoding="utf-8"?>
<p:tagLst xmlns:a="http://schemas.openxmlformats.org/drawingml/2006/main" xmlns:r="http://schemas.openxmlformats.org/officeDocument/2006/relationships" xmlns:p="http://schemas.openxmlformats.org/presentationml/2006/main">
  <p:tag name="NUM" val="4"/>
</p:tagLst>
</file>

<file path=ppt/tags/tag293.xml><?xml version="1.0" encoding="utf-8"?>
<p:tagLst xmlns:a="http://schemas.openxmlformats.org/drawingml/2006/main" xmlns:r="http://schemas.openxmlformats.org/officeDocument/2006/relationships" xmlns:p="http://schemas.openxmlformats.org/presentationml/2006/main">
  <p:tag name="NUM" val="5"/>
</p:tagLst>
</file>

<file path=ppt/tags/tag294.xml><?xml version="1.0" encoding="utf-8"?>
<p:tagLst xmlns:a="http://schemas.openxmlformats.org/drawingml/2006/main" xmlns:r="http://schemas.openxmlformats.org/officeDocument/2006/relationships" xmlns:p="http://schemas.openxmlformats.org/presentationml/2006/main">
  <p:tag name="NUM" val="6"/>
</p:tagLst>
</file>

<file path=ppt/tags/tag295.xml><?xml version="1.0" encoding="utf-8"?>
<p:tagLst xmlns:a="http://schemas.openxmlformats.org/drawingml/2006/main" xmlns:r="http://schemas.openxmlformats.org/officeDocument/2006/relationships" xmlns:p="http://schemas.openxmlformats.org/presentationml/2006/main">
  <p:tag name="NUM" val="7"/>
</p:tagLst>
</file>

<file path=ppt/tags/tag296.xml><?xml version="1.0" encoding="utf-8"?>
<p:tagLst xmlns:a="http://schemas.openxmlformats.org/drawingml/2006/main" xmlns:r="http://schemas.openxmlformats.org/officeDocument/2006/relationships" xmlns:p="http://schemas.openxmlformats.org/presentationml/2006/main">
  <p:tag name="NUM" val="8"/>
</p:tagLst>
</file>

<file path=ppt/tags/tag297.xml><?xml version="1.0" encoding="utf-8"?>
<p:tagLst xmlns:a="http://schemas.openxmlformats.org/drawingml/2006/main" xmlns:r="http://schemas.openxmlformats.org/officeDocument/2006/relationships" xmlns:p="http://schemas.openxmlformats.org/presentationml/2006/main">
  <p:tag name="NUM" val="9"/>
</p:tagLst>
</file>

<file path=ppt/tags/tag298.xml><?xml version="1.0" encoding="utf-8"?>
<p:tagLst xmlns:a="http://schemas.openxmlformats.org/drawingml/2006/main" xmlns:r="http://schemas.openxmlformats.org/officeDocument/2006/relationships" xmlns:p="http://schemas.openxmlformats.org/presentationml/2006/main">
  <p:tag name="NUM" val="1"/>
</p:tagLst>
</file>

<file path=ppt/tags/tag29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4"/>
</p:tagLst>
</file>

<file path=ppt/tags/tag302.xml><?xml version="1.0" encoding="utf-8"?>
<p:tagLst xmlns:a="http://schemas.openxmlformats.org/drawingml/2006/main" xmlns:r="http://schemas.openxmlformats.org/officeDocument/2006/relationships" xmlns:p="http://schemas.openxmlformats.org/presentationml/2006/main">
  <p:tag name="NUM" val="5"/>
</p:tagLst>
</file>

<file path=ppt/tags/tag303.xml><?xml version="1.0" encoding="utf-8"?>
<p:tagLst xmlns:a="http://schemas.openxmlformats.org/drawingml/2006/main" xmlns:r="http://schemas.openxmlformats.org/officeDocument/2006/relationships" xmlns:p="http://schemas.openxmlformats.org/presentationml/2006/main">
  <p:tag name="NUM" val="6"/>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4"/>
</p:tagLst>
</file>

<file path=ppt/tags/tag306.xml><?xml version="1.0" encoding="utf-8"?>
<p:tagLst xmlns:a="http://schemas.openxmlformats.org/drawingml/2006/main" xmlns:r="http://schemas.openxmlformats.org/officeDocument/2006/relationships" xmlns:p="http://schemas.openxmlformats.org/presentationml/2006/main">
  <p:tag name="NUM" val="5"/>
</p:tagLst>
</file>

<file path=ppt/tags/tag307.xml><?xml version="1.0" encoding="utf-8"?>
<p:tagLst xmlns:a="http://schemas.openxmlformats.org/drawingml/2006/main" xmlns:r="http://schemas.openxmlformats.org/officeDocument/2006/relationships" xmlns:p="http://schemas.openxmlformats.org/presentationml/2006/main">
  <p:tag name="NUM" val="6"/>
</p:tagLst>
</file>

<file path=ppt/tags/tag308.xml><?xml version="1.0" encoding="utf-8"?>
<p:tagLst xmlns:a="http://schemas.openxmlformats.org/drawingml/2006/main" xmlns:r="http://schemas.openxmlformats.org/officeDocument/2006/relationships" xmlns:p="http://schemas.openxmlformats.org/presentationml/2006/main">
  <p:tag name="NUM" val="7"/>
</p:tagLst>
</file>

<file path=ppt/tags/tag309.xml><?xml version="1.0" encoding="utf-8"?>
<p:tagLst xmlns:a="http://schemas.openxmlformats.org/drawingml/2006/main" xmlns:r="http://schemas.openxmlformats.org/officeDocument/2006/relationships" xmlns:p="http://schemas.openxmlformats.org/presentationml/2006/main">
  <p:tag name="NUM" val="8"/>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10.xml><?xml version="1.0" encoding="utf-8"?>
<p:tagLst xmlns:a="http://schemas.openxmlformats.org/drawingml/2006/main" xmlns:r="http://schemas.openxmlformats.org/officeDocument/2006/relationships" xmlns:p="http://schemas.openxmlformats.org/presentationml/2006/main">
  <p:tag name="NUM" val="9"/>
</p:tagLst>
</file>

<file path=ppt/tags/tag311.xml><?xml version="1.0" encoding="utf-8"?>
<p:tagLst xmlns:a="http://schemas.openxmlformats.org/drawingml/2006/main" xmlns:r="http://schemas.openxmlformats.org/officeDocument/2006/relationships" xmlns:p="http://schemas.openxmlformats.org/presentationml/2006/main">
  <p:tag name="NUM" val="14"/>
</p:tagLst>
</file>

<file path=ppt/tags/tag312.xml><?xml version="1.0" encoding="utf-8"?>
<p:tagLst xmlns:a="http://schemas.openxmlformats.org/drawingml/2006/main" xmlns:r="http://schemas.openxmlformats.org/officeDocument/2006/relationships" xmlns:p="http://schemas.openxmlformats.org/presentationml/2006/main">
  <p:tag name="NUM" val="13"/>
</p:tagLst>
</file>

<file path=ppt/tags/tag313.xml><?xml version="1.0" encoding="utf-8"?>
<p:tagLst xmlns:a="http://schemas.openxmlformats.org/drawingml/2006/main" xmlns:r="http://schemas.openxmlformats.org/officeDocument/2006/relationships" xmlns:p="http://schemas.openxmlformats.org/presentationml/2006/main">
  <p:tag name="NUM" val="1"/>
</p:tagLst>
</file>

<file path=ppt/tags/tag314.xml><?xml version="1.0" encoding="utf-8"?>
<p:tagLst xmlns:a="http://schemas.openxmlformats.org/drawingml/2006/main" xmlns:r="http://schemas.openxmlformats.org/officeDocument/2006/relationships" xmlns:p="http://schemas.openxmlformats.org/presentationml/2006/main">
  <p:tag name="NUM" val="2"/>
</p:tagLst>
</file>

<file path=ppt/tags/tag315.xml><?xml version="1.0" encoding="utf-8"?>
<p:tagLst xmlns:a="http://schemas.openxmlformats.org/drawingml/2006/main" xmlns:r="http://schemas.openxmlformats.org/officeDocument/2006/relationships" xmlns:p="http://schemas.openxmlformats.org/presentationml/2006/main">
  <p:tag name="NUM" val="3"/>
</p:tagLst>
</file>

<file path=ppt/tags/tag316.xml><?xml version="1.0" encoding="utf-8"?>
<p:tagLst xmlns:a="http://schemas.openxmlformats.org/drawingml/2006/main" xmlns:r="http://schemas.openxmlformats.org/officeDocument/2006/relationships" xmlns:p="http://schemas.openxmlformats.org/presentationml/2006/main">
  <p:tag name="NUM" val="4"/>
</p:tagLst>
</file>

<file path=ppt/tags/tag317.xml><?xml version="1.0" encoding="utf-8"?>
<p:tagLst xmlns:a="http://schemas.openxmlformats.org/drawingml/2006/main" xmlns:r="http://schemas.openxmlformats.org/officeDocument/2006/relationships" xmlns:p="http://schemas.openxmlformats.org/presentationml/2006/main">
  <p:tag name="NUM" val="5"/>
</p:tagLst>
</file>

<file path=ppt/tags/tag318.xml><?xml version="1.0" encoding="utf-8"?>
<p:tagLst xmlns:a="http://schemas.openxmlformats.org/drawingml/2006/main" xmlns:r="http://schemas.openxmlformats.org/officeDocument/2006/relationships" xmlns:p="http://schemas.openxmlformats.org/presentationml/2006/main">
  <p:tag name="NUM" val="6"/>
</p:tagLst>
</file>

<file path=ppt/tags/tag319.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20.xml><?xml version="1.0" encoding="utf-8"?>
<p:tagLst xmlns:a="http://schemas.openxmlformats.org/drawingml/2006/main" xmlns:r="http://schemas.openxmlformats.org/officeDocument/2006/relationships" xmlns:p="http://schemas.openxmlformats.org/presentationml/2006/main">
  <p:tag name="NUM" val="2"/>
</p:tagLst>
</file>

<file path=ppt/tags/tag321.xml><?xml version="1.0" encoding="utf-8"?>
<p:tagLst xmlns:a="http://schemas.openxmlformats.org/drawingml/2006/main" xmlns:r="http://schemas.openxmlformats.org/officeDocument/2006/relationships" xmlns:p="http://schemas.openxmlformats.org/presentationml/2006/main">
  <p:tag name="NUM" val="3"/>
</p:tagLst>
</file>

<file path=ppt/tags/tag322.xml><?xml version="1.0" encoding="utf-8"?>
<p:tagLst xmlns:a="http://schemas.openxmlformats.org/drawingml/2006/main" xmlns:r="http://schemas.openxmlformats.org/officeDocument/2006/relationships" xmlns:p="http://schemas.openxmlformats.org/presentationml/2006/main">
  <p:tag name="NUM" val="4"/>
</p:tagLst>
</file>

<file path=ppt/tags/tag323.xml><?xml version="1.0" encoding="utf-8"?>
<p:tagLst xmlns:a="http://schemas.openxmlformats.org/drawingml/2006/main" xmlns:r="http://schemas.openxmlformats.org/officeDocument/2006/relationships" xmlns:p="http://schemas.openxmlformats.org/presentationml/2006/main">
  <p:tag name="NUM" val="5"/>
</p:tagLst>
</file>

<file path=ppt/tags/tag324.xml><?xml version="1.0" encoding="utf-8"?>
<p:tagLst xmlns:a="http://schemas.openxmlformats.org/drawingml/2006/main" xmlns:r="http://schemas.openxmlformats.org/officeDocument/2006/relationships" xmlns:p="http://schemas.openxmlformats.org/presentationml/2006/main">
  <p:tag name="NUM" val="6"/>
</p:tagLst>
</file>

<file path=ppt/tags/tag325.xml><?xml version="1.0" encoding="utf-8"?>
<p:tagLst xmlns:a="http://schemas.openxmlformats.org/drawingml/2006/main" xmlns:r="http://schemas.openxmlformats.org/officeDocument/2006/relationships" xmlns:p="http://schemas.openxmlformats.org/presentationml/2006/main">
  <p:tag name="NUM" val="7"/>
</p:tagLst>
</file>

<file path=ppt/tags/tag326.xml><?xml version="1.0" encoding="utf-8"?>
<p:tagLst xmlns:a="http://schemas.openxmlformats.org/drawingml/2006/main" xmlns:r="http://schemas.openxmlformats.org/officeDocument/2006/relationships" xmlns:p="http://schemas.openxmlformats.org/presentationml/2006/main">
  <p:tag name="NUM" val="8"/>
</p:tagLst>
</file>

<file path=ppt/tags/tag327.xml><?xml version="1.0" encoding="utf-8"?>
<p:tagLst xmlns:a="http://schemas.openxmlformats.org/drawingml/2006/main" xmlns:r="http://schemas.openxmlformats.org/officeDocument/2006/relationships" xmlns:p="http://schemas.openxmlformats.org/presentationml/2006/main">
  <p:tag name="NUM" val="9"/>
</p:tagLst>
</file>

<file path=ppt/tags/tag328.xml><?xml version="1.0" encoding="utf-8"?>
<p:tagLst xmlns:a="http://schemas.openxmlformats.org/drawingml/2006/main" xmlns:r="http://schemas.openxmlformats.org/officeDocument/2006/relationships" xmlns:p="http://schemas.openxmlformats.org/presentationml/2006/main">
  <p:tag name="NUM" val="1"/>
</p:tagLst>
</file>

<file path=ppt/tags/tag329.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4"/>
</p:tagLst>
</file>

<file path=ppt/tags/tag332.xml><?xml version="1.0" encoding="utf-8"?>
<p:tagLst xmlns:a="http://schemas.openxmlformats.org/drawingml/2006/main" xmlns:r="http://schemas.openxmlformats.org/officeDocument/2006/relationships" xmlns:p="http://schemas.openxmlformats.org/presentationml/2006/main">
  <p:tag name="NUM" val="5"/>
</p:tagLst>
</file>

<file path=ppt/tags/tag333.xml><?xml version="1.0" encoding="utf-8"?>
<p:tagLst xmlns:a="http://schemas.openxmlformats.org/drawingml/2006/main" xmlns:r="http://schemas.openxmlformats.org/officeDocument/2006/relationships" xmlns:p="http://schemas.openxmlformats.org/presentationml/2006/main">
  <p:tag name="NUM" val="1"/>
</p:tagLst>
</file>

<file path=ppt/tags/tag334.xml><?xml version="1.0" encoding="utf-8"?>
<p:tagLst xmlns:a="http://schemas.openxmlformats.org/drawingml/2006/main" xmlns:r="http://schemas.openxmlformats.org/officeDocument/2006/relationships" xmlns:p="http://schemas.openxmlformats.org/presentationml/2006/main">
  <p:tag name="NUM" val="2"/>
</p:tagLst>
</file>

<file path=ppt/tags/tag335.xml><?xml version="1.0" encoding="utf-8"?>
<p:tagLst xmlns:a="http://schemas.openxmlformats.org/drawingml/2006/main" xmlns:r="http://schemas.openxmlformats.org/officeDocument/2006/relationships" xmlns:p="http://schemas.openxmlformats.org/presentationml/2006/main">
  <p:tag name="NUM" val="3"/>
</p:tagLst>
</file>

<file path=ppt/tags/tag336.xml><?xml version="1.0" encoding="utf-8"?>
<p:tagLst xmlns:a="http://schemas.openxmlformats.org/drawingml/2006/main" xmlns:r="http://schemas.openxmlformats.org/officeDocument/2006/relationships" xmlns:p="http://schemas.openxmlformats.org/presentationml/2006/main">
  <p:tag name="NUM" val="4"/>
</p:tagLst>
</file>

<file path=ppt/tags/tag337.xml><?xml version="1.0" encoding="utf-8"?>
<p:tagLst xmlns:a="http://schemas.openxmlformats.org/drawingml/2006/main" xmlns:r="http://schemas.openxmlformats.org/officeDocument/2006/relationships" xmlns:p="http://schemas.openxmlformats.org/presentationml/2006/main">
  <p:tag name="NUM" val="5"/>
</p:tagLst>
</file>

<file path=ppt/tags/tag338.xml><?xml version="1.0" encoding="utf-8"?>
<p:tagLst xmlns:a="http://schemas.openxmlformats.org/drawingml/2006/main" xmlns:r="http://schemas.openxmlformats.org/officeDocument/2006/relationships" xmlns:p="http://schemas.openxmlformats.org/presentationml/2006/main">
  <p:tag name="NUM" val="6"/>
</p:tagLst>
</file>

<file path=ppt/tags/tag339.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8"/>
</p:tagLst>
</file>

<file path=ppt/tags/tag341.xml><?xml version="1.0" encoding="utf-8"?>
<p:tagLst xmlns:a="http://schemas.openxmlformats.org/drawingml/2006/main" xmlns:r="http://schemas.openxmlformats.org/officeDocument/2006/relationships" xmlns:p="http://schemas.openxmlformats.org/presentationml/2006/main">
  <p:tag name="NUM" val="9"/>
</p:tagLst>
</file>

<file path=ppt/tags/tag342.xml><?xml version="1.0" encoding="utf-8"?>
<p:tagLst xmlns:a="http://schemas.openxmlformats.org/drawingml/2006/main" xmlns:r="http://schemas.openxmlformats.org/officeDocument/2006/relationships" xmlns:p="http://schemas.openxmlformats.org/presentationml/2006/main">
  <p:tag name="NUM" val="10"/>
</p:tagLst>
</file>

<file path=ppt/tags/tag343.xml><?xml version="1.0" encoding="utf-8"?>
<p:tagLst xmlns:a="http://schemas.openxmlformats.org/drawingml/2006/main" xmlns:r="http://schemas.openxmlformats.org/officeDocument/2006/relationships" xmlns:p="http://schemas.openxmlformats.org/presentationml/2006/main">
  <p:tag name="NUM" val="11"/>
</p:tagLst>
</file>

<file path=ppt/tags/tag344.xml><?xml version="1.0" encoding="utf-8"?>
<p:tagLst xmlns:a="http://schemas.openxmlformats.org/drawingml/2006/main" xmlns:r="http://schemas.openxmlformats.org/officeDocument/2006/relationships" xmlns:p="http://schemas.openxmlformats.org/presentationml/2006/main">
  <p:tag name="NUM" val="12"/>
</p:tagLst>
</file>

<file path=ppt/tags/tag345.xml><?xml version="1.0" encoding="utf-8"?>
<p:tagLst xmlns:a="http://schemas.openxmlformats.org/drawingml/2006/main" xmlns:r="http://schemas.openxmlformats.org/officeDocument/2006/relationships" xmlns:p="http://schemas.openxmlformats.org/presentationml/2006/main">
  <p:tag name="NUM" val="1"/>
</p:tagLst>
</file>

<file path=ppt/tags/tag346.xml><?xml version="1.0" encoding="utf-8"?>
<p:tagLst xmlns:a="http://schemas.openxmlformats.org/drawingml/2006/main" xmlns:r="http://schemas.openxmlformats.org/officeDocument/2006/relationships" xmlns:p="http://schemas.openxmlformats.org/presentationml/2006/main">
  <p:tag name="NUM" val="2"/>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4"/>
</p:tagLst>
</file>

<file path=ppt/tags/tag349.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6"/>
</p:tagLst>
</file>

<file path=ppt/tags/tag351.xml><?xml version="1.0" encoding="utf-8"?>
<p:tagLst xmlns:a="http://schemas.openxmlformats.org/drawingml/2006/main" xmlns:r="http://schemas.openxmlformats.org/officeDocument/2006/relationships" xmlns:p="http://schemas.openxmlformats.org/presentationml/2006/main">
  <p:tag name="NUM" val="7"/>
</p:tagLst>
</file>

<file path=ppt/tags/tag352.xml><?xml version="1.0" encoding="utf-8"?>
<p:tagLst xmlns:a="http://schemas.openxmlformats.org/drawingml/2006/main" xmlns:r="http://schemas.openxmlformats.org/officeDocument/2006/relationships" xmlns:p="http://schemas.openxmlformats.org/presentationml/2006/main">
  <p:tag name="NUM" val="8"/>
</p:tagLst>
</file>

<file path=ppt/tags/tag353.xml><?xml version="1.0" encoding="utf-8"?>
<p:tagLst xmlns:a="http://schemas.openxmlformats.org/drawingml/2006/main" xmlns:r="http://schemas.openxmlformats.org/officeDocument/2006/relationships" xmlns:p="http://schemas.openxmlformats.org/presentationml/2006/main">
  <p:tag name="NUM" val="9"/>
</p:tagLst>
</file>

<file path=ppt/tags/tag354.xml><?xml version="1.0" encoding="utf-8"?>
<p:tagLst xmlns:a="http://schemas.openxmlformats.org/drawingml/2006/main" xmlns:r="http://schemas.openxmlformats.org/officeDocument/2006/relationships" xmlns:p="http://schemas.openxmlformats.org/presentationml/2006/main">
  <p:tag name="NUM" val="10"/>
</p:tagLst>
</file>

<file path=ppt/tags/tag355.xml><?xml version="1.0" encoding="utf-8"?>
<p:tagLst xmlns:a="http://schemas.openxmlformats.org/drawingml/2006/main" xmlns:r="http://schemas.openxmlformats.org/officeDocument/2006/relationships" xmlns:p="http://schemas.openxmlformats.org/presentationml/2006/main">
  <p:tag name="NUM" val="11"/>
</p:tagLst>
</file>

<file path=ppt/tags/tag356.xml><?xml version="1.0" encoding="utf-8"?>
<p:tagLst xmlns:a="http://schemas.openxmlformats.org/drawingml/2006/main" xmlns:r="http://schemas.openxmlformats.org/officeDocument/2006/relationships" xmlns:p="http://schemas.openxmlformats.org/presentationml/2006/main">
  <p:tag name="NUM" val="12"/>
</p:tagLst>
</file>

<file path=ppt/tags/tag357.xml><?xml version="1.0" encoding="utf-8"?>
<p:tagLst xmlns:a="http://schemas.openxmlformats.org/drawingml/2006/main" xmlns:r="http://schemas.openxmlformats.org/officeDocument/2006/relationships" xmlns:p="http://schemas.openxmlformats.org/presentationml/2006/main">
  <p:tag name="NUM" val="13"/>
</p:tagLst>
</file>

<file path=ppt/tags/tag358.xml><?xml version="1.0" encoding="utf-8"?>
<p:tagLst xmlns:a="http://schemas.openxmlformats.org/drawingml/2006/main" xmlns:r="http://schemas.openxmlformats.org/officeDocument/2006/relationships" xmlns:p="http://schemas.openxmlformats.org/presentationml/2006/main">
  <p:tag name="NUM" val="1"/>
</p:tagLst>
</file>

<file path=ppt/tags/tag359.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60.xml><?xml version="1.0" encoding="utf-8"?>
<p:tagLst xmlns:a="http://schemas.openxmlformats.org/drawingml/2006/main" xmlns:r="http://schemas.openxmlformats.org/officeDocument/2006/relationships" xmlns:p="http://schemas.openxmlformats.org/presentationml/2006/main">
  <p:tag name="NUM" val="3"/>
</p:tagLst>
</file>

<file path=ppt/tags/tag361.xml><?xml version="1.0" encoding="utf-8"?>
<p:tagLst xmlns:a="http://schemas.openxmlformats.org/drawingml/2006/main" xmlns:r="http://schemas.openxmlformats.org/officeDocument/2006/relationships" xmlns:p="http://schemas.openxmlformats.org/presentationml/2006/main">
  <p:tag name="NUM" val="4"/>
</p:tagLst>
</file>

<file path=ppt/tags/tag362.xml><?xml version="1.0" encoding="utf-8"?>
<p:tagLst xmlns:a="http://schemas.openxmlformats.org/drawingml/2006/main" xmlns:r="http://schemas.openxmlformats.org/officeDocument/2006/relationships" xmlns:p="http://schemas.openxmlformats.org/presentationml/2006/main">
  <p:tag name="NUM" val="5"/>
</p:tagLst>
</file>

<file path=ppt/tags/tag363.xml><?xml version="1.0" encoding="utf-8"?>
<p:tagLst xmlns:a="http://schemas.openxmlformats.org/drawingml/2006/main" xmlns:r="http://schemas.openxmlformats.org/officeDocument/2006/relationships" xmlns:p="http://schemas.openxmlformats.org/presentationml/2006/main">
  <p:tag name="NUM" val="6"/>
</p:tagLst>
</file>

<file path=ppt/tags/tag364.xml><?xml version="1.0" encoding="utf-8"?>
<p:tagLst xmlns:a="http://schemas.openxmlformats.org/drawingml/2006/main" xmlns:r="http://schemas.openxmlformats.org/officeDocument/2006/relationships" xmlns:p="http://schemas.openxmlformats.org/presentationml/2006/main">
  <p:tag name="NUM" val="7"/>
</p:tagLst>
</file>

<file path=ppt/tags/tag365.xml><?xml version="1.0" encoding="utf-8"?>
<p:tagLst xmlns:a="http://schemas.openxmlformats.org/drawingml/2006/main" xmlns:r="http://schemas.openxmlformats.org/officeDocument/2006/relationships" xmlns:p="http://schemas.openxmlformats.org/presentationml/2006/main">
  <p:tag name="NUM" val="8"/>
</p:tagLst>
</file>

<file path=ppt/tags/tag366.xml><?xml version="1.0" encoding="utf-8"?>
<p:tagLst xmlns:a="http://schemas.openxmlformats.org/drawingml/2006/main" xmlns:r="http://schemas.openxmlformats.org/officeDocument/2006/relationships" xmlns:p="http://schemas.openxmlformats.org/presentationml/2006/main">
  <p:tag name="NUM" val="9"/>
</p:tagLst>
</file>

<file path=ppt/tags/tag367.xml><?xml version="1.0" encoding="utf-8"?>
<p:tagLst xmlns:a="http://schemas.openxmlformats.org/drawingml/2006/main" xmlns:r="http://schemas.openxmlformats.org/officeDocument/2006/relationships" xmlns:p="http://schemas.openxmlformats.org/presentationml/2006/main">
  <p:tag name="NUM" val="10"/>
</p:tagLst>
</file>

<file path=ppt/tags/tag368.xml><?xml version="1.0" encoding="utf-8"?>
<p:tagLst xmlns:a="http://schemas.openxmlformats.org/drawingml/2006/main" xmlns:r="http://schemas.openxmlformats.org/officeDocument/2006/relationships" xmlns:p="http://schemas.openxmlformats.org/presentationml/2006/main">
  <p:tag name="NUM" val="11"/>
</p:tagLst>
</file>

<file path=ppt/tags/tag369.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70.xml><?xml version="1.0" encoding="utf-8"?>
<p:tagLst xmlns:a="http://schemas.openxmlformats.org/drawingml/2006/main" xmlns:r="http://schemas.openxmlformats.org/officeDocument/2006/relationships" xmlns:p="http://schemas.openxmlformats.org/presentationml/2006/main">
  <p:tag name="NUM" val="1"/>
</p:tagLst>
</file>

<file path=ppt/tags/tag371.xml><?xml version="1.0" encoding="utf-8"?>
<p:tagLst xmlns:a="http://schemas.openxmlformats.org/drawingml/2006/main" xmlns:r="http://schemas.openxmlformats.org/officeDocument/2006/relationships" xmlns:p="http://schemas.openxmlformats.org/presentationml/2006/main">
  <p:tag name="NUM" val="2"/>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4"/>
</p:tagLst>
</file>

<file path=ppt/tags/tag374.xml><?xml version="1.0" encoding="utf-8"?>
<p:tagLst xmlns:a="http://schemas.openxmlformats.org/drawingml/2006/main" xmlns:r="http://schemas.openxmlformats.org/officeDocument/2006/relationships" xmlns:p="http://schemas.openxmlformats.org/presentationml/2006/main">
  <p:tag name="NUM" val="5"/>
</p:tagLst>
</file>

<file path=ppt/tags/tag375.xml><?xml version="1.0" encoding="utf-8"?>
<p:tagLst xmlns:a="http://schemas.openxmlformats.org/drawingml/2006/main" xmlns:r="http://schemas.openxmlformats.org/officeDocument/2006/relationships" xmlns:p="http://schemas.openxmlformats.org/presentationml/2006/main">
  <p:tag name="NUM" val="6"/>
</p:tagLst>
</file>

<file path=ppt/tags/tag376.xml><?xml version="1.0" encoding="utf-8"?>
<p:tagLst xmlns:a="http://schemas.openxmlformats.org/drawingml/2006/main" xmlns:r="http://schemas.openxmlformats.org/officeDocument/2006/relationships" xmlns:p="http://schemas.openxmlformats.org/presentationml/2006/main">
  <p:tag name="NUM" val="7"/>
</p:tagLst>
</file>

<file path=ppt/tags/tag377.xml><?xml version="1.0" encoding="utf-8"?>
<p:tagLst xmlns:a="http://schemas.openxmlformats.org/drawingml/2006/main" xmlns:r="http://schemas.openxmlformats.org/officeDocument/2006/relationships" xmlns:p="http://schemas.openxmlformats.org/presentationml/2006/main">
  <p:tag name="NUM" val="8"/>
</p:tagLst>
</file>

<file path=ppt/tags/tag378.xml><?xml version="1.0" encoding="utf-8"?>
<p:tagLst xmlns:a="http://schemas.openxmlformats.org/drawingml/2006/main" xmlns:r="http://schemas.openxmlformats.org/officeDocument/2006/relationships" xmlns:p="http://schemas.openxmlformats.org/presentationml/2006/main">
  <p:tag name="NUM" val="9"/>
</p:tagLst>
</file>

<file path=ppt/tags/tag379.xml><?xml version="1.0" encoding="utf-8"?>
<p:tagLst xmlns:a="http://schemas.openxmlformats.org/drawingml/2006/main" xmlns:r="http://schemas.openxmlformats.org/officeDocument/2006/relationships" xmlns:p="http://schemas.openxmlformats.org/presentationml/2006/main">
  <p:tag name="NUM" val="10"/>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80.xml><?xml version="1.0" encoding="utf-8"?>
<p:tagLst xmlns:a="http://schemas.openxmlformats.org/drawingml/2006/main" xmlns:r="http://schemas.openxmlformats.org/officeDocument/2006/relationships" xmlns:p="http://schemas.openxmlformats.org/presentationml/2006/main">
  <p:tag name="NUM" val="11"/>
</p:tagLst>
</file>

<file path=ppt/tags/tag381.xml><?xml version="1.0" encoding="utf-8"?>
<p:tagLst xmlns:a="http://schemas.openxmlformats.org/drawingml/2006/main" xmlns:r="http://schemas.openxmlformats.org/officeDocument/2006/relationships" xmlns:p="http://schemas.openxmlformats.org/presentationml/2006/main">
  <p:tag name="NUM" val="12"/>
</p:tagLst>
</file>

<file path=ppt/tags/tag382.xml><?xml version="1.0" encoding="utf-8"?>
<p:tagLst xmlns:a="http://schemas.openxmlformats.org/drawingml/2006/main" xmlns:r="http://schemas.openxmlformats.org/officeDocument/2006/relationships" xmlns:p="http://schemas.openxmlformats.org/presentationml/2006/main">
  <p:tag name="NUM" val="13"/>
</p:tagLst>
</file>

<file path=ppt/tags/tag383.xml><?xml version="1.0" encoding="utf-8"?>
<p:tagLst xmlns:a="http://schemas.openxmlformats.org/drawingml/2006/main" xmlns:r="http://schemas.openxmlformats.org/officeDocument/2006/relationships" xmlns:p="http://schemas.openxmlformats.org/presentationml/2006/main">
  <p:tag name="NUM" val="1"/>
</p:tagLst>
</file>

<file path=ppt/tags/tag384.xml><?xml version="1.0" encoding="utf-8"?>
<p:tagLst xmlns:a="http://schemas.openxmlformats.org/drawingml/2006/main" xmlns:r="http://schemas.openxmlformats.org/officeDocument/2006/relationships" xmlns:p="http://schemas.openxmlformats.org/presentationml/2006/main">
  <p:tag name="NUM" val="2"/>
</p:tagLst>
</file>

<file path=ppt/tags/tag385.xml><?xml version="1.0" encoding="utf-8"?>
<p:tagLst xmlns:a="http://schemas.openxmlformats.org/drawingml/2006/main" xmlns:r="http://schemas.openxmlformats.org/officeDocument/2006/relationships" xmlns:p="http://schemas.openxmlformats.org/presentationml/2006/main">
  <p:tag name="NUM" val="3"/>
</p:tagLst>
</file>

<file path=ppt/tags/tag386.xml><?xml version="1.0" encoding="utf-8"?>
<p:tagLst xmlns:a="http://schemas.openxmlformats.org/drawingml/2006/main" xmlns:r="http://schemas.openxmlformats.org/officeDocument/2006/relationships" xmlns:p="http://schemas.openxmlformats.org/presentationml/2006/main">
  <p:tag name="NUM" val="4"/>
</p:tagLst>
</file>

<file path=ppt/tags/tag387.xml><?xml version="1.0" encoding="utf-8"?>
<p:tagLst xmlns:a="http://schemas.openxmlformats.org/drawingml/2006/main" xmlns:r="http://schemas.openxmlformats.org/officeDocument/2006/relationships" xmlns:p="http://schemas.openxmlformats.org/presentationml/2006/main">
  <p:tag name="NUM" val="5"/>
</p:tagLst>
</file>

<file path=ppt/tags/tag388.xml><?xml version="1.0" encoding="utf-8"?>
<p:tagLst xmlns:a="http://schemas.openxmlformats.org/drawingml/2006/main" xmlns:r="http://schemas.openxmlformats.org/officeDocument/2006/relationships" xmlns:p="http://schemas.openxmlformats.org/presentationml/2006/main">
  <p:tag name="NUM" val="6"/>
</p:tagLst>
</file>

<file path=ppt/tags/tag389.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390.xml><?xml version="1.0" encoding="utf-8"?>
<p:tagLst xmlns:a="http://schemas.openxmlformats.org/drawingml/2006/main" xmlns:r="http://schemas.openxmlformats.org/officeDocument/2006/relationships" xmlns:p="http://schemas.openxmlformats.org/presentationml/2006/main">
  <p:tag name="NUM" val="8"/>
</p:tagLst>
</file>

<file path=ppt/tags/tag391.xml><?xml version="1.0" encoding="utf-8"?>
<p:tagLst xmlns:a="http://schemas.openxmlformats.org/drawingml/2006/main" xmlns:r="http://schemas.openxmlformats.org/officeDocument/2006/relationships" xmlns:p="http://schemas.openxmlformats.org/presentationml/2006/main">
  <p:tag name="NUM" val="9"/>
</p:tagLst>
</file>

<file path=ppt/tags/tag392.xml><?xml version="1.0" encoding="utf-8"?>
<p:tagLst xmlns:a="http://schemas.openxmlformats.org/drawingml/2006/main" xmlns:r="http://schemas.openxmlformats.org/officeDocument/2006/relationships" xmlns:p="http://schemas.openxmlformats.org/presentationml/2006/main">
  <p:tag name="NUM" val="10"/>
</p:tagLst>
</file>

<file path=ppt/tags/tag393.xml><?xml version="1.0" encoding="utf-8"?>
<p:tagLst xmlns:a="http://schemas.openxmlformats.org/drawingml/2006/main" xmlns:r="http://schemas.openxmlformats.org/officeDocument/2006/relationships" xmlns:p="http://schemas.openxmlformats.org/presentationml/2006/main">
  <p:tag name="NUM" val="11"/>
</p:tagLst>
</file>

<file path=ppt/tags/tag394.xml><?xml version="1.0" encoding="utf-8"?>
<p:tagLst xmlns:a="http://schemas.openxmlformats.org/drawingml/2006/main" xmlns:r="http://schemas.openxmlformats.org/officeDocument/2006/relationships" xmlns:p="http://schemas.openxmlformats.org/presentationml/2006/main">
  <p:tag name="NUM" val="12"/>
</p:tagLst>
</file>

<file path=ppt/tags/tag395.xml><?xml version="1.0" encoding="utf-8"?>
<p:tagLst xmlns:a="http://schemas.openxmlformats.org/drawingml/2006/main" xmlns:r="http://schemas.openxmlformats.org/officeDocument/2006/relationships" xmlns:p="http://schemas.openxmlformats.org/presentationml/2006/main">
  <p:tag name="NUM" val="1"/>
</p:tagLst>
</file>

<file path=ppt/tags/tag396.xml><?xml version="1.0" encoding="utf-8"?>
<p:tagLst xmlns:a="http://schemas.openxmlformats.org/drawingml/2006/main" xmlns:r="http://schemas.openxmlformats.org/officeDocument/2006/relationships" xmlns:p="http://schemas.openxmlformats.org/presentationml/2006/main">
  <p:tag name="NUM" val="2"/>
</p:tagLst>
</file>

<file path=ppt/tags/tag397.xml><?xml version="1.0" encoding="utf-8"?>
<p:tagLst xmlns:a="http://schemas.openxmlformats.org/drawingml/2006/main" xmlns:r="http://schemas.openxmlformats.org/officeDocument/2006/relationships" xmlns:p="http://schemas.openxmlformats.org/presentationml/2006/main">
  <p:tag name="NUM" val="3"/>
</p:tagLst>
</file>

<file path=ppt/tags/tag398.xml><?xml version="1.0" encoding="utf-8"?>
<p:tagLst xmlns:a="http://schemas.openxmlformats.org/drawingml/2006/main" xmlns:r="http://schemas.openxmlformats.org/officeDocument/2006/relationships" xmlns:p="http://schemas.openxmlformats.org/presentationml/2006/main">
  <p:tag name="NUM" val="4"/>
</p:tagLst>
</file>

<file path=ppt/tags/tag39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3"/>
</p:tagLst>
</file>

<file path=ppt/tags/tag400.xml><?xml version="1.0" encoding="utf-8"?>
<p:tagLst xmlns:a="http://schemas.openxmlformats.org/drawingml/2006/main" xmlns:r="http://schemas.openxmlformats.org/officeDocument/2006/relationships" xmlns:p="http://schemas.openxmlformats.org/presentationml/2006/main">
  <p:tag name="NUM" val="6"/>
</p:tagLst>
</file>

<file path=ppt/tags/tag401.xml><?xml version="1.0" encoding="utf-8"?>
<p:tagLst xmlns:a="http://schemas.openxmlformats.org/drawingml/2006/main" xmlns:r="http://schemas.openxmlformats.org/officeDocument/2006/relationships" xmlns:p="http://schemas.openxmlformats.org/presentationml/2006/main">
  <p:tag name="NUM" val="7"/>
</p:tagLst>
</file>

<file path=ppt/tags/tag402.xml><?xml version="1.0" encoding="utf-8"?>
<p:tagLst xmlns:a="http://schemas.openxmlformats.org/drawingml/2006/main" xmlns:r="http://schemas.openxmlformats.org/officeDocument/2006/relationships" xmlns:p="http://schemas.openxmlformats.org/presentationml/2006/main">
  <p:tag name="NUM" val="8"/>
</p:tagLst>
</file>

<file path=ppt/tags/tag403.xml><?xml version="1.0" encoding="utf-8"?>
<p:tagLst xmlns:a="http://schemas.openxmlformats.org/drawingml/2006/main" xmlns:r="http://schemas.openxmlformats.org/officeDocument/2006/relationships" xmlns:p="http://schemas.openxmlformats.org/presentationml/2006/main">
  <p:tag name="NUM" val="9"/>
</p:tagLst>
</file>

<file path=ppt/tags/tag404.xml><?xml version="1.0" encoding="utf-8"?>
<p:tagLst xmlns:a="http://schemas.openxmlformats.org/drawingml/2006/main" xmlns:r="http://schemas.openxmlformats.org/officeDocument/2006/relationships" xmlns:p="http://schemas.openxmlformats.org/presentationml/2006/main">
  <p:tag name="NUM" val="10"/>
</p:tagLst>
</file>

<file path=ppt/tags/tag405.xml><?xml version="1.0" encoding="utf-8"?>
<p:tagLst xmlns:a="http://schemas.openxmlformats.org/drawingml/2006/main" xmlns:r="http://schemas.openxmlformats.org/officeDocument/2006/relationships" xmlns:p="http://schemas.openxmlformats.org/presentationml/2006/main">
  <p:tag name="NUM" val="11"/>
</p:tagLst>
</file>

<file path=ppt/tags/tag406.xml><?xml version="1.0" encoding="utf-8"?>
<p:tagLst xmlns:a="http://schemas.openxmlformats.org/drawingml/2006/main" xmlns:r="http://schemas.openxmlformats.org/officeDocument/2006/relationships" xmlns:p="http://schemas.openxmlformats.org/presentationml/2006/main">
  <p:tag name="NUM" val="12"/>
</p:tagLst>
</file>

<file path=ppt/tags/tag407.xml><?xml version="1.0" encoding="utf-8"?>
<p:tagLst xmlns:a="http://schemas.openxmlformats.org/drawingml/2006/main" xmlns:r="http://schemas.openxmlformats.org/officeDocument/2006/relationships" xmlns:p="http://schemas.openxmlformats.org/presentationml/2006/main">
  <p:tag name="NUM" val="13"/>
</p:tagLst>
</file>

<file path=ppt/tags/tag408.xml><?xml version="1.0" encoding="utf-8"?>
<p:tagLst xmlns:a="http://schemas.openxmlformats.org/drawingml/2006/main" xmlns:r="http://schemas.openxmlformats.org/officeDocument/2006/relationships" xmlns:p="http://schemas.openxmlformats.org/presentationml/2006/main">
  <p:tag name="NUM" val="1"/>
</p:tagLst>
</file>

<file path=ppt/tags/tag409.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14"/>
</p:tagLst>
</file>

<file path=ppt/tags/tag410.xml><?xml version="1.0" encoding="utf-8"?>
<p:tagLst xmlns:a="http://schemas.openxmlformats.org/drawingml/2006/main" xmlns:r="http://schemas.openxmlformats.org/officeDocument/2006/relationships" xmlns:p="http://schemas.openxmlformats.org/presentationml/2006/main">
  <p:tag name="NUM" val="3"/>
</p:tagLst>
</file>

<file path=ppt/tags/tag411.xml><?xml version="1.0" encoding="utf-8"?>
<p:tagLst xmlns:a="http://schemas.openxmlformats.org/drawingml/2006/main" xmlns:r="http://schemas.openxmlformats.org/officeDocument/2006/relationships" xmlns:p="http://schemas.openxmlformats.org/presentationml/2006/main">
  <p:tag name="NUM" val="4"/>
</p:tagLst>
</file>

<file path=ppt/tags/tag412.xml><?xml version="1.0" encoding="utf-8"?>
<p:tagLst xmlns:a="http://schemas.openxmlformats.org/drawingml/2006/main" xmlns:r="http://schemas.openxmlformats.org/officeDocument/2006/relationships" xmlns:p="http://schemas.openxmlformats.org/presentationml/2006/main">
  <p:tag name="NUM" val="5"/>
</p:tagLst>
</file>

<file path=ppt/tags/tag413.xml><?xml version="1.0" encoding="utf-8"?>
<p:tagLst xmlns:a="http://schemas.openxmlformats.org/drawingml/2006/main" xmlns:r="http://schemas.openxmlformats.org/officeDocument/2006/relationships" xmlns:p="http://schemas.openxmlformats.org/presentationml/2006/main">
  <p:tag name="NUM" val="6"/>
</p:tagLst>
</file>

<file path=ppt/tags/tag414.xml><?xml version="1.0" encoding="utf-8"?>
<p:tagLst xmlns:a="http://schemas.openxmlformats.org/drawingml/2006/main" xmlns:r="http://schemas.openxmlformats.org/officeDocument/2006/relationships" xmlns:p="http://schemas.openxmlformats.org/presentationml/2006/main">
  <p:tag name="NUM" val="7"/>
</p:tagLst>
</file>

<file path=ppt/tags/tag415.xml><?xml version="1.0" encoding="utf-8"?>
<p:tagLst xmlns:a="http://schemas.openxmlformats.org/drawingml/2006/main" xmlns:r="http://schemas.openxmlformats.org/officeDocument/2006/relationships" xmlns:p="http://schemas.openxmlformats.org/presentationml/2006/main">
  <p:tag name="NUM" val="8"/>
</p:tagLst>
</file>

<file path=ppt/tags/tag416.xml><?xml version="1.0" encoding="utf-8"?>
<p:tagLst xmlns:a="http://schemas.openxmlformats.org/drawingml/2006/main" xmlns:r="http://schemas.openxmlformats.org/officeDocument/2006/relationships" xmlns:p="http://schemas.openxmlformats.org/presentationml/2006/main">
  <p:tag name="NUM" val="9"/>
</p:tagLst>
</file>

<file path=ppt/tags/tag417.xml><?xml version="1.0" encoding="utf-8"?>
<p:tagLst xmlns:a="http://schemas.openxmlformats.org/drawingml/2006/main" xmlns:r="http://schemas.openxmlformats.org/officeDocument/2006/relationships" xmlns:p="http://schemas.openxmlformats.org/presentationml/2006/main">
  <p:tag name="NUM" val="10"/>
</p:tagLst>
</file>

<file path=ppt/tags/tag418.xml><?xml version="1.0" encoding="utf-8"?>
<p:tagLst xmlns:a="http://schemas.openxmlformats.org/drawingml/2006/main" xmlns:r="http://schemas.openxmlformats.org/officeDocument/2006/relationships" xmlns:p="http://schemas.openxmlformats.org/presentationml/2006/main">
  <p:tag name="NUM" val="11"/>
</p:tagLst>
</file>

<file path=ppt/tags/tag419.xml><?xml version="1.0" encoding="utf-8"?>
<p:tagLst xmlns:a="http://schemas.openxmlformats.org/drawingml/2006/main" xmlns:r="http://schemas.openxmlformats.org/officeDocument/2006/relationships" xmlns:p="http://schemas.openxmlformats.org/presentationml/2006/main">
  <p:tag name="NUM" val="12"/>
</p:tagLst>
</file>

<file path=ppt/tags/tag42.xml><?xml version="1.0" encoding="utf-8"?>
<p:tagLst xmlns:a="http://schemas.openxmlformats.org/drawingml/2006/main" xmlns:r="http://schemas.openxmlformats.org/officeDocument/2006/relationships" xmlns:p="http://schemas.openxmlformats.org/presentationml/2006/main">
  <p:tag name="NUM" val="15"/>
</p:tagLst>
</file>

<file path=ppt/tags/tag420.xml><?xml version="1.0" encoding="utf-8"?>
<p:tagLst xmlns:a="http://schemas.openxmlformats.org/drawingml/2006/main" xmlns:r="http://schemas.openxmlformats.org/officeDocument/2006/relationships" xmlns:p="http://schemas.openxmlformats.org/presentationml/2006/main">
  <p:tag name="NUM" val="1"/>
</p:tagLst>
</file>

<file path=ppt/tags/tag421.xml><?xml version="1.0" encoding="utf-8"?>
<p:tagLst xmlns:a="http://schemas.openxmlformats.org/drawingml/2006/main" xmlns:r="http://schemas.openxmlformats.org/officeDocument/2006/relationships" xmlns:p="http://schemas.openxmlformats.org/presentationml/2006/main">
  <p:tag name="NUM" val="2"/>
</p:tagLst>
</file>

<file path=ppt/tags/tag422.xml><?xml version="1.0" encoding="utf-8"?>
<p:tagLst xmlns:a="http://schemas.openxmlformats.org/drawingml/2006/main" xmlns:r="http://schemas.openxmlformats.org/officeDocument/2006/relationships" xmlns:p="http://schemas.openxmlformats.org/presentationml/2006/main">
  <p:tag name="NUM" val="3"/>
</p:tagLst>
</file>

<file path=ppt/tags/tag423.xml><?xml version="1.0" encoding="utf-8"?>
<p:tagLst xmlns:a="http://schemas.openxmlformats.org/drawingml/2006/main" xmlns:r="http://schemas.openxmlformats.org/officeDocument/2006/relationships" xmlns:p="http://schemas.openxmlformats.org/presentationml/2006/main">
  <p:tag name="NUM" val="4"/>
</p:tagLst>
</file>

<file path=ppt/tags/tag424.xml><?xml version="1.0" encoding="utf-8"?>
<p:tagLst xmlns:a="http://schemas.openxmlformats.org/drawingml/2006/main" xmlns:r="http://schemas.openxmlformats.org/officeDocument/2006/relationships" xmlns:p="http://schemas.openxmlformats.org/presentationml/2006/main">
  <p:tag name="NUM" val="5"/>
</p:tagLst>
</file>

<file path=ppt/tags/tag425.xml><?xml version="1.0" encoding="utf-8"?>
<p:tagLst xmlns:a="http://schemas.openxmlformats.org/drawingml/2006/main" xmlns:r="http://schemas.openxmlformats.org/officeDocument/2006/relationships" xmlns:p="http://schemas.openxmlformats.org/presentationml/2006/main">
  <p:tag name="NUM" val="6"/>
</p:tagLst>
</file>

<file path=ppt/tags/tag426.xml><?xml version="1.0" encoding="utf-8"?>
<p:tagLst xmlns:a="http://schemas.openxmlformats.org/drawingml/2006/main" xmlns:r="http://schemas.openxmlformats.org/officeDocument/2006/relationships" xmlns:p="http://schemas.openxmlformats.org/presentationml/2006/main">
  <p:tag name="NUM" val="7"/>
</p:tagLst>
</file>

<file path=ppt/tags/tag427.xml><?xml version="1.0" encoding="utf-8"?>
<p:tagLst xmlns:a="http://schemas.openxmlformats.org/drawingml/2006/main" xmlns:r="http://schemas.openxmlformats.org/officeDocument/2006/relationships" xmlns:p="http://schemas.openxmlformats.org/presentationml/2006/main">
  <p:tag name="NUM" val="8"/>
</p:tagLst>
</file>

<file path=ppt/tags/tag428.xml><?xml version="1.0" encoding="utf-8"?>
<p:tagLst xmlns:a="http://schemas.openxmlformats.org/drawingml/2006/main" xmlns:r="http://schemas.openxmlformats.org/officeDocument/2006/relationships" xmlns:p="http://schemas.openxmlformats.org/presentationml/2006/main">
  <p:tag name="NUM" val="9"/>
</p:tagLst>
</file>

<file path=ppt/tags/tag429.xml><?xml version="1.0" encoding="utf-8"?>
<p:tagLst xmlns:a="http://schemas.openxmlformats.org/drawingml/2006/main" xmlns:r="http://schemas.openxmlformats.org/officeDocument/2006/relationships" xmlns:p="http://schemas.openxmlformats.org/presentationml/2006/main">
  <p:tag name="NUM" val="10"/>
</p:tagLst>
</file>

<file path=ppt/tags/tag43.xml><?xml version="1.0" encoding="utf-8"?>
<p:tagLst xmlns:a="http://schemas.openxmlformats.org/drawingml/2006/main" xmlns:r="http://schemas.openxmlformats.org/officeDocument/2006/relationships" xmlns:p="http://schemas.openxmlformats.org/presentationml/2006/main">
  <p:tag name="NUM" val="16"/>
</p:tagLst>
</file>

<file path=ppt/tags/tag430.xml><?xml version="1.0" encoding="utf-8"?>
<p:tagLst xmlns:a="http://schemas.openxmlformats.org/drawingml/2006/main" xmlns:r="http://schemas.openxmlformats.org/officeDocument/2006/relationships" xmlns:p="http://schemas.openxmlformats.org/presentationml/2006/main">
  <p:tag name="NUM" val="11"/>
</p:tagLst>
</file>

<file path=ppt/tags/tag431.xml><?xml version="1.0" encoding="utf-8"?>
<p:tagLst xmlns:a="http://schemas.openxmlformats.org/drawingml/2006/main" xmlns:r="http://schemas.openxmlformats.org/officeDocument/2006/relationships" xmlns:p="http://schemas.openxmlformats.org/presentationml/2006/main">
  <p:tag name="NUM" val="12"/>
</p:tagLst>
</file>

<file path=ppt/tags/tag432.xml><?xml version="1.0" encoding="utf-8"?>
<p:tagLst xmlns:a="http://schemas.openxmlformats.org/drawingml/2006/main" xmlns:r="http://schemas.openxmlformats.org/officeDocument/2006/relationships" xmlns:p="http://schemas.openxmlformats.org/presentationml/2006/main">
  <p:tag name="NUM" val="13"/>
</p:tagLst>
</file>

<file path=ppt/tags/tag433.xml><?xml version="1.0" encoding="utf-8"?>
<p:tagLst xmlns:a="http://schemas.openxmlformats.org/drawingml/2006/main" xmlns:r="http://schemas.openxmlformats.org/officeDocument/2006/relationships" xmlns:p="http://schemas.openxmlformats.org/presentationml/2006/main">
  <p:tag name="NUM" val="1"/>
</p:tagLst>
</file>

<file path=ppt/tags/tag434.xml><?xml version="1.0" encoding="utf-8"?>
<p:tagLst xmlns:a="http://schemas.openxmlformats.org/drawingml/2006/main" xmlns:r="http://schemas.openxmlformats.org/officeDocument/2006/relationships" xmlns:p="http://schemas.openxmlformats.org/presentationml/2006/main">
  <p:tag name="NUM" val="2"/>
</p:tagLst>
</file>

<file path=ppt/tags/tag435.xml><?xml version="1.0" encoding="utf-8"?>
<p:tagLst xmlns:a="http://schemas.openxmlformats.org/drawingml/2006/main" xmlns:r="http://schemas.openxmlformats.org/officeDocument/2006/relationships" xmlns:p="http://schemas.openxmlformats.org/presentationml/2006/main">
  <p:tag name="NUM" val="3"/>
</p:tagLst>
</file>

<file path=ppt/tags/tag436.xml><?xml version="1.0" encoding="utf-8"?>
<p:tagLst xmlns:a="http://schemas.openxmlformats.org/drawingml/2006/main" xmlns:r="http://schemas.openxmlformats.org/officeDocument/2006/relationships" xmlns:p="http://schemas.openxmlformats.org/presentationml/2006/main">
  <p:tag name="NUM" val="4"/>
</p:tagLst>
</file>

<file path=ppt/tags/tag437.xml><?xml version="1.0" encoding="utf-8"?>
<p:tagLst xmlns:a="http://schemas.openxmlformats.org/drawingml/2006/main" xmlns:r="http://schemas.openxmlformats.org/officeDocument/2006/relationships" xmlns:p="http://schemas.openxmlformats.org/presentationml/2006/main">
  <p:tag name="NUM" val="5"/>
</p:tagLst>
</file>

<file path=ppt/tags/tag438.xml><?xml version="1.0" encoding="utf-8"?>
<p:tagLst xmlns:a="http://schemas.openxmlformats.org/drawingml/2006/main" xmlns:r="http://schemas.openxmlformats.org/officeDocument/2006/relationships" xmlns:p="http://schemas.openxmlformats.org/presentationml/2006/main">
  <p:tag name="NUM" val="6"/>
</p:tagLst>
</file>

<file path=ppt/tags/tag439.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12"/>
</p:tagLst>
</file>

<file path=ppt/tags/tag440.xml><?xml version="1.0" encoding="utf-8"?>
<p:tagLst xmlns:a="http://schemas.openxmlformats.org/drawingml/2006/main" xmlns:r="http://schemas.openxmlformats.org/officeDocument/2006/relationships" xmlns:p="http://schemas.openxmlformats.org/presentationml/2006/main">
  <p:tag name="NUM" val="8"/>
</p:tagLst>
</file>

<file path=ppt/tags/tag441.xml><?xml version="1.0" encoding="utf-8"?>
<p:tagLst xmlns:a="http://schemas.openxmlformats.org/drawingml/2006/main" xmlns:r="http://schemas.openxmlformats.org/officeDocument/2006/relationships" xmlns:p="http://schemas.openxmlformats.org/presentationml/2006/main">
  <p:tag name="NUM" val="9"/>
</p:tagLst>
</file>

<file path=ppt/tags/tag442.xml><?xml version="1.0" encoding="utf-8"?>
<p:tagLst xmlns:a="http://schemas.openxmlformats.org/drawingml/2006/main" xmlns:r="http://schemas.openxmlformats.org/officeDocument/2006/relationships" xmlns:p="http://schemas.openxmlformats.org/presentationml/2006/main">
  <p:tag name="NUM" val="10"/>
</p:tagLst>
</file>

<file path=ppt/tags/tag443.xml><?xml version="1.0" encoding="utf-8"?>
<p:tagLst xmlns:a="http://schemas.openxmlformats.org/drawingml/2006/main" xmlns:r="http://schemas.openxmlformats.org/officeDocument/2006/relationships" xmlns:p="http://schemas.openxmlformats.org/presentationml/2006/main">
  <p:tag name="NUM" val="11"/>
</p:tagLst>
</file>

<file path=ppt/tags/tag444.xml><?xml version="1.0" encoding="utf-8"?>
<p:tagLst xmlns:a="http://schemas.openxmlformats.org/drawingml/2006/main" xmlns:r="http://schemas.openxmlformats.org/officeDocument/2006/relationships" xmlns:p="http://schemas.openxmlformats.org/presentationml/2006/main">
  <p:tag name="NUM" val="12"/>
</p:tagLst>
</file>

<file path=ppt/tags/tag445.xml><?xml version="1.0" encoding="utf-8"?>
<p:tagLst xmlns:a="http://schemas.openxmlformats.org/drawingml/2006/main" xmlns:r="http://schemas.openxmlformats.org/officeDocument/2006/relationships" xmlns:p="http://schemas.openxmlformats.org/presentationml/2006/main">
  <p:tag name="NUM" val="1"/>
</p:tagLst>
</file>

<file path=ppt/tags/tag446.xml><?xml version="1.0" encoding="utf-8"?>
<p:tagLst xmlns:a="http://schemas.openxmlformats.org/drawingml/2006/main" xmlns:r="http://schemas.openxmlformats.org/officeDocument/2006/relationships" xmlns:p="http://schemas.openxmlformats.org/presentationml/2006/main">
  <p:tag name="NUM" val="2"/>
</p:tagLst>
</file>

<file path=ppt/tags/tag447.xml><?xml version="1.0" encoding="utf-8"?>
<p:tagLst xmlns:a="http://schemas.openxmlformats.org/drawingml/2006/main" xmlns:r="http://schemas.openxmlformats.org/officeDocument/2006/relationships" xmlns:p="http://schemas.openxmlformats.org/presentationml/2006/main">
  <p:tag name="NUM" val="3"/>
</p:tagLst>
</file>

<file path=ppt/tags/tag448.xml><?xml version="1.0" encoding="utf-8"?>
<p:tagLst xmlns:a="http://schemas.openxmlformats.org/drawingml/2006/main" xmlns:r="http://schemas.openxmlformats.org/officeDocument/2006/relationships" xmlns:p="http://schemas.openxmlformats.org/presentationml/2006/main">
  <p:tag name="NUM" val="4"/>
</p:tagLst>
</file>

<file path=ppt/tags/tag449.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50.xml><?xml version="1.0" encoding="utf-8"?>
<p:tagLst xmlns:a="http://schemas.openxmlformats.org/drawingml/2006/main" xmlns:r="http://schemas.openxmlformats.org/officeDocument/2006/relationships" xmlns:p="http://schemas.openxmlformats.org/presentationml/2006/main">
  <p:tag name="NUM" val="6"/>
</p:tagLst>
</file>

<file path=ppt/tags/tag451.xml><?xml version="1.0" encoding="utf-8"?>
<p:tagLst xmlns:a="http://schemas.openxmlformats.org/drawingml/2006/main" xmlns:r="http://schemas.openxmlformats.org/officeDocument/2006/relationships" xmlns:p="http://schemas.openxmlformats.org/presentationml/2006/main">
  <p:tag name="NUM" val="7"/>
</p:tagLst>
</file>

<file path=ppt/tags/tag452.xml><?xml version="1.0" encoding="utf-8"?>
<p:tagLst xmlns:a="http://schemas.openxmlformats.org/drawingml/2006/main" xmlns:r="http://schemas.openxmlformats.org/officeDocument/2006/relationships" xmlns:p="http://schemas.openxmlformats.org/presentationml/2006/main">
  <p:tag name="NUM" val="8"/>
</p:tagLst>
</file>

<file path=ppt/tags/tag453.xml><?xml version="1.0" encoding="utf-8"?>
<p:tagLst xmlns:a="http://schemas.openxmlformats.org/drawingml/2006/main" xmlns:r="http://schemas.openxmlformats.org/officeDocument/2006/relationships" xmlns:p="http://schemas.openxmlformats.org/presentationml/2006/main">
  <p:tag name="NUM" val="9"/>
</p:tagLst>
</file>

<file path=ppt/tags/tag454.xml><?xml version="1.0" encoding="utf-8"?>
<p:tagLst xmlns:a="http://schemas.openxmlformats.org/drawingml/2006/main" xmlns:r="http://schemas.openxmlformats.org/officeDocument/2006/relationships" xmlns:p="http://schemas.openxmlformats.org/presentationml/2006/main">
  <p:tag name="NUM" val="10"/>
</p:tagLst>
</file>

<file path=ppt/tags/tag455.xml><?xml version="1.0" encoding="utf-8"?>
<p:tagLst xmlns:a="http://schemas.openxmlformats.org/drawingml/2006/main" xmlns:r="http://schemas.openxmlformats.org/officeDocument/2006/relationships" xmlns:p="http://schemas.openxmlformats.org/presentationml/2006/main">
  <p:tag name="NUM" val="11"/>
</p:tagLst>
</file>

<file path=ppt/tags/tag456.xml><?xml version="1.0" encoding="utf-8"?>
<p:tagLst xmlns:a="http://schemas.openxmlformats.org/drawingml/2006/main" xmlns:r="http://schemas.openxmlformats.org/officeDocument/2006/relationships" xmlns:p="http://schemas.openxmlformats.org/presentationml/2006/main">
  <p:tag name="NUM" val="12"/>
</p:tagLst>
</file>

<file path=ppt/tags/tag457.xml><?xml version="1.0" encoding="utf-8"?>
<p:tagLst xmlns:a="http://schemas.openxmlformats.org/drawingml/2006/main" xmlns:r="http://schemas.openxmlformats.org/officeDocument/2006/relationships" xmlns:p="http://schemas.openxmlformats.org/presentationml/2006/main">
  <p:tag name="NUM" val="13"/>
</p:tagLst>
</file>

<file path=ppt/tags/tag458.xml><?xml version="1.0" encoding="utf-8"?>
<p:tagLst xmlns:a="http://schemas.openxmlformats.org/drawingml/2006/main" xmlns:r="http://schemas.openxmlformats.org/officeDocument/2006/relationships" xmlns:p="http://schemas.openxmlformats.org/presentationml/2006/main">
  <p:tag name="NUM" val="1"/>
</p:tagLst>
</file>

<file path=ppt/tags/tag459.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60.xml><?xml version="1.0" encoding="utf-8"?>
<p:tagLst xmlns:a="http://schemas.openxmlformats.org/drawingml/2006/main" xmlns:r="http://schemas.openxmlformats.org/officeDocument/2006/relationships" xmlns:p="http://schemas.openxmlformats.org/presentationml/2006/main">
  <p:tag name="NUM" val="3"/>
</p:tagLst>
</file>

<file path=ppt/tags/tag461.xml><?xml version="1.0" encoding="utf-8"?>
<p:tagLst xmlns:a="http://schemas.openxmlformats.org/drawingml/2006/main" xmlns:r="http://schemas.openxmlformats.org/officeDocument/2006/relationships" xmlns:p="http://schemas.openxmlformats.org/presentationml/2006/main">
  <p:tag name="NUM" val="4"/>
</p:tagLst>
</file>

<file path=ppt/tags/tag462.xml><?xml version="1.0" encoding="utf-8"?>
<p:tagLst xmlns:a="http://schemas.openxmlformats.org/drawingml/2006/main" xmlns:r="http://schemas.openxmlformats.org/officeDocument/2006/relationships" xmlns:p="http://schemas.openxmlformats.org/presentationml/2006/main">
  <p:tag name="NUM" val="5"/>
</p:tagLst>
</file>

<file path=ppt/tags/tag463.xml><?xml version="1.0" encoding="utf-8"?>
<p:tagLst xmlns:a="http://schemas.openxmlformats.org/drawingml/2006/main" xmlns:r="http://schemas.openxmlformats.org/officeDocument/2006/relationships" xmlns:p="http://schemas.openxmlformats.org/presentationml/2006/main">
  <p:tag name="NUM" val="6"/>
</p:tagLst>
</file>

<file path=ppt/tags/tag464.xml><?xml version="1.0" encoding="utf-8"?>
<p:tagLst xmlns:a="http://schemas.openxmlformats.org/drawingml/2006/main" xmlns:r="http://schemas.openxmlformats.org/officeDocument/2006/relationships" xmlns:p="http://schemas.openxmlformats.org/presentationml/2006/main">
  <p:tag name="NUM" val="7"/>
</p:tagLst>
</file>

<file path=ppt/tags/tag465.xml><?xml version="1.0" encoding="utf-8"?>
<p:tagLst xmlns:a="http://schemas.openxmlformats.org/drawingml/2006/main" xmlns:r="http://schemas.openxmlformats.org/officeDocument/2006/relationships" xmlns:p="http://schemas.openxmlformats.org/presentationml/2006/main">
  <p:tag name="NUM" val="8"/>
</p:tagLst>
</file>

<file path=ppt/tags/tag466.xml><?xml version="1.0" encoding="utf-8"?>
<p:tagLst xmlns:a="http://schemas.openxmlformats.org/drawingml/2006/main" xmlns:r="http://schemas.openxmlformats.org/officeDocument/2006/relationships" xmlns:p="http://schemas.openxmlformats.org/presentationml/2006/main">
  <p:tag name="NUM" val="9"/>
</p:tagLst>
</file>

<file path=ppt/tags/tag467.xml><?xml version="1.0" encoding="utf-8"?>
<p:tagLst xmlns:a="http://schemas.openxmlformats.org/drawingml/2006/main" xmlns:r="http://schemas.openxmlformats.org/officeDocument/2006/relationships" xmlns:p="http://schemas.openxmlformats.org/presentationml/2006/main">
  <p:tag name="NUM" val="10"/>
</p:tagLst>
</file>

<file path=ppt/tags/tag468.xml><?xml version="1.0" encoding="utf-8"?>
<p:tagLst xmlns:a="http://schemas.openxmlformats.org/drawingml/2006/main" xmlns:r="http://schemas.openxmlformats.org/officeDocument/2006/relationships" xmlns:p="http://schemas.openxmlformats.org/presentationml/2006/main">
  <p:tag name="NUM" val="11"/>
</p:tagLst>
</file>

<file path=ppt/tags/tag469.xml><?xml version="1.0" encoding="utf-8"?>
<p:tagLst xmlns:a="http://schemas.openxmlformats.org/drawingml/2006/main" xmlns:r="http://schemas.openxmlformats.org/officeDocument/2006/relationships" xmlns:p="http://schemas.openxmlformats.org/presentationml/2006/main">
  <p:tag name="NUM" val="12"/>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70.xml><?xml version="1.0" encoding="utf-8"?>
<p:tagLst xmlns:a="http://schemas.openxmlformats.org/drawingml/2006/main" xmlns:r="http://schemas.openxmlformats.org/officeDocument/2006/relationships" xmlns:p="http://schemas.openxmlformats.org/presentationml/2006/main">
  <p:tag name="NUM" val="1"/>
</p:tagLst>
</file>

<file path=ppt/tags/tag471.xml><?xml version="1.0" encoding="utf-8"?>
<p:tagLst xmlns:a="http://schemas.openxmlformats.org/drawingml/2006/main" xmlns:r="http://schemas.openxmlformats.org/officeDocument/2006/relationships" xmlns:p="http://schemas.openxmlformats.org/presentationml/2006/main">
  <p:tag name="NUM" val="2"/>
</p:tagLst>
</file>

<file path=ppt/tags/tag472.xml><?xml version="1.0" encoding="utf-8"?>
<p:tagLst xmlns:a="http://schemas.openxmlformats.org/drawingml/2006/main" xmlns:r="http://schemas.openxmlformats.org/officeDocument/2006/relationships" xmlns:p="http://schemas.openxmlformats.org/presentationml/2006/main">
  <p:tag name="NUM" val="3"/>
</p:tagLst>
</file>

<file path=ppt/tags/tag473.xml><?xml version="1.0" encoding="utf-8"?>
<p:tagLst xmlns:a="http://schemas.openxmlformats.org/drawingml/2006/main" xmlns:r="http://schemas.openxmlformats.org/officeDocument/2006/relationships" xmlns:p="http://schemas.openxmlformats.org/presentationml/2006/main">
  <p:tag name="NUM" val="4"/>
</p:tagLst>
</file>

<file path=ppt/tags/tag474.xml><?xml version="1.0" encoding="utf-8"?>
<p:tagLst xmlns:a="http://schemas.openxmlformats.org/drawingml/2006/main" xmlns:r="http://schemas.openxmlformats.org/officeDocument/2006/relationships" xmlns:p="http://schemas.openxmlformats.org/presentationml/2006/main">
  <p:tag name="NUM" val="5"/>
</p:tagLst>
</file>

<file path=ppt/tags/tag475.xml><?xml version="1.0" encoding="utf-8"?>
<p:tagLst xmlns:a="http://schemas.openxmlformats.org/drawingml/2006/main" xmlns:r="http://schemas.openxmlformats.org/officeDocument/2006/relationships" xmlns:p="http://schemas.openxmlformats.org/presentationml/2006/main">
  <p:tag name="NUM" val="6"/>
</p:tagLst>
</file>

<file path=ppt/tags/tag476.xml><?xml version="1.0" encoding="utf-8"?>
<p:tagLst xmlns:a="http://schemas.openxmlformats.org/drawingml/2006/main" xmlns:r="http://schemas.openxmlformats.org/officeDocument/2006/relationships" xmlns:p="http://schemas.openxmlformats.org/presentationml/2006/main">
  <p:tag name="NUM" val="7"/>
</p:tagLst>
</file>

<file path=ppt/tags/tag477.xml><?xml version="1.0" encoding="utf-8"?>
<p:tagLst xmlns:a="http://schemas.openxmlformats.org/drawingml/2006/main" xmlns:r="http://schemas.openxmlformats.org/officeDocument/2006/relationships" xmlns:p="http://schemas.openxmlformats.org/presentationml/2006/main">
  <p:tag name="NUM" val="8"/>
</p:tagLst>
</file>

<file path=ppt/tags/tag478.xml><?xml version="1.0" encoding="utf-8"?>
<p:tagLst xmlns:a="http://schemas.openxmlformats.org/drawingml/2006/main" xmlns:r="http://schemas.openxmlformats.org/officeDocument/2006/relationships" xmlns:p="http://schemas.openxmlformats.org/presentationml/2006/main">
  <p:tag name="NUM" val="9"/>
</p:tagLst>
</file>

<file path=ppt/tags/tag479.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80.xml><?xml version="1.0" encoding="utf-8"?>
<p:tagLst xmlns:a="http://schemas.openxmlformats.org/drawingml/2006/main" xmlns:r="http://schemas.openxmlformats.org/officeDocument/2006/relationships" xmlns:p="http://schemas.openxmlformats.org/presentationml/2006/main">
  <p:tag name="NUM" val="11"/>
</p:tagLst>
</file>

<file path=ppt/tags/tag481.xml><?xml version="1.0" encoding="utf-8"?>
<p:tagLst xmlns:a="http://schemas.openxmlformats.org/drawingml/2006/main" xmlns:r="http://schemas.openxmlformats.org/officeDocument/2006/relationships" xmlns:p="http://schemas.openxmlformats.org/presentationml/2006/main">
  <p:tag name="NUM" val="12"/>
</p:tagLst>
</file>

<file path=ppt/tags/tag482.xml><?xml version="1.0" encoding="utf-8"?>
<p:tagLst xmlns:a="http://schemas.openxmlformats.org/drawingml/2006/main" xmlns:r="http://schemas.openxmlformats.org/officeDocument/2006/relationships" xmlns:p="http://schemas.openxmlformats.org/presentationml/2006/main">
  <p:tag name="NUM" val="13"/>
</p:tagLst>
</file>

<file path=ppt/tags/tag483.xml><?xml version="1.0" encoding="utf-8"?>
<p:tagLst xmlns:a="http://schemas.openxmlformats.org/drawingml/2006/main" xmlns:r="http://schemas.openxmlformats.org/officeDocument/2006/relationships" xmlns:p="http://schemas.openxmlformats.org/presentationml/2006/main">
  <p:tag name="NUM" val="1"/>
</p:tagLst>
</file>

<file path=ppt/tags/tag484.xml><?xml version="1.0" encoding="utf-8"?>
<p:tagLst xmlns:a="http://schemas.openxmlformats.org/drawingml/2006/main" xmlns:r="http://schemas.openxmlformats.org/officeDocument/2006/relationships" xmlns:p="http://schemas.openxmlformats.org/presentationml/2006/main">
  <p:tag name="NUM" val="2"/>
</p:tagLst>
</file>

<file path=ppt/tags/tag485.xml><?xml version="1.0" encoding="utf-8"?>
<p:tagLst xmlns:a="http://schemas.openxmlformats.org/drawingml/2006/main" xmlns:r="http://schemas.openxmlformats.org/officeDocument/2006/relationships" xmlns:p="http://schemas.openxmlformats.org/presentationml/2006/main">
  <p:tag name="NUM" val="3"/>
</p:tagLst>
</file>

<file path=ppt/tags/tag486.xml><?xml version="1.0" encoding="utf-8"?>
<p:tagLst xmlns:a="http://schemas.openxmlformats.org/drawingml/2006/main" xmlns:r="http://schemas.openxmlformats.org/officeDocument/2006/relationships" xmlns:p="http://schemas.openxmlformats.org/presentationml/2006/main">
  <p:tag name="NUM" val="4"/>
</p:tagLst>
</file>

<file path=ppt/tags/tag487.xml><?xml version="1.0" encoding="utf-8"?>
<p:tagLst xmlns:a="http://schemas.openxmlformats.org/drawingml/2006/main" xmlns:r="http://schemas.openxmlformats.org/officeDocument/2006/relationships" xmlns:p="http://schemas.openxmlformats.org/presentationml/2006/main">
  <p:tag name="NUM" val="5"/>
</p:tagLst>
</file>

<file path=ppt/tags/tag488.xml><?xml version="1.0" encoding="utf-8"?>
<p:tagLst xmlns:a="http://schemas.openxmlformats.org/drawingml/2006/main" xmlns:r="http://schemas.openxmlformats.org/officeDocument/2006/relationships" xmlns:p="http://schemas.openxmlformats.org/presentationml/2006/main">
  <p:tag name="NUM" val="6"/>
</p:tagLst>
</file>

<file path=ppt/tags/tag489.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490.xml><?xml version="1.0" encoding="utf-8"?>
<p:tagLst xmlns:a="http://schemas.openxmlformats.org/drawingml/2006/main" xmlns:r="http://schemas.openxmlformats.org/officeDocument/2006/relationships" xmlns:p="http://schemas.openxmlformats.org/presentationml/2006/main">
  <p:tag name="NUM" val="8"/>
</p:tagLst>
</file>

<file path=ppt/tags/tag491.xml><?xml version="1.0" encoding="utf-8"?>
<p:tagLst xmlns:a="http://schemas.openxmlformats.org/drawingml/2006/main" xmlns:r="http://schemas.openxmlformats.org/officeDocument/2006/relationships" xmlns:p="http://schemas.openxmlformats.org/presentationml/2006/main">
  <p:tag name="NUM" val="9"/>
</p:tagLst>
</file>

<file path=ppt/tags/tag492.xml><?xml version="1.0" encoding="utf-8"?>
<p:tagLst xmlns:a="http://schemas.openxmlformats.org/drawingml/2006/main" xmlns:r="http://schemas.openxmlformats.org/officeDocument/2006/relationships" xmlns:p="http://schemas.openxmlformats.org/presentationml/2006/main">
  <p:tag name="NUM" val="10"/>
</p:tagLst>
</file>

<file path=ppt/tags/tag493.xml><?xml version="1.0" encoding="utf-8"?>
<p:tagLst xmlns:a="http://schemas.openxmlformats.org/drawingml/2006/main" xmlns:r="http://schemas.openxmlformats.org/officeDocument/2006/relationships" xmlns:p="http://schemas.openxmlformats.org/presentationml/2006/main">
  <p:tag name="NUM" val="11"/>
</p:tagLst>
</file>

<file path=ppt/tags/tag494.xml><?xml version="1.0" encoding="utf-8"?>
<p:tagLst xmlns:a="http://schemas.openxmlformats.org/drawingml/2006/main" xmlns:r="http://schemas.openxmlformats.org/officeDocument/2006/relationships" xmlns:p="http://schemas.openxmlformats.org/presentationml/2006/main">
  <p:tag name="NUM" val="12"/>
</p:tagLst>
</file>

<file path=ppt/tags/tag495.xml><?xml version="1.0" encoding="utf-8"?>
<p:tagLst xmlns:a="http://schemas.openxmlformats.org/drawingml/2006/main" xmlns:r="http://schemas.openxmlformats.org/officeDocument/2006/relationships" xmlns:p="http://schemas.openxmlformats.org/presentationml/2006/main">
  <p:tag name="NUM" val="1"/>
</p:tagLst>
</file>

<file path=ppt/tags/tag496.xml><?xml version="1.0" encoding="utf-8"?>
<p:tagLst xmlns:a="http://schemas.openxmlformats.org/drawingml/2006/main" xmlns:r="http://schemas.openxmlformats.org/officeDocument/2006/relationships" xmlns:p="http://schemas.openxmlformats.org/presentationml/2006/main">
  <p:tag name="NUM" val="2"/>
</p:tagLst>
</file>

<file path=ppt/tags/tag497.xml><?xml version="1.0" encoding="utf-8"?>
<p:tagLst xmlns:a="http://schemas.openxmlformats.org/drawingml/2006/main" xmlns:r="http://schemas.openxmlformats.org/officeDocument/2006/relationships" xmlns:p="http://schemas.openxmlformats.org/presentationml/2006/main">
  <p:tag name="NUM" val="3"/>
</p:tagLst>
</file>

<file path=ppt/tags/tag498.xml><?xml version="1.0" encoding="utf-8"?>
<p:tagLst xmlns:a="http://schemas.openxmlformats.org/drawingml/2006/main" xmlns:r="http://schemas.openxmlformats.org/officeDocument/2006/relationships" xmlns:p="http://schemas.openxmlformats.org/presentationml/2006/main">
  <p:tag name="NUM" val="4"/>
</p:tagLst>
</file>

<file path=ppt/tags/tag49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00.xml><?xml version="1.0" encoding="utf-8"?>
<p:tagLst xmlns:a="http://schemas.openxmlformats.org/drawingml/2006/main" xmlns:r="http://schemas.openxmlformats.org/officeDocument/2006/relationships" xmlns:p="http://schemas.openxmlformats.org/presentationml/2006/main">
  <p:tag name="NUM" val="6"/>
</p:tagLst>
</file>

<file path=ppt/tags/tag501.xml><?xml version="1.0" encoding="utf-8"?>
<p:tagLst xmlns:a="http://schemas.openxmlformats.org/drawingml/2006/main" xmlns:r="http://schemas.openxmlformats.org/officeDocument/2006/relationships" xmlns:p="http://schemas.openxmlformats.org/presentationml/2006/main">
  <p:tag name="NUM" val="7"/>
</p:tagLst>
</file>

<file path=ppt/tags/tag502.xml><?xml version="1.0" encoding="utf-8"?>
<p:tagLst xmlns:a="http://schemas.openxmlformats.org/drawingml/2006/main" xmlns:r="http://schemas.openxmlformats.org/officeDocument/2006/relationships" xmlns:p="http://schemas.openxmlformats.org/presentationml/2006/main">
  <p:tag name="NUM" val="8"/>
</p:tagLst>
</file>

<file path=ppt/tags/tag503.xml><?xml version="1.0" encoding="utf-8"?>
<p:tagLst xmlns:a="http://schemas.openxmlformats.org/drawingml/2006/main" xmlns:r="http://schemas.openxmlformats.org/officeDocument/2006/relationships" xmlns:p="http://schemas.openxmlformats.org/presentationml/2006/main">
  <p:tag name="NUM" val="9"/>
</p:tagLst>
</file>

<file path=ppt/tags/tag504.xml><?xml version="1.0" encoding="utf-8"?>
<p:tagLst xmlns:a="http://schemas.openxmlformats.org/drawingml/2006/main" xmlns:r="http://schemas.openxmlformats.org/officeDocument/2006/relationships" xmlns:p="http://schemas.openxmlformats.org/presentationml/2006/main">
  <p:tag name="NUM" val="10"/>
</p:tagLst>
</file>

<file path=ppt/tags/tag505.xml><?xml version="1.0" encoding="utf-8"?>
<p:tagLst xmlns:a="http://schemas.openxmlformats.org/drawingml/2006/main" xmlns:r="http://schemas.openxmlformats.org/officeDocument/2006/relationships" xmlns:p="http://schemas.openxmlformats.org/presentationml/2006/main">
  <p:tag name="NUM" val="11"/>
</p:tagLst>
</file>

<file path=ppt/tags/tag506.xml><?xml version="1.0" encoding="utf-8"?>
<p:tagLst xmlns:a="http://schemas.openxmlformats.org/drawingml/2006/main" xmlns:r="http://schemas.openxmlformats.org/officeDocument/2006/relationships" xmlns:p="http://schemas.openxmlformats.org/presentationml/2006/main">
  <p:tag name="NUM" val="12"/>
</p:tagLst>
</file>

<file path=ppt/tags/tag507.xml><?xml version="1.0" encoding="utf-8"?>
<p:tagLst xmlns:a="http://schemas.openxmlformats.org/drawingml/2006/main" xmlns:r="http://schemas.openxmlformats.org/officeDocument/2006/relationships" xmlns:p="http://schemas.openxmlformats.org/presentationml/2006/main">
  <p:tag name="NUM" val="13"/>
</p:tagLst>
</file>

<file path=ppt/tags/tag508.xml><?xml version="1.0" encoding="utf-8"?>
<p:tagLst xmlns:a="http://schemas.openxmlformats.org/drawingml/2006/main" xmlns:r="http://schemas.openxmlformats.org/officeDocument/2006/relationships" xmlns:p="http://schemas.openxmlformats.org/presentationml/2006/main">
  <p:tag name="NUM" val="1"/>
</p:tagLst>
</file>

<file path=ppt/tags/tag509.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8"/>
</p:tagLst>
</file>

<file path=ppt/tags/tag510.xml><?xml version="1.0" encoding="utf-8"?>
<p:tagLst xmlns:a="http://schemas.openxmlformats.org/drawingml/2006/main" xmlns:r="http://schemas.openxmlformats.org/officeDocument/2006/relationships" xmlns:p="http://schemas.openxmlformats.org/presentationml/2006/main">
  <p:tag name="NUM" val="3"/>
</p:tagLst>
</file>

<file path=ppt/tags/tag511.xml><?xml version="1.0" encoding="utf-8"?>
<p:tagLst xmlns:a="http://schemas.openxmlformats.org/drawingml/2006/main" xmlns:r="http://schemas.openxmlformats.org/officeDocument/2006/relationships" xmlns:p="http://schemas.openxmlformats.org/presentationml/2006/main">
  <p:tag name="NUM" val="4"/>
</p:tagLst>
</file>

<file path=ppt/tags/tag512.xml><?xml version="1.0" encoding="utf-8"?>
<p:tagLst xmlns:a="http://schemas.openxmlformats.org/drawingml/2006/main" xmlns:r="http://schemas.openxmlformats.org/officeDocument/2006/relationships" xmlns:p="http://schemas.openxmlformats.org/presentationml/2006/main">
  <p:tag name="NUM" val="5"/>
</p:tagLst>
</file>

<file path=ppt/tags/tag513.xml><?xml version="1.0" encoding="utf-8"?>
<p:tagLst xmlns:a="http://schemas.openxmlformats.org/drawingml/2006/main" xmlns:r="http://schemas.openxmlformats.org/officeDocument/2006/relationships" xmlns:p="http://schemas.openxmlformats.org/presentationml/2006/main">
  <p:tag name="NUM" val="6"/>
</p:tagLst>
</file>

<file path=ppt/tags/tag514.xml><?xml version="1.0" encoding="utf-8"?>
<p:tagLst xmlns:a="http://schemas.openxmlformats.org/drawingml/2006/main" xmlns:r="http://schemas.openxmlformats.org/officeDocument/2006/relationships" xmlns:p="http://schemas.openxmlformats.org/presentationml/2006/main">
  <p:tag name="NUM" val="7"/>
</p:tagLst>
</file>

<file path=ppt/tags/tag515.xml><?xml version="1.0" encoding="utf-8"?>
<p:tagLst xmlns:a="http://schemas.openxmlformats.org/drawingml/2006/main" xmlns:r="http://schemas.openxmlformats.org/officeDocument/2006/relationships" xmlns:p="http://schemas.openxmlformats.org/presentationml/2006/main">
  <p:tag name="NUM" val="8"/>
</p:tagLst>
</file>

<file path=ppt/tags/tag516.xml><?xml version="1.0" encoding="utf-8"?>
<p:tagLst xmlns:a="http://schemas.openxmlformats.org/drawingml/2006/main" xmlns:r="http://schemas.openxmlformats.org/officeDocument/2006/relationships" xmlns:p="http://schemas.openxmlformats.org/presentationml/2006/main">
  <p:tag name="NUM" val="9"/>
</p:tagLst>
</file>

<file path=ppt/tags/tag517.xml><?xml version="1.0" encoding="utf-8"?>
<p:tagLst xmlns:a="http://schemas.openxmlformats.org/drawingml/2006/main" xmlns:r="http://schemas.openxmlformats.org/officeDocument/2006/relationships" xmlns:p="http://schemas.openxmlformats.org/presentationml/2006/main">
  <p:tag name="NUM" val="10"/>
</p:tagLst>
</file>

<file path=ppt/tags/tag518.xml><?xml version="1.0" encoding="utf-8"?>
<p:tagLst xmlns:a="http://schemas.openxmlformats.org/drawingml/2006/main" xmlns:r="http://schemas.openxmlformats.org/officeDocument/2006/relationships" xmlns:p="http://schemas.openxmlformats.org/presentationml/2006/main">
  <p:tag name="NUM" val="11"/>
</p:tagLst>
</file>

<file path=ppt/tags/tag519.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9"/>
</p:tagLst>
</file>

<file path=ppt/tags/tag520.xml><?xml version="1.0" encoding="utf-8"?>
<p:tagLst xmlns:a="http://schemas.openxmlformats.org/drawingml/2006/main" xmlns:r="http://schemas.openxmlformats.org/officeDocument/2006/relationships" xmlns:p="http://schemas.openxmlformats.org/presentationml/2006/main">
  <p:tag name="NUM" val="1"/>
</p:tagLst>
</file>

<file path=ppt/tags/tag521.xml><?xml version="1.0" encoding="utf-8"?>
<p:tagLst xmlns:a="http://schemas.openxmlformats.org/drawingml/2006/main" xmlns:r="http://schemas.openxmlformats.org/officeDocument/2006/relationships" xmlns:p="http://schemas.openxmlformats.org/presentationml/2006/main">
  <p:tag name="NUM" val="2"/>
</p:tagLst>
</file>

<file path=ppt/tags/tag522.xml><?xml version="1.0" encoding="utf-8"?>
<p:tagLst xmlns:a="http://schemas.openxmlformats.org/drawingml/2006/main" xmlns:r="http://schemas.openxmlformats.org/officeDocument/2006/relationships" xmlns:p="http://schemas.openxmlformats.org/presentationml/2006/main">
  <p:tag name="NUM" val="3"/>
</p:tagLst>
</file>

<file path=ppt/tags/tag523.xml><?xml version="1.0" encoding="utf-8"?>
<p:tagLst xmlns:a="http://schemas.openxmlformats.org/drawingml/2006/main" xmlns:r="http://schemas.openxmlformats.org/officeDocument/2006/relationships" xmlns:p="http://schemas.openxmlformats.org/presentationml/2006/main">
  <p:tag name="NUM" val="4"/>
</p:tagLst>
</file>

<file path=ppt/tags/tag524.xml><?xml version="1.0" encoding="utf-8"?>
<p:tagLst xmlns:a="http://schemas.openxmlformats.org/drawingml/2006/main" xmlns:r="http://schemas.openxmlformats.org/officeDocument/2006/relationships" xmlns:p="http://schemas.openxmlformats.org/presentationml/2006/main">
  <p:tag name="NUM" val="5"/>
</p:tagLst>
</file>

<file path=ppt/tags/tag525.xml><?xml version="1.0" encoding="utf-8"?>
<p:tagLst xmlns:a="http://schemas.openxmlformats.org/drawingml/2006/main" xmlns:r="http://schemas.openxmlformats.org/officeDocument/2006/relationships" xmlns:p="http://schemas.openxmlformats.org/presentationml/2006/main">
  <p:tag name="NUM" val="6"/>
</p:tagLst>
</file>

<file path=ppt/tags/tag526.xml><?xml version="1.0" encoding="utf-8"?>
<p:tagLst xmlns:a="http://schemas.openxmlformats.org/drawingml/2006/main" xmlns:r="http://schemas.openxmlformats.org/officeDocument/2006/relationships" xmlns:p="http://schemas.openxmlformats.org/presentationml/2006/main">
  <p:tag name="NUM" val="7"/>
</p:tagLst>
</file>

<file path=ppt/tags/tag527.xml><?xml version="1.0" encoding="utf-8"?>
<p:tagLst xmlns:a="http://schemas.openxmlformats.org/drawingml/2006/main" xmlns:r="http://schemas.openxmlformats.org/officeDocument/2006/relationships" xmlns:p="http://schemas.openxmlformats.org/presentationml/2006/main">
  <p:tag name="NUM" val="8"/>
</p:tagLst>
</file>

<file path=ppt/tags/tag528.xml><?xml version="1.0" encoding="utf-8"?>
<p:tagLst xmlns:a="http://schemas.openxmlformats.org/drawingml/2006/main" xmlns:r="http://schemas.openxmlformats.org/officeDocument/2006/relationships" xmlns:p="http://schemas.openxmlformats.org/presentationml/2006/main">
  <p:tag name="NUM" val="9"/>
</p:tagLst>
</file>

<file path=ppt/tags/tag529.xml><?xml version="1.0" encoding="utf-8"?>
<p:tagLst xmlns:a="http://schemas.openxmlformats.org/drawingml/2006/main" xmlns:r="http://schemas.openxmlformats.org/officeDocument/2006/relationships" xmlns:p="http://schemas.openxmlformats.org/presentationml/2006/main">
  <p:tag name="NUM" val="10"/>
</p:tagLst>
</file>

<file path=ppt/tags/tag53.xml><?xml version="1.0" encoding="utf-8"?>
<p:tagLst xmlns:a="http://schemas.openxmlformats.org/drawingml/2006/main" xmlns:r="http://schemas.openxmlformats.org/officeDocument/2006/relationships" xmlns:p="http://schemas.openxmlformats.org/presentationml/2006/main">
  <p:tag name="NUM" val="10"/>
</p:tagLst>
</file>

<file path=ppt/tags/tag530.xml><?xml version="1.0" encoding="utf-8"?>
<p:tagLst xmlns:a="http://schemas.openxmlformats.org/drawingml/2006/main" xmlns:r="http://schemas.openxmlformats.org/officeDocument/2006/relationships" xmlns:p="http://schemas.openxmlformats.org/presentationml/2006/main">
  <p:tag name="NUM" val="11"/>
</p:tagLst>
</file>

<file path=ppt/tags/tag531.xml><?xml version="1.0" encoding="utf-8"?>
<p:tagLst xmlns:a="http://schemas.openxmlformats.org/drawingml/2006/main" xmlns:r="http://schemas.openxmlformats.org/officeDocument/2006/relationships" xmlns:p="http://schemas.openxmlformats.org/presentationml/2006/main">
  <p:tag name="NUM" val="12"/>
</p:tagLst>
</file>

<file path=ppt/tags/tag532.xml><?xml version="1.0" encoding="utf-8"?>
<p:tagLst xmlns:a="http://schemas.openxmlformats.org/drawingml/2006/main" xmlns:r="http://schemas.openxmlformats.org/officeDocument/2006/relationships" xmlns:p="http://schemas.openxmlformats.org/presentationml/2006/main">
  <p:tag name="NUM" val="13"/>
</p:tagLst>
</file>

<file path=ppt/tags/tag533.xml><?xml version="1.0" encoding="utf-8"?>
<p:tagLst xmlns:a="http://schemas.openxmlformats.org/drawingml/2006/main" xmlns:r="http://schemas.openxmlformats.org/officeDocument/2006/relationships" xmlns:p="http://schemas.openxmlformats.org/presentationml/2006/main">
  <p:tag name="NUM" val="1"/>
</p:tagLst>
</file>

<file path=ppt/tags/tag534.xml><?xml version="1.0" encoding="utf-8"?>
<p:tagLst xmlns:a="http://schemas.openxmlformats.org/drawingml/2006/main" xmlns:r="http://schemas.openxmlformats.org/officeDocument/2006/relationships" xmlns:p="http://schemas.openxmlformats.org/presentationml/2006/main">
  <p:tag name="NUM" val="2"/>
</p:tagLst>
</file>

<file path=ppt/tags/tag535.xml><?xml version="1.0" encoding="utf-8"?>
<p:tagLst xmlns:a="http://schemas.openxmlformats.org/drawingml/2006/main" xmlns:r="http://schemas.openxmlformats.org/officeDocument/2006/relationships" xmlns:p="http://schemas.openxmlformats.org/presentationml/2006/main">
  <p:tag name="NUM" val="3"/>
</p:tagLst>
</file>

<file path=ppt/tags/tag536.xml><?xml version="1.0" encoding="utf-8"?>
<p:tagLst xmlns:a="http://schemas.openxmlformats.org/drawingml/2006/main" xmlns:r="http://schemas.openxmlformats.org/officeDocument/2006/relationships" xmlns:p="http://schemas.openxmlformats.org/presentationml/2006/main">
  <p:tag name="NUM" val="4"/>
</p:tagLst>
</file>

<file path=ppt/tags/tag537.xml><?xml version="1.0" encoding="utf-8"?>
<p:tagLst xmlns:a="http://schemas.openxmlformats.org/drawingml/2006/main" xmlns:r="http://schemas.openxmlformats.org/officeDocument/2006/relationships" xmlns:p="http://schemas.openxmlformats.org/presentationml/2006/main">
  <p:tag name="NUM" val="5"/>
</p:tagLst>
</file>

<file path=ppt/tags/tag538.xml><?xml version="1.0" encoding="utf-8"?>
<p:tagLst xmlns:a="http://schemas.openxmlformats.org/drawingml/2006/main" xmlns:r="http://schemas.openxmlformats.org/officeDocument/2006/relationships" xmlns:p="http://schemas.openxmlformats.org/presentationml/2006/main">
  <p:tag name="NUM" val="6"/>
</p:tagLst>
</file>

<file path=ppt/tags/tag539.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40.xml><?xml version="1.0" encoding="utf-8"?>
<p:tagLst xmlns:a="http://schemas.openxmlformats.org/drawingml/2006/main" xmlns:r="http://schemas.openxmlformats.org/officeDocument/2006/relationships" xmlns:p="http://schemas.openxmlformats.org/presentationml/2006/main">
  <p:tag name="NUM" val="8"/>
</p:tagLst>
</file>

<file path=ppt/tags/tag541.xml><?xml version="1.0" encoding="utf-8"?>
<p:tagLst xmlns:a="http://schemas.openxmlformats.org/drawingml/2006/main" xmlns:r="http://schemas.openxmlformats.org/officeDocument/2006/relationships" xmlns:p="http://schemas.openxmlformats.org/presentationml/2006/main">
  <p:tag name="NUM" val="9"/>
</p:tagLst>
</file>

<file path=ppt/tags/tag542.xml><?xml version="1.0" encoding="utf-8"?>
<p:tagLst xmlns:a="http://schemas.openxmlformats.org/drawingml/2006/main" xmlns:r="http://schemas.openxmlformats.org/officeDocument/2006/relationships" xmlns:p="http://schemas.openxmlformats.org/presentationml/2006/main">
  <p:tag name="NUM" val="10"/>
</p:tagLst>
</file>

<file path=ppt/tags/tag543.xml><?xml version="1.0" encoding="utf-8"?>
<p:tagLst xmlns:a="http://schemas.openxmlformats.org/drawingml/2006/main" xmlns:r="http://schemas.openxmlformats.org/officeDocument/2006/relationships" xmlns:p="http://schemas.openxmlformats.org/presentationml/2006/main">
  <p:tag name="NUM" val="11"/>
</p:tagLst>
</file>

<file path=ppt/tags/tag544.xml><?xml version="1.0" encoding="utf-8"?>
<p:tagLst xmlns:a="http://schemas.openxmlformats.org/drawingml/2006/main" xmlns:r="http://schemas.openxmlformats.org/officeDocument/2006/relationships" xmlns:p="http://schemas.openxmlformats.org/presentationml/2006/main">
  <p:tag name="NUM" val="12"/>
</p:tagLst>
</file>

<file path=ppt/tags/tag545.xml><?xml version="1.0" encoding="utf-8"?>
<p:tagLst xmlns:a="http://schemas.openxmlformats.org/drawingml/2006/main" xmlns:r="http://schemas.openxmlformats.org/officeDocument/2006/relationships" xmlns:p="http://schemas.openxmlformats.org/presentationml/2006/main">
  <p:tag name="NUM" val="1"/>
</p:tagLst>
</file>

<file path=ppt/tags/tag546.xml><?xml version="1.0" encoding="utf-8"?>
<p:tagLst xmlns:a="http://schemas.openxmlformats.org/drawingml/2006/main" xmlns:r="http://schemas.openxmlformats.org/officeDocument/2006/relationships" xmlns:p="http://schemas.openxmlformats.org/presentationml/2006/main">
  <p:tag name="NUM" val="2"/>
</p:tagLst>
</file>

<file path=ppt/tags/tag547.xml><?xml version="1.0" encoding="utf-8"?>
<p:tagLst xmlns:a="http://schemas.openxmlformats.org/drawingml/2006/main" xmlns:r="http://schemas.openxmlformats.org/officeDocument/2006/relationships" xmlns:p="http://schemas.openxmlformats.org/presentationml/2006/main">
  <p:tag name="NUM" val="3"/>
</p:tagLst>
</file>

<file path=ppt/tags/tag548.xml><?xml version="1.0" encoding="utf-8"?>
<p:tagLst xmlns:a="http://schemas.openxmlformats.org/drawingml/2006/main" xmlns:r="http://schemas.openxmlformats.org/officeDocument/2006/relationships" xmlns:p="http://schemas.openxmlformats.org/presentationml/2006/main">
  <p:tag name="NUM" val="4"/>
</p:tagLst>
</file>

<file path=ppt/tags/tag549.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12"/>
</p:tagLst>
</file>

<file path=ppt/tags/tag550.xml><?xml version="1.0" encoding="utf-8"?>
<p:tagLst xmlns:a="http://schemas.openxmlformats.org/drawingml/2006/main" xmlns:r="http://schemas.openxmlformats.org/officeDocument/2006/relationships" xmlns:p="http://schemas.openxmlformats.org/presentationml/2006/main">
  <p:tag name="NUM" val="6"/>
</p:tagLst>
</file>

<file path=ppt/tags/tag551.xml><?xml version="1.0" encoding="utf-8"?>
<p:tagLst xmlns:a="http://schemas.openxmlformats.org/drawingml/2006/main" xmlns:r="http://schemas.openxmlformats.org/officeDocument/2006/relationships" xmlns:p="http://schemas.openxmlformats.org/presentationml/2006/main">
  <p:tag name="NUM" val="7"/>
</p:tagLst>
</file>

<file path=ppt/tags/tag552.xml><?xml version="1.0" encoding="utf-8"?>
<p:tagLst xmlns:a="http://schemas.openxmlformats.org/drawingml/2006/main" xmlns:r="http://schemas.openxmlformats.org/officeDocument/2006/relationships" xmlns:p="http://schemas.openxmlformats.org/presentationml/2006/main">
  <p:tag name="NUM" val="8"/>
</p:tagLst>
</file>

<file path=ppt/tags/tag553.xml><?xml version="1.0" encoding="utf-8"?>
<p:tagLst xmlns:a="http://schemas.openxmlformats.org/drawingml/2006/main" xmlns:r="http://schemas.openxmlformats.org/officeDocument/2006/relationships" xmlns:p="http://schemas.openxmlformats.org/presentationml/2006/main">
  <p:tag name="NUM" val="9"/>
</p:tagLst>
</file>

<file path=ppt/tags/tag554.xml><?xml version="1.0" encoding="utf-8"?>
<p:tagLst xmlns:a="http://schemas.openxmlformats.org/drawingml/2006/main" xmlns:r="http://schemas.openxmlformats.org/officeDocument/2006/relationships" xmlns:p="http://schemas.openxmlformats.org/presentationml/2006/main">
  <p:tag name="NUM" val="10"/>
</p:tagLst>
</file>

<file path=ppt/tags/tag555.xml><?xml version="1.0" encoding="utf-8"?>
<p:tagLst xmlns:a="http://schemas.openxmlformats.org/drawingml/2006/main" xmlns:r="http://schemas.openxmlformats.org/officeDocument/2006/relationships" xmlns:p="http://schemas.openxmlformats.org/presentationml/2006/main">
  <p:tag name="NUM" val="11"/>
</p:tagLst>
</file>

<file path=ppt/tags/tag556.xml><?xml version="1.0" encoding="utf-8"?>
<p:tagLst xmlns:a="http://schemas.openxmlformats.org/drawingml/2006/main" xmlns:r="http://schemas.openxmlformats.org/officeDocument/2006/relationships" xmlns:p="http://schemas.openxmlformats.org/presentationml/2006/main">
  <p:tag name="NUM" val="12"/>
</p:tagLst>
</file>

<file path=ppt/tags/tag557.xml><?xml version="1.0" encoding="utf-8"?>
<p:tagLst xmlns:a="http://schemas.openxmlformats.org/drawingml/2006/main" xmlns:r="http://schemas.openxmlformats.org/officeDocument/2006/relationships" xmlns:p="http://schemas.openxmlformats.org/presentationml/2006/main">
  <p:tag name="NUM" val="13"/>
</p:tagLst>
</file>

<file path=ppt/tags/tag558.xml><?xml version="1.0" encoding="utf-8"?>
<p:tagLst xmlns:a="http://schemas.openxmlformats.org/drawingml/2006/main" xmlns:r="http://schemas.openxmlformats.org/officeDocument/2006/relationships" xmlns:p="http://schemas.openxmlformats.org/presentationml/2006/main">
  <p:tag name="NUM" val="1"/>
</p:tagLst>
</file>

<file path=ppt/tags/tag559.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3"/>
</p:tagLst>
</file>

<file path=ppt/tags/tag560.xml><?xml version="1.0" encoding="utf-8"?>
<p:tagLst xmlns:a="http://schemas.openxmlformats.org/drawingml/2006/main" xmlns:r="http://schemas.openxmlformats.org/officeDocument/2006/relationships" xmlns:p="http://schemas.openxmlformats.org/presentationml/2006/main">
  <p:tag name="NUM" val="3"/>
</p:tagLst>
</file>

<file path=ppt/tags/tag561.xml><?xml version="1.0" encoding="utf-8"?>
<p:tagLst xmlns:a="http://schemas.openxmlformats.org/drawingml/2006/main" xmlns:r="http://schemas.openxmlformats.org/officeDocument/2006/relationships" xmlns:p="http://schemas.openxmlformats.org/presentationml/2006/main">
  <p:tag name="NUM" val="4"/>
</p:tagLst>
</file>

<file path=ppt/tags/tag562.xml><?xml version="1.0" encoding="utf-8"?>
<p:tagLst xmlns:a="http://schemas.openxmlformats.org/drawingml/2006/main" xmlns:r="http://schemas.openxmlformats.org/officeDocument/2006/relationships" xmlns:p="http://schemas.openxmlformats.org/presentationml/2006/main">
  <p:tag name="NUM" val="5"/>
</p:tagLst>
</file>

<file path=ppt/tags/tag563.xml><?xml version="1.0" encoding="utf-8"?>
<p:tagLst xmlns:a="http://schemas.openxmlformats.org/drawingml/2006/main" xmlns:r="http://schemas.openxmlformats.org/officeDocument/2006/relationships" xmlns:p="http://schemas.openxmlformats.org/presentationml/2006/main">
  <p:tag name="NUM" val="6"/>
</p:tagLst>
</file>

<file path=ppt/tags/tag564.xml><?xml version="1.0" encoding="utf-8"?>
<p:tagLst xmlns:a="http://schemas.openxmlformats.org/drawingml/2006/main" xmlns:r="http://schemas.openxmlformats.org/officeDocument/2006/relationships" xmlns:p="http://schemas.openxmlformats.org/presentationml/2006/main">
  <p:tag name="NUM" val="7"/>
</p:tagLst>
</file>

<file path=ppt/tags/tag565.xml><?xml version="1.0" encoding="utf-8"?>
<p:tagLst xmlns:a="http://schemas.openxmlformats.org/drawingml/2006/main" xmlns:r="http://schemas.openxmlformats.org/officeDocument/2006/relationships" xmlns:p="http://schemas.openxmlformats.org/presentationml/2006/main">
  <p:tag name="NUM" val="8"/>
</p:tagLst>
</file>

<file path=ppt/tags/tag566.xml><?xml version="1.0" encoding="utf-8"?>
<p:tagLst xmlns:a="http://schemas.openxmlformats.org/drawingml/2006/main" xmlns:r="http://schemas.openxmlformats.org/officeDocument/2006/relationships" xmlns:p="http://schemas.openxmlformats.org/presentationml/2006/main">
  <p:tag name="NUM" val="9"/>
</p:tagLst>
</file>

<file path=ppt/tags/tag567.xml><?xml version="1.0" encoding="utf-8"?>
<p:tagLst xmlns:a="http://schemas.openxmlformats.org/drawingml/2006/main" xmlns:r="http://schemas.openxmlformats.org/officeDocument/2006/relationships" xmlns:p="http://schemas.openxmlformats.org/presentationml/2006/main">
  <p:tag name="NUM" val="10"/>
</p:tagLst>
</file>

<file path=ppt/tags/tag568.xml><?xml version="1.0" encoding="utf-8"?>
<p:tagLst xmlns:a="http://schemas.openxmlformats.org/drawingml/2006/main" xmlns:r="http://schemas.openxmlformats.org/officeDocument/2006/relationships" xmlns:p="http://schemas.openxmlformats.org/presentationml/2006/main">
  <p:tag name="NUM" val="11"/>
</p:tagLst>
</file>

<file path=ppt/tags/tag569.xml><?xml version="1.0" encoding="utf-8"?>
<p:tagLst xmlns:a="http://schemas.openxmlformats.org/drawingml/2006/main" xmlns:r="http://schemas.openxmlformats.org/officeDocument/2006/relationships" xmlns:p="http://schemas.openxmlformats.org/presentationml/2006/main">
  <p:tag name="NUM" val="1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70.xml><?xml version="1.0" encoding="utf-8"?>
<p:tagLst xmlns:a="http://schemas.openxmlformats.org/drawingml/2006/main" xmlns:r="http://schemas.openxmlformats.org/officeDocument/2006/relationships" xmlns:p="http://schemas.openxmlformats.org/presentationml/2006/main">
  <p:tag name="NUM" val="1"/>
</p:tagLst>
</file>

<file path=ppt/tags/tag571.xml><?xml version="1.0" encoding="utf-8"?>
<p:tagLst xmlns:a="http://schemas.openxmlformats.org/drawingml/2006/main" xmlns:r="http://schemas.openxmlformats.org/officeDocument/2006/relationships" xmlns:p="http://schemas.openxmlformats.org/presentationml/2006/main">
  <p:tag name="NUM" val="2"/>
</p:tagLst>
</file>

<file path=ppt/tags/tag572.xml><?xml version="1.0" encoding="utf-8"?>
<p:tagLst xmlns:a="http://schemas.openxmlformats.org/drawingml/2006/main" xmlns:r="http://schemas.openxmlformats.org/officeDocument/2006/relationships" xmlns:p="http://schemas.openxmlformats.org/presentationml/2006/main">
  <p:tag name="NUM" val="3"/>
</p:tagLst>
</file>

<file path=ppt/tags/tag573.xml><?xml version="1.0" encoding="utf-8"?>
<p:tagLst xmlns:a="http://schemas.openxmlformats.org/drawingml/2006/main" xmlns:r="http://schemas.openxmlformats.org/officeDocument/2006/relationships" xmlns:p="http://schemas.openxmlformats.org/presentationml/2006/main">
  <p:tag name="NUM" val="4"/>
</p:tagLst>
</file>

<file path=ppt/tags/tag574.xml><?xml version="1.0" encoding="utf-8"?>
<p:tagLst xmlns:a="http://schemas.openxmlformats.org/drawingml/2006/main" xmlns:r="http://schemas.openxmlformats.org/officeDocument/2006/relationships" xmlns:p="http://schemas.openxmlformats.org/presentationml/2006/main">
  <p:tag name="NUM" val="5"/>
</p:tagLst>
</file>

<file path=ppt/tags/tag575.xml><?xml version="1.0" encoding="utf-8"?>
<p:tagLst xmlns:a="http://schemas.openxmlformats.org/drawingml/2006/main" xmlns:r="http://schemas.openxmlformats.org/officeDocument/2006/relationships" xmlns:p="http://schemas.openxmlformats.org/presentationml/2006/main">
  <p:tag name="NUM" val="6"/>
</p:tagLst>
</file>

<file path=ppt/tags/tag576.xml><?xml version="1.0" encoding="utf-8"?>
<p:tagLst xmlns:a="http://schemas.openxmlformats.org/drawingml/2006/main" xmlns:r="http://schemas.openxmlformats.org/officeDocument/2006/relationships" xmlns:p="http://schemas.openxmlformats.org/presentationml/2006/main">
  <p:tag name="NUM" val="7"/>
</p:tagLst>
</file>

<file path=ppt/tags/tag577.xml><?xml version="1.0" encoding="utf-8"?>
<p:tagLst xmlns:a="http://schemas.openxmlformats.org/drawingml/2006/main" xmlns:r="http://schemas.openxmlformats.org/officeDocument/2006/relationships" xmlns:p="http://schemas.openxmlformats.org/presentationml/2006/main">
  <p:tag name="NUM" val="8"/>
</p:tagLst>
</file>

<file path=ppt/tags/tag578.xml><?xml version="1.0" encoding="utf-8"?>
<p:tagLst xmlns:a="http://schemas.openxmlformats.org/drawingml/2006/main" xmlns:r="http://schemas.openxmlformats.org/officeDocument/2006/relationships" xmlns:p="http://schemas.openxmlformats.org/presentationml/2006/main">
  <p:tag name="NUM" val="9"/>
</p:tagLst>
</file>

<file path=ppt/tags/tag579.xml><?xml version="1.0" encoding="utf-8"?>
<p:tagLst xmlns:a="http://schemas.openxmlformats.org/drawingml/2006/main" xmlns:r="http://schemas.openxmlformats.org/officeDocument/2006/relationships" xmlns:p="http://schemas.openxmlformats.org/presentationml/2006/main">
  <p:tag name="NUM" val="10"/>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80.xml><?xml version="1.0" encoding="utf-8"?>
<p:tagLst xmlns:a="http://schemas.openxmlformats.org/drawingml/2006/main" xmlns:r="http://schemas.openxmlformats.org/officeDocument/2006/relationships" xmlns:p="http://schemas.openxmlformats.org/presentationml/2006/main">
  <p:tag name="NUM" val="11"/>
</p:tagLst>
</file>

<file path=ppt/tags/tag581.xml><?xml version="1.0" encoding="utf-8"?>
<p:tagLst xmlns:a="http://schemas.openxmlformats.org/drawingml/2006/main" xmlns:r="http://schemas.openxmlformats.org/officeDocument/2006/relationships" xmlns:p="http://schemas.openxmlformats.org/presentationml/2006/main">
  <p:tag name="NUM" val="12"/>
</p:tagLst>
</file>

<file path=ppt/tags/tag582.xml><?xml version="1.0" encoding="utf-8"?>
<p:tagLst xmlns:a="http://schemas.openxmlformats.org/drawingml/2006/main" xmlns:r="http://schemas.openxmlformats.org/officeDocument/2006/relationships" xmlns:p="http://schemas.openxmlformats.org/presentationml/2006/main">
  <p:tag name="NUM" val="13"/>
</p:tagLst>
</file>

<file path=ppt/tags/tag583.xml><?xml version="1.0" encoding="utf-8"?>
<p:tagLst xmlns:a="http://schemas.openxmlformats.org/drawingml/2006/main" xmlns:r="http://schemas.openxmlformats.org/officeDocument/2006/relationships" xmlns:p="http://schemas.openxmlformats.org/presentationml/2006/main">
  <p:tag name="NUM" val="1"/>
</p:tagLst>
</file>

<file path=ppt/tags/tag584.xml><?xml version="1.0" encoding="utf-8"?>
<p:tagLst xmlns:a="http://schemas.openxmlformats.org/drawingml/2006/main" xmlns:r="http://schemas.openxmlformats.org/officeDocument/2006/relationships" xmlns:p="http://schemas.openxmlformats.org/presentationml/2006/main">
  <p:tag name="NUM" val="2"/>
</p:tagLst>
</file>

<file path=ppt/tags/tag585.xml><?xml version="1.0" encoding="utf-8"?>
<p:tagLst xmlns:a="http://schemas.openxmlformats.org/drawingml/2006/main" xmlns:r="http://schemas.openxmlformats.org/officeDocument/2006/relationships" xmlns:p="http://schemas.openxmlformats.org/presentationml/2006/main">
  <p:tag name="NUM" val="3"/>
</p:tagLst>
</file>

<file path=ppt/tags/tag586.xml><?xml version="1.0" encoding="utf-8"?>
<p:tagLst xmlns:a="http://schemas.openxmlformats.org/drawingml/2006/main" xmlns:r="http://schemas.openxmlformats.org/officeDocument/2006/relationships" xmlns:p="http://schemas.openxmlformats.org/presentationml/2006/main">
  <p:tag name="NUM" val="4"/>
</p:tagLst>
</file>

<file path=ppt/tags/tag587.xml><?xml version="1.0" encoding="utf-8"?>
<p:tagLst xmlns:a="http://schemas.openxmlformats.org/drawingml/2006/main" xmlns:r="http://schemas.openxmlformats.org/officeDocument/2006/relationships" xmlns:p="http://schemas.openxmlformats.org/presentationml/2006/main">
  <p:tag name="NUM" val="5"/>
</p:tagLst>
</file>

<file path=ppt/tags/tag588.xml><?xml version="1.0" encoding="utf-8"?>
<p:tagLst xmlns:a="http://schemas.openxmlformats.org/drawingml/2006/main" xmlns:r="http://schemas.openxmlformats.org/officeDocument/2006/relationships" xmlns:p="http://schemas.openxmlformats.org/presentationml/2006/main">
  <p:tag name="NUM" val="6"/>
</p:tagLst>
</file>

<file path=ppt/tags/tag589.xml><?xml version="1.0" encoding="utf-8"?>
<p:tagLst xmlns:a="http://schemas.openxmlformats.org/drawingml/2006/main" xmlns:r="http://schemas.openxmlformats.org/officeDocument/2006/relationships" xmlns:p="http://schemas.openxmlformats.org/presentationml/2006/main">
  <p:tag name="NUM" val="7"/>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590.xml><?xml version="1.0" encoding="utf-8"?>
<p:tagLst xmlns:a="http://schemas.openxmlformats.org/drawingml/2006/main" xmlns:r="http://schemas.openxmlformats.org/officeDocument/2006/relationships" xmlns:p="http://schemas.openxmlformats.org/presentationml/2006/main">
  <p:tag name="NUM" val="8"/>
</p:tagLst>
</file>

<file path=ppt/tags/tag591.xml><?xml version="1.0" encoding="utf-8"?>
<p:tagLst xmlns:a="http://schemas.openxmlformats.org/drawingml/2006/main" xmlns:r="http://schemas.openxmlformats.org/officeDocument/2006/relationships" xmlns:p="http://schemas.openxmlformats.org/presentationml/2006/main">
  <p:tag name="NUM" val="9"/>
</p:tagLst>
</file>

<file path=ppt/tags/tag592.xml><?xml version="1.0" encoding="utf-8"?>
<p:tagLst xmlns:a="http://schemas.openxmlformats.org/drawingml/2006/main" xmlns:r="http://schemas.openxmlformats.org/officeDocument/2006/relationships" xmlns:p="http://schemas.openxmlformats.org/presentationml/2006/main">
  <p:tag name="NUM" val="10"/>
</p:tagLst>
</file>

<file path=ppt/tags/tag593.xml><?xml version="1.0" encoding="utf-8"?>
<p:tagLst xmlns:a="http://schemas.openxmlformats.org/drawingml/2006/main" xmlns:r="http://schemas.openxmlformats.org/officeDocument/2006/relationships" xmlns:p="http://schemas.openxmlformats.org/presentationml/2006/main">
  <p:tag name="NUM" val="11"/>
</p:tagLst>
</file>

<file path=ppt/tags/tag594.xml><?xml version="1.0" encoding="utf-8"?>
<p:tagLst xmlns:a="http://schemas.openxmlformats.org/drawingml/2006/main" xmlns:r="http://schemas.openxmlformats.org/officeDocument/2006/relationships" xmlns:p="http://schemas.openxmlformats.org/presentationml/2006/main">
  <p:tag name="NUM" val="12"/>
</p:tagLst>
</file>

<file path=ppt/tags/tag595.xml><?xml version="1.0" encoding="utf-8"?>
<p:tagLst xmlns:a="http://schemas.openxmlformats.org/drawingml/2006/main" xmlns:r="http://schemas.openxmlformats.org/officeDocument/2006/relationships" xmlns:p="http://schemas.openxmlformats.org/presentationml/2006/main">
  <p:tag name="NUM" val="1"/>
</p:tagLst>
</file>

<file path=ppt/tags/tag596.xml><?xml version="1.0" encoding="utf-8"?>
<p:tagLst xmlns:a="http://schemas.openxmlformats.org/drawingml/2006/main" xmlns:r="http://schemas.openxmlformats.org/officeDocument/2006/relationships" xmlns:p="http://schemas.openxmlformats.org/presentationml/2006/main">
  <p:tag name="NUM" val="2"/>
</p:tagLst>
</file>

<file path=ppt/tags/tag597.xml><?xml version="1.0" encoding="utf-8"?>
<p:tagLst xmlns:a="http://schemas.openxmlformats.org/drawingml/2006/main" xmlns:r="http://schemas.openxmlformats.org/officeDocument/2006/relationships" xmlns:p="http://schemas.openxmlformats.org/presentationml/2006/main">
  <p:tag name="NUM" val="3"/>
</p:tagLst>
</file>

<file path=ppt/tags/tag598.xml><?xml version="1.0" encoding="utf-8"?>
<p:tagLst xmlns:a="http://schemas.openxmlformats.org/drawingml/2006/main" xmlns:r="http://schemas.openxmlformats.org/officeDocument/2006/relationships" xmlns:p="http://schemas.openxmlformats.org/presentationml/2006/main">
  <p:tag name="NUM" val="4"/>
</p:tagLst>
</file>

<file path=ppt/tags/tag59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00.xml><?xml version="1.0" encoding="utf-8"?>
<p:tagLst xmlns:a="http://schemas.openxmlformats.org/drawingml/2006/main" xmlns:r="http://schemas.openxmlformats.org/officeDocument/2006/relationships" xmlns:p="http://schemas.openxmlformats.org/presentationml/2006/main">
  <p:tag name="NUM" val="6"/>
</p:tagLst>
</file>

<file path=ppt/tags/tag601.xml><?xml version="1.0" encoding="utf-8"?>
<p:tagLst xmlns:a="http://schemas.openxmlformats.org/drawingml/2006/main" xmlns:r="http://schemas.openxmlformats.org/officeDocument/2006/relationships" xmlns:p="http://schemas.openxmlformats.org/presentationml/2006/main">
  <p:tag name="NUM" val="7"/>
</p:tagLst>
</file>

<file path=ppt/tags/tag602.xml><?xml version="1.0" encoding="utf-8"?>
<p:tagLst xmlns:a="http://schemas.openxmlformats.org/drawingml/2006/main" xmlns:r="http://schemas.openxmlformats.org/officeDocument/2006/relationships" xmlns:p="http://schemas.openxmlformats.org/presentationml/2006/main">
  <p:tag name="NUM" val="8"/>
</p:tagLst>
</file>

<file path=ppt/tags/tag603.xml><?xml version="1.0" encoding="utf-8"?>
<p:tagLst xmlns:a="http://schemas.openxmlformats.org/drawingml/2006/main" xmlns:r="http://schemas.openxmlformats.org/officeDocument/2006/relationships" xmlns:p="http://schemas.openxmlformats.org/presentationml/2006/main">
  <p:tag name="NUM" val="9"/>
</p:tagLst>
</file>

<file path=ppt/tags/tag604.xml><?xml version="1.0" encoding="utf-8"?>
<p:tagLst xmlns:a="http://schemas.openxmlformats.org/drawingml/2006/main" xmlns:r="http://schemas.openxmlformats.org/officeDocument/2006/relationships" xmlns:p="http://schemas.openxmlformats.org/presentationml/2006/main">
  <p:tag name="NUM" val="10"/>
</p:tagLst>
</file>

<file path=ppt/tags/tag605.xml><?xml version="1.0" encoding="utf-8"?>
<p:tagLst xmlns:a="http://schemas.openxmlformats.org/drawingml/2006/main" xmlns:r="http://schemas.openxmlformats.org/officeDocument/2006/relationships" xmlns:p="http://schemas.openxmlformats.org/presentationml/2006/main">
  <p:tag name="NUM" val="11"/>
</p:tagLst>
</file>

<file path=ppt/tags/tag606.xml><?xml version="1.0" encoding="utf-8"?>
<p:tagLst xmlns:a="http://schemas.openxmlformats.org/drawingml/2006/main" xmlns:r="http://schemas.openxmlformats.org/officeDocument/2006/relationships" xmlns:p="http://schemas.openxmlformats.org/presentationml/2006/main">
  <p:tag name="NUM" val="12"/>
</p:tagLst>
</file>

<file path=ppt/tags/tag607.xml><?xml version="1.0" encoding="utf-8"?>
<p:tagLst xmlns:a="http://schemas.openxmlformats.org/drawingml/2006/main" xmlns:r="http://schemas.openxmlformats.org/officeDocument/2006/relationships" xmlns:p="http://schemas.openxmlformats.org/presentationml/2006/main">
  <p:tag name="NUM" val="13"/>
</p:tagLst>
</file>

<file path=ppt/tags/tag608.xml><?xml version="1.0" encoding="utf-8"?>
<p:tagLst xmlns:a="http://schemas.openxmlformats.org/drawingml/2006/main" xmlns:r="http://schemas.openxmlformats.org/officeDocument/2006/relationships" xmlns:p="http://schemas.openxmlformats.org/presentationml/2006/main">
  <p:tag name="NUM" val="1"/>
</p:tagLst>
</file>

<file path=ppt/tags/tag609.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10.xml><?xml version="1.0" encoding="utf-8"?>
<p:tagLst xmlns:a="http://schemas.openxmlformats.org/drawingml/2006/main" xmlns:r="http://schemas.openxmlformats.org/officeDocument/2006/relationships" xmlns:p="http://schemas.openxmlformats.org/presentationml/2006/main">
  <p:tag name="NUM" val="3"/>
</p:tagLst>
</file>

<file path=ppt/tags/tag611.xml><?xml version="1.0" encoding="utf-8"?>
<p:tagLst xmlns:a="http://schemas.openxmlformats.org/drawingml/2006/main" xmlns:r="http://schemas.openxmlformats.org/officeDocument/2006/relationships" xmlns:p="http://schemas.openxmlformats.org/presentationml/2006/main">
  <p:tag name="NUM" val="4"/>
</p:tagLst>
</file>

<file path=ppt/tags/tag612.xml><?xml version="1.0" encoding="utf-8"?>
<p:tagLst xmlns:a="http://schemas.openxmlformats.org/drawingml/2006/main" xmlns:r="http://schemas.openxmlformats.org/officeDocument/2006/relationships" xmlns:p="http://schemas.openxmlformats.org/presentationml/2006/main">
  <p:tag name="NUM" val="5"/>
</p:tagLst>
</file>

<file path=ppt/tags/tag613.xml><?xml version="1.0" encoding="utf-8"?>
<p:tagLst xmlns:a="http://schemas.openxmlformats.org/drawingml/2006/main" xmlns:r="http://schemas.openxmlformats.org/officeDocument/2006/relationships" xmlns:p="http://schemas.openxmlformats.org/presentationml/2006/main">
  <p:tag name="NUM" val="6"/>
</p:tagLst>
</file>

<file path=ppt/tags/tag614.xml><?xml version="1.0" encoding="utf-8"?>
<p:tagLst xmlns:a="http://schemas.openxmlformats.org/drawingml/2006/main" xmlns:r="http://schemas.openxmlformats.org/officeDocument/2006/relationships" xmlns:p="http://schemas.openxmlformats.org/presentationml/2006/main">
  <p:tag name="NUM" val="7"/>
</p:tagLst>
</file>

<file path=ppt/tags/tag615.xml><?xml version="1.0" encoding="utf-8"?>
<p:tagLst xmlns:a="http://schemas.openxmlformats.org/drawingml/2006/main" xmlns:r="http://schemas.openxmlformats.org/officeDocument/2006/relationships" xmlns:p="http://schemas.openxmlformats.org/presentationml/2006/main">
  <p:tag name="NUM" val="8"/>
</p:tagLst>
</file>

<file path=ppt/tags/tag616.xml><?xml version="1.0" encoding="utf-8"?>
<p:tagLst xmlns:a="http://schemas.openxmlformats.org/drawingml/2006/main" xmlns:r="http://schemas.openxmlformats.org/officeDocument/2006/relationships" xmlns:p="http://schemas.openxmlformats.org/presentationml/2006/main">
  <p:tag name="NUM" val="9"/>
</p:tagLst>
</file>

<file path=ppt/tags/tag617.xml><?xml version="1.0" encoding="utf-8"?>
<p:tagLst xmlns:a="http://schemas.openxmlformats.org/drawingml/2006/main" xmlns:r="http://schemas.openxmlformats.org/officeDocument/2006/relationships" xmlns:p="http://schemas.openxmlformats.org/presentationml/2006/main">
  <p:tag name="NUM" val="10"/>
</p:tagLst>
</file>

<file path=ppt/tags/tag618.xml><?xml version="1.0" encoding="utf-8"?>
<p:tagLst xmlns:a="http://schemas.openxmlformats.org/drawingml/2006/main" xmlns:r="http://schemas.openxmlformats.org/officeDocument/2006/relationships" xmlns:p="http://schemas.openxmlformats.org/presentationml/2006/main">
  <p:tag name="NUM" val="11"/>
</p:tagLst>
</file>

<file path=ppt/tags/tag619.xml><?xml version="1.0" encoding="utf-8"?>
<p:tagLst xmlns:a="http://schemas.openxmlformats.org/drawingml/2006/main" xmlns:r="http://schemas.openxmlformats.org/officeDocument/2006/relationships" xmlns:p="http://schemas.openxmlformats.org/presentationml/2006/main">
  <p:tag name="NUM" val="12"/>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20.xml><?xml version="1.0" encoding="utf-8"?>
<p:tagLst xmlns:a="http://schemas.openxmlformats.org/drawingml/2006/main" xmlns:r="http://schemas.openxmlformats.org/officeDocument/2006/relationships" xmlns:p="http://schemas.openxmlformats.org/presentationml/2006/main">
  <p:tag name="NUM" val="13"/>
</p:tagLst>
</file>

<file path=ppt/tags/tag621.xml><?xml version="1.0" encoding="utf-8"?>
<p:tagLst xmlns:a="http://schemas.openxmlformats.org/drawingml/2006/main" xmlns:r="http://schemas.openxmlformats.org/officeDocument/2006/relationships" xmlns:p="http://schemas.openxmlformats.org/presentationml/2006/main">
  <p:tag name="NUM" val="1"/>
</p:tagLst>
</file>

<file path=ppt/tags/tag622.xml><?xml version="1.0" encoding="utf-8"?>
<p:tagLst xmlns:a="http://schemas.openxmlformats.org/drawingml/2006/main" xmlns:r="http://schemas.openxmlformats.org/officeDocument/2006/relationships" xmlns:p="http://schemas.openxmlformats.org/presentationml/2006/main">
  <p:tag name="NUM" val="2"/>
</p:tagLst>
</file>

<file path=ppt/tags/tag623.xml><?xml version="1.0" encoding="utf-8"?>
<p:tagLst xmlns:a="http://schemas.openxmlformats.org/drawingml/2006/main" xmlns:r="http://schemas.openxmlformats.org/officeDocument/2006/relationships" xmlns:p="http://schemas.openxmlformats.org/presentationml/2006/main">
  <p:tag name="NUM" val="3"/>
</p:tagLst>
</file>

<file path=ppt/tags/tag624.xml><?xml version="1.0" encoding="utf-8"?>
<p:tagLst xmlns:a="http://schemas.openxmlformats.org/drawingml/2006/main" xmlns:r="http://schemas.openxmlformats.org/officeDocument/2006/relationships" xmlns:p="http://schemas.openxmlformats.org/presentationml/2006/main">
  <p:tag name="NUM" val="4"/>
</p:tagLst>
</file>

<file path=ppt/tags/tag625.xml><?xml version="1.0" encoding="utf-8"?>
<p:tagLst xmlns:a="http://schemas.openxmlformats.org/drawingml/2006/main" xmlns:r="http://schemas.openxmlformats.org/officeDocument/2006/relationships" xmlns:p="http://schemas.openxmlformats.org/presentationml/2006/main">
  <p:tag name="NUM" val="5"/>
</p:tagLst>
</file>

<file path=ppt/tags/tag626.xml><?xml version="1.0" encoding="utf-8"?>
<p:tagLst xmlns:a="http://schemas.openxmlformats.org/drawingml/2006/main" xmlns:r="http://schemas.openxmlformats.org/officeDocument/2006/relationships" xmlns:p="http://schemas.openxmlformats.org/presentationml/2006/main">
  <p:tag name="NUM" val="6"/>
</p:tagLst>
</file>

<file path=ppt/tags/tag627.xml><?xml version="1.0" encoding="utf-8"?>
<p:tagLst xmlns:a="http://schemas.openxmlformats.org/drawingml/2006/main" xmlns:r="http://schemas.openxmlformats.org/officeDocument/2006/relationships" xmlns:p="http://schemas.openxmlformats.org/presentationml/2006/main">
  <p:tag name="NUM" val="7"/>
</p:tagLst>
</file>

<file path=ppt/tags/tag628.xml><?xml version="1.0" encoding="utf-8"?>
<p:tagLst xmlns:a="http://schemas.openxmlformats.org/drawingml/2006/main" xmlns:r="http://schemas.openxmlformats.org/officeDocument/2006/relationships" xmlns:p="http://schemas.openxmlformats.org/presentationml/2006/main">
  <p:tag name="NUM" val="8"/>
</p:tagLst>
</file>

<file path=ppt/tags/tag629.xml><?xml version="1.0" encoding="utf-8"?>
<p:tagLst xmlns:a="http://schemas.openxmlformats.org/drawingml/2006/main" xmlns:r="http://schemas.openxmlformats.org/officeDocument/2006/relationships" xmlns:p="http://schemas.openxmlformats.org/presentationml/2006/main">
  <p:tag name="NUM" val="9"/>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30.xml><?xml version="1.0" encoding="utf-8"?>
<p:tagLst xmlns:a="http://schemas.openxmlformats.org/drawingml/2006/main" xmlns:r="http://schemas.openxmlformats.org/officeDocument/2006/relationships" xmlns:p="http://schemas.openxmlformats.org/presentationml/2006/main">
  <p:tag name="NUM" val="10"/>
</p:tagLst>
</file>

<file path=ppt/tags/tag631.xml><?xml version="1.0" encoding="utf-8"?>
<p:tagLst xmlns:a="http://schemas.openxmlformats.org/drawingml/2006/main" xmlns:r="http://schemas.openxmlformats.org/officeDocument/2006/relationships" xmlns:p="http://schemas.openxmlformats.org/presentationml/2006/main">
  <p:tag name="NUM" val="11"/>
</p:tagLst>
</file>

<file path=ppt/tags/tag632.xml><?xml version="1.0" encoding="utf-8"?>
<p:tagLst xmlns:a="http://schemas.openxmlformats.org/drawingml/2006/main" xmlns:r="http://schemas.openxmlformats.org/officeDocument/2006/relationships" xmlns:p="http://schemas.openxmlformats.org/presentationml/2006/main">
  <p:tag name="NUM" val="12"/>
</p:tagLst>
</file>

<file path=ppt/tags/tag633.xml><?xml version="1.0" encoding="utf-8"?>
<p:tagLst xmlns:a="http://schemas.openxmlformats.org/drawingml/2006/main" xmlns:r="http://schemas.openxmlformats.org/officeDocument/2006/relationships" xmlns:p="http://schemas.openxmlformats.org/presentationml/2006/main">
  <p:tag name="NUM" val="1"/>
</p:tagLst>
</file>

<file path=ppt/tags/tag634.xml><?xml version="1.0" encoding="utf-8"?>
<p:tagLst xmlns:a="http://schemas.openxmlformats.org/drawingml/2006/main" xmlns:r="http://schemas.openxmlformats.org/officeDocument/2006/relationships" xmlns:p="http://schemas.openxmlformats.org/presentationml/2006/main">
  <p:tag name="NUM" val="2"/>
</p:tagLst>
</file>

<file path=ppt/tags/tag635.xml><?xml version="1.0" encoding="utf-8"?>
<p:tagLst xmlns:a="http://schemas.openxmlformats.org/drawingml/2006/main" xmlns:r="http://schemas.openxmlformats.org/officeDocument/2006/relationships" xmlns:p="http://schemas.openxmlformats.org/presentationml/2006/main">
  <p:tag name="NUM" val="3"/>
</p:tagLst>
</file>

<file path=ppt/tags/tag636.xml><?xml version="1.0" encoding="utf-8"?>
<p:tagLst xmlns:a="http://schemas.openxmlformats.org/drawingml/2006/main" xmlns:r="http://schemas.openxmlformats.org/officeDocument/2006/relationships" xmlns:p="http://schemas.openxmlformats.org/presentationml/2006/main">
  <p:tag name="NUM" val="4"/>
</p:tagLst>
</file>

<file path=ppt/tags/tag637.xml><?xml version="1.0" encoding="utf-8"?>
<p:tagLst xmlns:a="http://schemas.openxmlformats.org/drawingml/2006/main" xmlns:r="http://schemas.openxmlformats.org/officeDocument/2006/relationships" xmlns:p="http://schemas.openxmlformats.org/presentationml/2006/main">
  <p:tag name="NUM" val="5"/>
</p:tagLst>
</file>

<file path=ppt/tags/tag638.xml><?xml version="1.0" encoding="utf-8"?>
<p:tagLst xmlns:a="http://schemas.openxmlformats.org/drawingml/2006/main" xmlns:r="http://schemas.openxmlformats.org/officeDocument/2006/relationships" xmlns:p="http://schemas.openxmlformats.org/presentationml/2006/main">
  <p:tag name="NUM" val="6"/>
</p:tagLst>
</file>

<file path=ppt/tags/tag639.xml><?xml version="1.0" encoding="utf-8"?>
<p:tagLst xmlns:a="http://schemas.openxmlformats.org/drawingml/2006/main" xmlns:r="http://schemas.openxmlformats.org/officeDocument/2006/relationships" xmlns:p="http://schemas.openxmlformats.org/presentationml/2006/main">
  <p:tag name="NUM" val="7"/>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40.xml><?xml version="1.0" encoding="utf-8"?>
<p:tagLst xmlns:a="http://schemas.openxmlformats.org/drawingml/2006/main" xmlns:r="http://schemas.openxmlformats.org/officeDocument/2006/relationships" xmlns:p="http://schemas.openxmlformats.org/presentationml/2006/main">
  <p:tag name="NUM" val="8"/>
</p:tagLst>
</file>

<file path=ppt/tags/tag641.xml><?xml version="1.0" encoding="utf-8"?>
<p:tagLst xmlns:a="http://schemas.openxmlformats.org/drawingml/2006/main" xmlns:r="http://schemas.openxmlformats.org/officeDocument/2006/relationships" xmlns:p="http://schemas.openxmlformats.org/presentationml/2006/main">
  <p:tag name="NUM" val="9"/>
</p:tagLst>
</file>

<file path=ppt/tags/tag642.xml><?xml version="1.0" encoding="utf-8"?>
<p:tagLst xmlns:a="http://schemas.openxmlformats.org/drawingml/2006/main" xmlns:r="http://schemas.openxmlformats.org/officeDocument/2006/relationships" xmlns:p="http://schemas.openxmlformats.org/presentationml/2006/main">
  <p:tag name="NUM" val="10"/>
</p:tagLst>
</file>

<file path=ppt/tags/tag643.xml><?xml version="1.0" encoding="utf-8"?>
<p:tagLst xmlns:a="http://schemas.openxmlformats.org/drawingml/2006/main" xmlns:r="http://schemas.openxmlformats.org/officeDocument/2006/relationships" xmlns:p="http://schemas.openxmlformats.org/presentationml/2006/main">
  <p:tag name="NUM" val="11"/>
</p:tagLst>
</file>

<file path=ppt/tags/tag644.xml><?xml version="1.0" encoding="utf-8"?>
<p:tagLst xmlns:a="http://schemas.openxmlformats.org/drawingml/2006/main" xmlns:r="http://schemas.openxmlformats.org/officeDocument/2006/relationships" xmlns:p="http://schemas.openxmlformats.org/presentationml/2006/main">
  <p:tag name="NUM" val="12"/>
</p:tagLst>
</file>

<file path=ppt/tags/tag645.xml><?xml version="1.0" encoding="utf-8"?>
<p:tagLst xmlns:a="http://schemas.openxmlformats.org/drawingml/2006/main" xmlns:r="http://schemas.openxmlformats.org/officeDocument/2006/relationships" xmlns:p="http://schemas.openxmlformats.org/presentationml/2006/main">
  <p:tag name="NUM" val="13"/>
</p:tagLst>
</file>

<file path=ppt/tags/tag646.xml><?xml version="1.0" encoding="utf-8"?>
<p:tagLst xmlns:a="http://schemas.openxmlformats.org/drawingml/2006/main" xmlns:r="http://schemas.openxmlformats.org/officeDocument/2006/relationships" xmlns:p="http://schemas.openxmlformats.org/presentationml/2006/main">
  <p:tag name="NUM" val="1"/>
</p:tagLst>
</file>

<file path=ppt/tags/tag647.xml><?xml version="1.0" encoding="utf-8"?>
<p:tagLst xmlns:a="http://schemas.openxmlformats.org/drawingml/2006/main" xmlns:r="http://schemas.openxmlformats.org/officeDocument/2006/relationships" xmlns:p="http://schemas.openxmlformats.org/presentationml/2006/main">
  <p:tag name="NUM" val="2"/>
</p:tagLst>
</file>

<file path=ppt/tags/tag648.xml><?xml version="1.0" encoding="utf-8"?>
<p:tagLst xmlns:a="http://schemas.openxmlformats.org/drawingml/2006/main" xmlns:r="http://schemas.openxmlformats.org/officeDocument/2006/relationships" xmlns:p="http://schemas.openxmlformats.org/presentationml/2006/main">
  <p:tag name="NUM" val="3"/>
</p:tagLst>
</file>

<file path=ppt/tags/tag649.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50.xml><?xml version="1.0" encoding="utf-8"?>
<p:tagLst xmlns:a="http://schemas.openxmlformats.org/drawingml/2006/main" xmlns:r="http://schemas.openxmlformats.org/officeDocument/2006/relationships" xmlns:p="http://schemas.openxmlformats.org/presentationml/2006/main">
  <p:tag name="NUM" val="5"/>
</p:tagLst>
</file>

<file path=ppt/tags/tag651.xml><?xml version="1.0" encoding="utf-8"?>
<p:tagLst xmlns:a="http://schemas.openxmlformats.org/drawingml/2006/main" xmlns:r="http://schemas.openxmlformats.org/officeDocument/2006/relationships" xmlns:p="http://schemas.openxmlformats.org/presentationml/2006/main">
  <p:tag name="NUM" val="6"/>
</p:tagLst>
</file>

<file path=ppt/tags/tag652.xml><?xml version="1.0" encoding="utf-8"?>
<p:tagLst xmlns:a="http://schemas.openxmlformats.org/drawingml/2006/main" xmlns:r="http://schemas.openxmlformats.org/officeDocument/2006/relationships" xmlns:p="http://schemas.openxmlformats.org/presentationml/2006/main">
  <p:tag name="NUM" val="7"/>
</p:tagLst>
</file>

<file path=ppt/tags/tag653.xml><?xml version="1.0" encoding="utf-8"?>
<p:tagLst xmlns:a="http://schemas.openxmlformats.org/drawingml/2006/main" xmlns:r="http://schemas.openxmlformats.org/officeDocument/2006/relationships" xmlns:p="http://schemas.openxmlformats.org/presentationml/2006/main">
  <p:tag name="NUM" val="9"/>
</p:tagLst>
</file>

<file path=ppt/tags/tag654.xml><?xml version="1.0" encoding="utf-8"?>
<p:tagLst xmlns:a="http://schemas.openxmlformats.org/drawingml/2006/main" xmlns:r="http://schemas.openxmlformats.org/officeDocument/2006/relationships" xmlns:p="http://schemas.openxmlformats.org/presentationml/2006/main">
  <p:tag name="NUM" val="1"/>
</p:tagLst>
</file>

<file path=ppt/tags/tag655.xml><?xml version="1.0" encoding="utf-8"?>
<p:tagLst xmlns:a="http://schemas.openxmlformats.org/drawingml/2006/main" xmlns:r="http://schemas.openxmlformats.org/officeDocument/2006/relationships" xmlns:p="http://schemas.openxmlformats.org/presentationml/2006/main">
  <p:tag name="NUM" val="2"/>
</p:tagLst>
</file>

<file path=ppt/tags/tag656.xml><?xml version="1.0" encoding="utf-8"?>
<p:tagLst xmlns:a="http://schemas.openxmlformats.org/drawingml/2006/main" xmlns:r="http://schemas.openxmlformats.org/officeDocument/2006/relationships" xmlns:p="http://schemas.openxmlformats.org/presentationml/2006/main">
  <p:tag name="NUM" val="3"/>
</p:tagLst>
</file>

<file path=ppt/tags/tag657.xml><?xml version="1.0" encoding="utf-8"?>
<p:tagLst xmlns:a="http://schemas.openxmlformats.org/drawingml/2006/main" xmlns:r="http://schemas.openxmlformats.org/officeDocument/2006/relationships" xmlns:p="http://schemas.openxmlformats.org/presentationml/2006/main">
  <p:tag name="NUM" val="4"/>
</p:tagLst>
</file>

<file path=ppt/tags/tag658.xml><?xml version="1.0" encoding="utf-8"?>
<p:tagLst xmlns:a="http://schemas.openxmlformats.org/drawingml/2006/main" xmlns:r="http://schemas.openxmlformats.org/officeDocument/2006/relationships" xmlns:p="http://schemas.openxmlformats.org/presentationml/2006/main">
  <p:tag name="NUM" val="5"/>
</p:tagLst>
</file>

<file path=ppt/tags/tag659.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60.xml><?xml version="1.0" encoding="utf-8"?>
<p:tagLst xmlns:a="http://schemas.openxmlformats.org/drawingml/2006/main" xmlns:r="http://schemas.openxmlformats.org/officeDocument/2006/relationships" xmlns:p="http://schemas.openxmlformats.org/presentationml/2006/main">
  <p:tag name="NUM" val="7"/>
</p:tagLst>
</file>

<file path=ppt/tags/tag661.xml><?xml version="1.0" encoding="utf-8"?>
<p:tagLst xmlns:a="http://schemas.openxmlformats.org/drawingml/2006/main" xmlns:r="http://schemas.openxmlformats.org/officeDocument/2006/relationships" xmlns:p="http://schemas.openxmlformats.org/presentationml/2006/main">
  <p:tag name="NUM" val="8"/>
</p:tagLst>
</file>

<file path=ppt/tags/tag662.xml><?xml version="1.0" encoding="utf-8"?>
<p:tagLst xmlns:a="http://schemas.openxmlformats.org/drawingml/2006/main" xmlns:r="http://schemas.openxmlformats.org/officeDocument/2006/relationships" xmlns:p="http://schemas.openxmlformats.org/presentationml/2006/main">
  <p:tag name="NUM" val="9"/>
</p:tagLst>
</file>

<file path=ppt/tags/tag663.xml><?xml version="1.0" encoding="utf-8"?>
<p:tagLst xmlns:a="http://schemas.openxmlformats.org/drawingml/2006/main" xmlns:r="http://schemas.openxmlformats.org/officeDocument/2006/relationships" xmlns:p="http://schemas.openxmlformats.org/presentationml/2006/main">
  <p:tag name="NUM" val="1"/>
</p:tagLst>
</file>

<file path=ppt/tags/tag664.xml><?xml version="1.0" encoding="utf-8"?>
<p:tagLst xmlns:a="http://schemas.openxmlformats.org/drawingml/2006/main" xmlns:r="http://schemas.openxmlformats.org/officeDocument/2006/relationships" xmlns:p="http://schemas.openxmlformats.org/presentationml/2006/main">
  <p:tag name="NUM" val="2"/>
</p:tagLst>
</file>

<file path=ppt/tags/tag665.xml><?xml version="1.0" encoding="utf-8"?>
<p:tagLst xmlns:a="http://schemas.openxmlformats.org/drawingml/2006/main" xmlns:r="http://schemas.openxmlformats.org/officeDocument/2006/relationships" xmlns:p="http://schemas.openxmlformats.org/presentationml/2006/main">
  <p:tag name="NUM" val="3"/>
</p:tagLst>
</file>

<file path=ppt/tags/tag666.xml><?xml version="1.0" encoding="utf-8"?>
<p:tagLst xmlns:a="http://schemas.openxmlformats.org/drawingml/2006/main" xmlns:r="http://schemas.openxmlformats.org/officeDocument/2006/relationships" xmlns:p="http://schemas.openxmlformats.org/presentationml/2006/main">
  <p:tag name="NUM" val="4"/>
</p:tagLst>
</file>

<file path=ppt/tags/tag667.xml><?xml version="1.0" encoding="utf-8"?>
<p:tagLst xmlns:a="http://schemas.openxmlformats.org/drawingml/2006/main" xmlns:r="http://schemas.openxmlformats.org/officeDocument/2006/relationships" xmlns:p="http://schemas.openxmlformats.org/presentationml/2006/main">
  <p:tag name="NUM" val="5"/>
</p:tagLst>
</file>

<file path=ppt/tags/tag668.xml><?xml version="1.0" encoding="utf-8"?>
<p:tagLst xmlns:a="http://schemas.openxmlformats.org/drawingml/2006/main" xmlns:r="http://schemas.openxmlformats.org/officeDocument/2006/relationships" xmlns:p="http://schemas.openxmlformats.org/presentationml/2006/main">
  <p:tag name="NUM" val="6"/>
</p:tagLst>
</file>

<file path=ppt/tags/tag669.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70.xml><?xml version="1.0" encoding="utf-8"?>
<p:tagLst xmlns:a="http://schemas.openxmlformats.org/drawingml/2006/main" xmlns:r="http://schemas.openxmlformats.org/officeDocument/2006/relationships" xmlns:p="http://schemas.openxmlformats.org/presentationml/2006/main">
  <p:tag name="NUM" val="2"/>
</p:tagLst>
</file>

<file path=ppt/tags/tag671.xml><?xml version="1.0" encoding="utf-8"?>
<p:tagLst xmlns:a="http://schemas.openxmlformats.org/drawingml/2006/main" xmlns:r="http://schemas.openxmlformats.org/officeDocument/2006/relationships" xmlns:p="http://schemas.openxmlformats.org/presentationml/2006/main">
  <p:tag name="NUM" val="3"/>
</p:tagLst>
</file>

<file path=ppt/tags/tag672.xml><?xml version="1.0" encoding="utf-8"?>
<p:tagLst xmlns:a="http://schemas.openxmlformats.org/drawingml/2006/main" xmlns:r="http://schemas.openxmlformats.org/officeDocument/2006/relationships" xmlns:p="http://schemas.openxmlformats.org/presentationml/2006/main">
  <p:tag name="NUM" val="4"/>
</p:tagLst>
</file>

<file path=ppt/tags/tag673.xml><?xml version="1.0" encoding="utf-8"?>
<p:tagLst xmlns:a="http://schemas.openxmlformats.org/drawingml/2006/main" xmlns:r="http://schemas.openxmlformats.org/officeDocument/2006/relationships" xmlns:p="http://schemas.openxmlformats.org/presentationml/2006/main">
  <p:tag name="NUM" val="5"/>
</p:tagLst>
</file>

<file path=ppt/tags/tag674.xml><?xml version="1.0" encoding="utf-8"?>
<p:tagLst xmlns:a="http://schemas.openxmlformats.org/drawingml/2006/main" xmlns:r="http://schemas.openxmlformats.org/officeDocument/2006/relationships" xmlns:p="http://schemas.openxmlformats.org/presentationml/2006/main">
  <p:tag name="NUM" val="6"/>
</p:tagLst>
</file>

<file path=ppt/tags/tag675.xml><?xml version="1.0" encoding="utf-8"?>
<p:tagLst xmlns:a="http://schemas.openxmlformats.org/drawingml/2006/main" xmlns:r="http://schemas.openxmlformats.org/officeDocument/2006/relationships" xmlns:p="http://schemas.openxmlformats.org/presentationml/2006/main">
  <p:tag name="NUM" val="7"/>
</p:tagLst>
</file>

<file path=ppt/tags/tag676.xml><?xml version="1.0" encoding="utf-8"?>
<p:tagLst xmlns:a="http://schemas.openxmlformats.org/drawingml/2006/main" xmlns:r="http://schemas.openxmlformats.org/officeDocument/2006/relationships" xmlns:p="http://schemas.openxmlformats.org/presentationml/2006/main">
  <p:tag name="NUM" val="8"/>
</p:tagLst>
</file>

<file path=ppt/tags/tag677.xml><?xml version="1.0" encoding="utf-8"?>
<p:tagLst xmlns:a="http://schemas.openxmlformats.org/drawingml/2006/main" xmlns:r="http://schemas.openxmlformats.org/officeDocument/2006/relationships" xmlns:p="http://schemas.openxmlformats.org/presentationml/2006/main">
  <p:tag name="NUM" val="9"/>
</p:tagLst>
</file>

<file path=ppt/tags/tag678.xml><?xml version="1.0" encoding="utf-8"?>
<p:tagLst xmlns:a="http://schemas.openxmlformats.org/drawingml/2006/main" xmlns:r="http://schemas.openxmlformats.org/officeDocument/2006/relationships" xmlns:p="http://schemas.openxmlformats.org/presentationml/2006/main">
  <p:tag name="NUM" val="1"/>
</p:tagLst>
</file>

<file path=ppt/tags/tag679.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6"/>
</p:tagLst>
</file>

<file path=ppt/tags/tag680.xml><?xml version="1.0" encoding="utf-8"?>
<p:tagLst xmlns:a="http://schemas.openxmlformats.org/drawingml/2006/main" xmlns:r="http://schemas.openxmlformats.org/officeDocument/2006/relationships" xmlns:p="http://schemas.openxmlformats.org/presentationml/2006/main">
  <p:tag name="NUM" val="3"/>
</p:tagLst>
</file>

<file path=ppt/tags/tag681.xml><?xml version="1.0" encoding="utf-8"?>
<p:tagLst xmlns:a="http://schemas.openxmlformats.org/drawingml/2006/main" xmlns:r="http://schemas.openxmlformats.org/officeDocument/2006/relationships" xmlns:p="http://schemas.openxmlformats.org/presentationml/2006/main">
  <p:tag name="NUM" val="4"/>
</p:tagLst>
</file>

<file path=ppt/tags/tag682.xml><?xml version="1.0" encoding="utf-8"?>
<p:tagLst xmlns:a="http://schemas.openxmlformats.org/drawingml/2006/main" xmlns:r="http://schemas.openxmlformats.org/officeDocument/2006/relationships" xmlns:p="http://schemas.openxmlformats.org/presentationml/2006/main">
  <p:tag name="NUM" val="5"/>
</p:tagLst>
</file>

<file path=ppt/tags/tag683.xml><?xml version="1.0" encoding="utf-8"?>
<p:tagLst xmlns:a="http://schemas.openxmlformats.org/drawingml/2006/main" xmlns:r="http://schemas.openxmlformats.org/officeDocument/2006/relationships" xmlns:p="http://schemas.openxmlformats.org/presentationml/2006/main">
  <p:tag name="NUM" val="6"/>
</p:tagLst>
</file>

<file path=ppt/tags/tag684.xml><?xml version="1.0" encoding="utf-8"?>
<p:tagLst xmlns:a="http://schemas.openxmlformats.org/drawingml/2006/main" xmlns:r="http://schemas.openxmlformats.org/officeDocument/2006/relationships" xmlns:p="http://schemas.openxmlformats.org/presentationml/2006/main">
  <p:tag name="NUM" val="7"/>
</p:tagLst>
</file>

<file path=ppt/tags/tag685.xml><?xml version="1.0" encoding="utf-8"?>
<p:tagLst xmlns:a="http://schemas.openxmlformats.org/drawingml/2006/main" xmlns:r="http://schemas.openxmlformats.org/officeDocument/2006/relationships" xmlns:p="http://schemas.openxmlformats.org/presentationml/2006/main">
  <p:tag name="NUM" val="8"/>
</p:tagLst>
</file>

<file path=ppt/tags/tag686.xml><?xml version="1.0" encoding="utf-8"?>
<p:tagLst xmlns:a="http://schemas.openxmlformats.org/drawingml/2006/main" xmlns:r="http://schemas.openxmlformats.org/officeDocument/2006/relationships" xmlns:p="http://schemas.openxmlformats.org/presentationml/2006/main">
  <p:tag name="NUM" val="9"/>
</p:tagLst>
</file>

<file path=ppt/tags/tag687.xml><?xml version="1.0" encoding="utf-8"?>
<p:tagLst xmlns:a="http://schemas.openxmlformats.org/drawingml/2006/main" xmlns:r="http://schemas.openxmlformats.org/officeDocument/2006/relationships" xmlns:p="http://schemas.openxmlformats.org/presentationml/2006/main">
  <p:tag name="NUM" val="1"/>
</p:tagLst>
</file>

<file path=ppt/tags/tag688.xml><?xml version="1.0" encoding="utf-8"?>
<p:tagLst xmlns:a="http://schemas.openxmlformats.org/drawingml/2006/main" xmlns:r="http://schemas.openxmlformats.org/officeDocument/2006/relationships" xmlns:p="http://schemas.openxmlformats.org/presentationml/2006/main">
  <p:tag name="NUM" val="2"/>
</p:tagLst>
</file>

<file path=ppt/tags/tag689.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690.xml><?xml version="1.0" encoding="utf-8"?>
<p:tagLst xmlns:a="http://schemas.openxmlformats.org/drawingml/2006/main" xmlns:r="http://schemas.openxmlformats.org/officeDocument/2006/relationships" xmlns:p="http://schemas.openxmlformats.org/presentationml/2006/main">
  <p:tag name="NUM" val="4"/>
</p:tagLst>
</file>

<file path=ppt/tags/tag691.xml><?xml version="1.0" encoding="utf-8"?>
<p:tagLst xmlns:a="http://schemas.openxmlformats.org/drawingml/2006/main" xmlns:r="http://schemas.openxmlformats.org/officeDocument/2006/relationships" xmlns:p="http://schemas.openxmlformats.org/presentationml/2006/main">
  <p:tag name="NUM" val="5"/>
</p:tagLst>
</file>

<file path=ppt/tags/tag692.xml><?xml version="1.0" encoding="utf-8"?>
<p:tagLst xmlns:a="http://schemas.openxmlformats.org/drawingml/2006/main" xmlns:r="http://schemas.openxmlformats.org/officeDocument/2006/relationships" xmlns:p="http://schemas.openxmlformats.org/presentationml/2006/main">
  <p:tag name="NUM" val="6"/>
</p:tagLst>
</file>

<file path=ppt/tags/tag693.xml><?xml version="1.0" encoding="utf-8"?>
<p:tagLst xmlns:a="http://schemas.openxmlformats.org/drawingml/2006/main" xmlns:r="http://schemas.openxmlformats.org/officeDocument/2006/relationships" xmlns:p="http://schemas.openxmlformats.org/presentationml/2006/main">
  <p:tag name="NUM" val="7"/>
</p:tagLst>
</file>

<file path=ppt/tags/tag694.xml><?xml version="1.0" encoding="utf-8"?>
<p:tagLst xmlns:a="http://schemas.openxmlformats.org/drawingml/2006/main" xmlns:r="http://schemas.openxmlformats.org/officeDocument/2006/relationships" xmlns:p="http://schemas.openxmlformats.org/presentationml/2006/main">
  <p:tag name="NUM" val="8"/>
</p:tagLst>
</file>

<file path=ppt/tags/tag695.xml><?xml version="1.0" encoding="utf-8"?>
<p:tagLst xmlns:a="http://schemas.openxmlformats.org/drawingml/2006/main" xmlns:r="http://schemas.openxmlformats.org/officeDocument/2006/relationships" xmlns:p="http://schemas.openxmlformats.org/presentationml/2006/main">
  <p:tag name="NUM" val="9"/>
</p:tagLst>
</file>

<file path=ppt/tags/tag696.xml><?xml version="1.0" encoding="utf-8"?>
<p:tagLst xmlns:a="http://schemas.openxmlformats.org/drawingml/2006/main" xmlns:r="http://schemas.openxmlformats.org/officeDocument/2006/relationships" xmlns:p="http://schemas.openxmlformats.org/presentationml/2006/main">
  <p:tag name="NUM" val="10"/>
</p:tagLst>
</file>

<file path=ppt/tags/tag697.xml><?xml version="1.0" encoding="utf-8"?>
<p:tagLst xmlns:a="http://schemas.openxmlformats.org/drawingml/2006/main" xmlns:r="http://schemas.openxmlformats.org/officeDocument/2006/relationships" xmlns:p="http://schemas.openxmlformats.org/presentationml/2006/main">
  <p:tag name="NUM" val="1"/>
</p:tagLst>
</file>

<file path=ppt/tags/tag698.xml><?xml version="1.0" encoding="utf-8"?>
<p:tagLst xmlns:a="http://schemas.openxmlformats.org/drawingml/2006/main" xmlns:r="http://schemas.openxmlformats.org/officeDocument/2006/relationships" xmlns:p="http://schemas.openxmlformats.org/presentationml/2006/main">
  <p:tag name="NUM" val="2"/>
</p:tagLst>
</file>

<file path=ppt/tags/tag69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00.xml><?xml version="1.0" encoding="utf-8"?>
<p:tagLst xmlns:a="http://schemas.openxmlformats.org/drawingml/2006/main" xmlns:r="http://schemas.openxmlformats.org/officeDocument/2006/relationships" xmlns:p="http://schemas.openxmlformats.org/presentationml/2006/main">
  <p:tag name="NUM" val="4"/>
</p:tagLst>
</file>

<file path=ppt/tags/tag701.xml><?xml version="1.0" encoding="utf-8"?>
<p:tagLst xmlns:a="http://schemas.openxmlformats.org/drawingml/2006/main" xmlns:r="http://schemas.openxmlformats.org/officeDocument/2006/relationships" xmlns:p="http://schemas.openxmlformats.org/presentationml/2006/main">
  <p:tag name="NUM" val="5"/>
</p:tagLst>
</file>

<file path=ppt/tags/tag702.xml><?xml version="1.0" encoding="utf-8"?>
<p:tagLst xmlns:a="http://schemas.openxmlformats.org/drawingml/2006/main" xmlns:r="http://schemas.openxmlformats.org/officeDocument/2006/relationships" xmlns:p="http://schemas.openxmlformats.org/presentationml/2006/main">
  <p:tag name="NUM" val="6"/>
</p:tagLst>
</file>

<file path=ppt/tags/tag703.xml><?xml version="1.0" encoding="utf-8"?>
<p:tagLst xmlns:a="http://schemas.openxmlformats.org/drawingml/2006/main" xmlns:r="http://schemas.openxmlformats.org/officeDocument/2006/relationships" xmlns:p="http://schemas.openxmlformats.org/presentationml/2006/main">
  <p:tag name="NUM" val="7"/>
</p:tagLst>
</file>

<file path=ppt/tags/tag704.xml><?xml version="1.0" encoding="utf-8"?>
<p:tagLst xmlns:a="http://schemas.openxmlformats.org/drawingml/2006/main" xmlns:r="http://schemas.openxmlformats.org/officeDocument/2006/relationships" xmlns:p="http://schemas.openxmlformats.org/presentationml/2006/main">
  <p:tag name="NUM" val="8"/>
</p:tagLst>
</file>

<file path=ppt/tags/tag705.xml><?xml version="1.0" encoding="utf-8"?>
<p:tagLst xmlns:a="http://schemas.openxmlformats.org/drawingml/2006/main" xmlns:r="http://schemas.openxmlformats.org/officeDocument/2006/relationships" xmlns:p="http://schemas.openxmlformats.org/presentationml/2006/main">
  <p:tag name="NUM" val="9"/>
</p:tagLst>
</file>

<file path=ppt/tags/tag706.xml><?xml version="1.0" encoding="utf-8"?>
<p:tagLst xmlns:a="http://schemas.openxmlformats.org/drawingml/2006/main" xmlns:r="http://schemas.openxmlformats.org/officeDocument/2006/relationships" xmlns:p="http://schemas.openxmlformats.org/presentationml/2006/main">
  <p:tag name="NUM" val="10"/>
</p:tagLst>
</file>

<file path=ppt/tags/tag707.xml><?xml version="1.0" encoding="utf-8"?>
<p:tagLst xmlns:a="http://schemas.openxmlformats.org/drawingml/2006/main" xmlns:r="http://schemas.openxmlformats.org/officeDocument/2006/relationships" xmlns:p="http://schemas.openxmlformats.org/presentationml/2006/main">
  <p:tag name="NUM" val="1"/>
</p:tagLst>
</file>

<file path=ppt/tags/tag708.xml><?xml version="1.0" encoding="utf-8"?>
<p:tagLst xmlns:a="http://schemas.openxmlformats.org/drawingml/2006/main" xmlns:r="http://schemas.openxmlformats.org/officeDocument/2006/relationships" xmlns:p="http://schemas.openxmlformats.org/presentationml/2006/main">
  <p:tag name="NUM" val="2"/>
</p:tagLst>
</file>

<file path=ppt/tags/tag709.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10.xml><?xml version="1.0" encoding="utf-8"?>
<p:tagLst xmlns:a="http://schemas.openxmlformats.org/drawingml/2006/main" xmlns:r="http://schemas.openxmlformats.org/officeDocument/2006/relationships" xmlns:p="http://schemas.openxmlformats.org/presentationml/2006/main">
  <p:tag name="NUM" val="4"/>
</p:tagLst>
</file>

<file path=ppt/tags/tag711.xml><?xml version="1.0" encoding="utf-8"?>
<p:tagLst xmlns:a="http://schemas.openxmlformats.org/drawingml/2006/main" xmlns:r="http://schemas.openxmlformats.org/officeDocument/2006/relationships" xmlns:p="http://schemas.openxmlformats.org/presentationml/2006/main">
  <p:tag name="NUM" val="5"/>
</p:tagLst>
</file>

<file path=ppt/tags/tag712.xml><?xml version="1.0" encoding="utf-8"?>
<p:tagLst xmlns:a="http://schemas.openxmlformats.org/drawingml/2006/main" xmlns:r="http://schemas.openxmlformats.org/officeDocument/2006/relationships" xmlns:p="http://schemas.openxmlformats.org/presentationml/2006/main">
  <p:tag name="NUM" val="6"/>
</p:tagLst>
</file>

<file path=ppt/tags/tag713.xml><?xml version="1.0" encoding="utf-8"?>
<p:tagLst xmlns:a="http://schemas.openxmlformats.org/drawingml/2006/main" xmlns:r="http://schemas.openxmlformats.org/officeDocument/2006/relationships" xmlns:p="http://schemas.openxmlformats.org/presentationml/2006/main">
  <p:tag name="NUM" val="7"/>
</p:tagLst>
</file>

<file path=ppt/tags/tag714.xml><?xml version="1.0" encoding="utf-8"?>
<p:tagLst xmlns:a="http://schemas.openxmlformats.org/drawingml/2006/main" xmlns:r="http://schemas.openxmlformats.org/officeDocument/2006/relationships" xmlns:p="http://schemas.openxmlformats.org/presentationml/2006/main">
  <p:tag name="NUM" val="8"/>
</p:tagLst>
</file>

<file path=ppt/tags/tag715.xml><?xml version="1.0" encoding="utf-8"?>
<p:tagLst xmlns:a="http://schemas.openxmlformats.org/drawingml/2006/main" xmlns:r="http://schemas.openxmlformats.org/officeDocument/2006/relationships" xmlns:p="http://schemas.openxmlformats.org/presentationml/2006/main">
  <p:tag name="NUM" val="9"/>
</p:tagLst>
</file>

<file path=ppt/tags/tag716.xml><?xml version="1.0" encoding="utf-8"?>
<p:tagLst xmlns:a="http://schemas.openxmlformats.org/drawingml/2006/main" xmlns:r="http://schemas.openxmlformats.org/officeDocument/2006/relationships" xmlns:p="http://schemas.openxmlformats.org/presentationml/2006/main">
  <p:tag name="NUM" val="10"/>
</p:tagLst>
</file>

<file path=ppt/tags/tag717.xml><?xml version="1.0" encoding="utf-8"?>
<p:tagLst xmlns:a="http://schemas.openxmlformats.org/drawingml/2006/main" xmlns:r="http://schemas.openxmlformats.org/officeDocument/2006/relationships" xmlns:p="http://schemas.openxmlformats.org/presentationml/2006/main">
  <p:tag name="NUM" val="1"/>
</p:tagLst>
</file>

<file path=ppt/tags/tag718.xml><?xml version="1.0" encoding="utf-8"?>
<p:tagLst xmlns:a="http://schemas.openxmlformats.org/drawingml/2006/main" xmlns:r="http://schemas.openxmlformats.org/officeDocument/2006/relationships" xmlns:p="http://schemas.openxmlformats.org/presentationml/2006/main">
  <p:tag name="NUM" val="2"/>
</p:tagLst>
</file>

<file path=ppt/tags/tag719.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20.xml><?xml version="1.0" encoding="utf-8"?>
<p:tagLst xmlns:a="http://schemas.openxmlformats.org/drawingml/2006/main" xmlns:r="http://schemas.openxmlformats.org/officeDocument/2006/relationships" xmlns:p="http://schemas.openxmlformats.org/presentationml/2006/main">
  <p:tag name="NUM" val="4"/>
</p:tagLst>
</file>

<file path=ppt/tags/tag721.xml><?xml version="1.0" encoding="utf-8"?>
<p:tagLst xmlns:a="http://schemas.openxmlformats.org/drawingml/2006/main" xmlns:r="http://schemas.openxmlformats.org/officeDocument/2006/relationships" xmlns:p="http://schemas.openxmlformats.org/presentationml/2006/main">
  <p:tag name="NUM" val="5"/>
</p:tagLst>
</file>

<file path=ppt/tags/tag722.xml><?xml version="1.0" encoding="utf-8"?>
<p:tagLst xmlns:a="http://schemas.openxmlformats.org/drawingml/2006/main" xmlns:r="http://schemas.openxmlformats.org/officeDocument/2006/relationships" xmlns:p="http://schemas.openxmlformats.org/presentationml/2006/main">
  <p:tag name="NUM" val="6"/>
</p:tagLst>
</file>

<file path=ppt/tags/tag723.xml><?xml version="1.0" encoding="utf-8"?>
<p:tagLst xmlns:a="http://schemas.openxmlformats.org/drawingml/2006/main" xmlns:r="http://schemas.openxmlformats.org/officeDocument/2006/relationships" xmlns:p="http://schemas.openxmlformats.org/presentationml/2006/main">
  <p:tag name="NUM" val="7"/>
</p:tagLst>
</file>

<file path=ppt/tags/tag724.xml><?xml version="1.0" encoding="utf-8"?>
<p:tagLst xmlns:a="http://schemas.openxmlformats.org/drawingml/2006/main" xmlns:r="http://schemas.openxmlformats.org/officeDocument/2006/relationships" xmlns:p="http://schemas.openxmlformats.org/presentationml/2006/main">
  <p:tag name="NUM" val="8"/>
</p:tagLst>
</file>

<file path=ppt/tags/tag725.xml><?xml version="1.0" encoding="utf-8"?>
<p:tagLst xmlns:a="http://schemas.openxmlformats.org/drawingml/2006/main" xmlns:r="http://schemas.openxmlformats.org/officeDocument/2006/relationships" xmlns:p="http://schemas.openxmlformats.org/presentationml/2006/main">
  <p:tag name="NUM" val="9"/>
</p:tagLst>
</file>

<file path=ppt/tags/tag726.xml><?xml version="1.0" encoding="utf-8"?>
<p:tagLst xmlns:a="http://schemas.openxmlformats.org/drawingml/2006/main" xmlns:r="http://schemas.openxmlformats.org/officeDocument/2006/relationships" xmlns:p="http://schemas.openxmlformats.org/presentationml/2006/main">
  <p:tag name="NUM" val="10"/>
</p:tagLst>
</file>

<file path=ppt/tags/tag727.xml><?xml version="1.0" encoding="utf-8"?>
<p:tagLst xmlns:a="http://schemas.openxmlformats.org/drawingml/2006/main" xmlns:r="http://schemas.openxmlformats.org/officeDocument/2006/relationships" xmlns:p="http://schemas.openxmlformats.org/presentationml/2006/main">
  <p:tag name="NUM" val="1"/>
</p:tagLst>
</file>

<file path=ppt/tags/tag728.xml><?xml version="1.0" encoding="utf-8"?>
<p:tagLst xmlns:a="http://schemas.openxmlformats.org/drawingml/2006/main" xmlns:r="http://schemas.openxmlformats.org/officeDocument/2006/relationships" xmlns:p="http://schemas.openxmlformats.org/presentationml/2006/main">
  <p:tag name="NUM" val="2"/>
</p:tagLst>
</file>

<file path=ppt/tags/tag729.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5"/>
</p:tagLst>
</file>

<file path=ppt/tags/tag730.xml><?xml version="1.0" encoding="utf-8"?>
<p:tagLst xmlns:a="http://schemas.openxmlformats.org/drawingml/2006/main" xmlns:r="http://schemas.openxmlformats.org/officeDocument/2006/relationships" xmlns:p="http://schemas.openxmlformats.org/presentationml/2006/main">
  <p:tag name="NUM" val="4"/>
</p:tagLst>
</file>

<file path=ppt/tags/tag731.xml><?xml version="1.0" encoding="utf-8"?>
<p:tagLst xmlns:a="http://schemas.openxmlformats.org/drawingml/2006/main" xmlns:r="http://schemas.openxmlformats.org/officeDocument/2006/relationships" xmlns:p="http://schemas.openxmlformats.org/presentationml/2006/main">
  <p:tag name="NUM" val="5"/>
</p:tagLst>
</file>

<file path=ppt/tags/tag732.xml><?xml version="1.0" encoding="utf-8"?>
<p:tagLst xmlns:a="http://schemas.openxmlformats.org/drawingml/2006/main" xmlns:r="http://schemas.openxmlformats.org/officeDocument/2006/relationships" xmlns:p="http://schemas.openxmlformats.org/presentationml/2006/main">
  <p:tag name="NUM" val="6"/>
</p:tagLst>
</file>

<file path=ppt/tags/tag733.xml><?xml version="1.0" encoding="utf-8"?>
<p:tagLst xmlns:a="http://schemas.openxmlformats.org/drawingml/2006/main" xmlns:r="http://schemas.openxmlformats.org/officeDocument/2006/relationships" xmlns:p="http://schemas.openxmlformats.org/presentationml/2006/main">
  <p:tag name="NUM" val="7"/>
</p:tagLst>
</file>

<file path=ppt/tags/tag734.xml><?xml version="1.0" encoding="utf-8"?>
<p:tagLst xmlns:a="http://schemas.openxmlformats.org/drawingml/2006/main" xmlns:r="http://schemas.openxmlformats.org/officeDocument/2006/relationships" xmlns:p="http://schemas.openxmlformats.org/presentationml/2006/main">
  <p:tag name="NUM" val="8"/>
</p:tagLst>
</file>

<file path=ppt/tags/tag735.xml><?xml version="1.0" encoding="utf-8"?>
<p:tagLst xmlns:a="http://schemas.openxmlformats.org/drawingml/2006/main" xmlns:r="http://schemas.openxmlformats.org/officeDocument/2006/relationships" xmlns:p="http://schemas.openxmlformats.org/presentationml/2006/main">
  <p:tag name="NUM" val="9"/>
</p:tagLst>
</file>

<file path=ppt/tags/tag736.xml><?xml version="1.0" encoding="utf-8"?>
<p:tagLst xmlns:a="http://schemas.openxmlformats.org/drawingml/2006/main" xmlns:r="http://schemas.openxmlformats.org/officeDocument/2006/relationships" xmlns:p="http://schemas.openxmlformats.org/presentationml/2006/main">
  <p:tag name="NUM" val="1"/>
</p:tagLst>
</file>

<file path=ppt/tags/tag737.xml><?xml version="1.0" encoding="utf-8"?>
<p:tagLst xmlns:a="http://schemas.openxmlformats.org/drawingml/2006/main" xmlns:r="http://schemas.openxmlformats.org/officeDocument/2006/relationships" xmlns:p="http://schemas.openxmlformats.org/presentationml/2006/main">
  <p:tag name="NUM" val="2"/>
</p:tagLst>
</file>

<file path=ppt/tags/tag738.xml><?xml version="1.0" encoding="utf-8"?>
<p:tagLst xmlns:a="http://schemas.openxmlformats.org/drawingml/2006/main" xmlns:r="http://schemas.openxmlformats.org/officeDocument/2006/relationships" xmlns:p="http://schemas.openxmlformats.org/presentationml/2006/main">
  <p:tag name="NUM" val="3"/>
</p:tagLst>
</file>

<file path=ppt/tags/tag739.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6"/>
</p:tagLst>
</file>

<file path=ppt/tags/tag740.xml><?xml version="1.0" encoding="utf-8"?>
<p:tagLst xmlns:a="http://schemas.openxmlformats.org/drawingml/2006/main" xmlns:r="http://schemas.openxmlformats.org/officeDocument/2006/relationships" xmlns:p="http://schemas.openxmlformats.org/presentationml/2006/main">
  <p:tag name="NUM" val="5"/>
</p:tagLst>
</file>

<file path=ppt/tags/tag741.xml><?xml version="1.0" encoding="utf-8"?>
<p:tagLst xmlns:a="http://schemas.openxmlformats.org/drawingml/2006/main" xmlns:r="http://schemas.openxmlformats.org/officeDocument/2006/relationships" xmlns:p="http://schemas.openxmlformats.org/presentationml/2006/main">
  <p:tag name="NUM" val="6"/>
</p:tagLst>
</file>

<file path=ppt/tags/tag742.xml><?xml version="1.0" encoding="utf-8"?>
<p:tagLst xmlns:a="http://schemas.openxmlformats.org/drawingml/2006/main" xmlns:r="http://schemas.openxmlformats.org/officeDocument/2006/relationships" xmlns:p="http://schemas.openxmlformats.org/presentationml/2006/main">
  <p:tag name="NUM" val="7"/>
</p:tagLst>
</file>

<file path=ppt/tags/tag743.xml><?xml version="1.0" encoding="utf-8"?>
<p:tagLst xmlns:a="http://schemas.openxmlformats.org/drawingml/2006/main" xmlns:r="http://schemas.openxmlformats.org/officeDocument/2006/relationships" xmlns:p="http://schemas.openxmlformats.org/presentationml/2006/main">
  <p:tag name="NUM" val="8"/>
</p:tagLst>
</file>

<file path=ppt/tags/tag744.xml><?xml version="1.0" encoding="utf-8"?>
<p:tagLst xmlns:a="http://schemas.openxmlformats.org/drawingml/2006/main" xmlns:r="http://schemas.openxmlformats.org/officeDocument/2006/relationships" xmlns:p="http://schemas.openxmlformats.org/presentationml/2006/main">
  <p:tag name="NUM" val="1"/>
</p:tagLst>
</file>

<file path=ppt/tags/tag745.xml><?xml version="1.0" encoding="utf-8"?>
<p:tagLst xmlns:a="http://schemas.openxmlformats.org/drawingml/2006/main" xmlns:r="http://schemas.openxmlformats.org/officeDocument/2006/relationships" xmlns:p="http://schemas.openxmlformats.org/presentationml/2006/main">
  <p:tag name="NUM" val="2"/>
</p:tagLst>
</file>

<file path=ppt/tags/tag746.xml><?xml version="1.0" encoding="utf-8"?>
<p:tagLst xmlns:a="http://schemas.openxmlformats.org/drawingml/2006/main" xmlns:r="http://schemas.openxmlformats.org/officeDocument/2006/relationships" xmlns:p="http://schemas.openxmlformats.org/presentationml/2006/main">
  <p:tag name="NUM" val="3"/>
</p:tagLst>
</file>

<file path=ppt/tags/tag747.xml><?xml version="1.0" encoding="utf-8"?>
<p:tagLst xmlns:a="http://schemas.openxmlformats.org/drawingml/2006/main" xmlns:r="http://schemas.openxmlformats.org/officeDocument/2006/relationships" xmlns:p="http://schemas.openxmlformats.org/presentationml/2006/main">
  <p:tag name="NUM" val="4"/>
</p:tagLst>
</file>

<file path=ppt/tags/tag748.xml><?xml version="1.0" encoding="utf-8"?>
<p:tagLst xmlns:a="http://schemas.openxmlformats.org/drawingml/2006/main" xmlns:r="http://schemas.openxmlformats.org/officeDocument/2006/relationships" xmlns:p="http://schemas.openxmlformats.org/presentationml/2006/main">
  <p:tag name="NUM" val="5"/>
</p:tagLst>
</file>

<file path=ppt/tags/tag749.xml><?xml version="1.0" encoding="utf-8"?>
<p:tagLst xmlns:a="http://schemas.openxmlformats.org/drawingml/2006/main" xmlns:r="http://schemas.openxmlformats.org/officeDocument/2006/relationships" xmlns:p="http://schemas.openxmlformats.org/presentationml/2006/main">
  <p:tag name="NUM" val="6"/>
</p:tagLst>
</file>

<file path=ppt/tags/tag75.xml><?xml version="1.0" encoding="utf-8"?>
<p:tagLst xmlns:a="http://schemas.openxmlformats.org/drawingml/2006/main" xmlns:r="http://schemas.openxmlformats.org/officeDocument/2006/relationships" xmlns:p="http://schemas.openxmlformats.org/presentationml/2006/main">
  <p:tag name="NUM" val="7"/>
</p:tagLst>
</file>

<file path=ppt/tags/tag750.xml><?xml version="1.0" encoding="utf-8"?>
<p:tagLst xmlns:a="http://schemas.openxmlformats.org/drawingml/2006/main" xmlns:r="http://schemas.openxmlformats.org/officeDocument/2006/relationships" xmlns:p="http://schemas.openxmlformats.org/presentationml/2006/main">
  <p:tag name="NUM" val="7"/>
</p:tagLst>
</file>

<file path=ppt/tags/tag751.xml><?xml version="1.0" encoding="utf-8"?>
<p:tagLst xmlns:a="http://schemas.openxmlformats.org/drawingml/2006/main" xmlns:r="http://schemas.openxmlformats.org/officeDocument/2006/relationships" xmlns:p="http://schemas.openxmlformats.org/presentationml/2006/main">
  <p:tag name="NUM" val="8"/>
</p:tagLst>
</file>

<file path=ppt/tags/tag752.xml><?xml version="1.0" encoding="utf-8"?>
<p:tagLst xmlns:a="http://schemas.openxmlformats.org/drawingml/2006/main" xmlns:r="http://schemas.openxmlformats.org/officeDocument/2006/relationships" xmlns:p="http://schemas.openxmlformats.org/presentationml/2006/main">
  <p:tag name="NUM" val="1"/>
</p:tagLst>
</file>

<file path=ppt/tags/tag753.xml><?xml version="1.0" encoding="utf-8"?>
<p:tagLst xmlns:a="http://schemas.openxmlformats.org/drawingml/2006/main" xmlns:r="http://schemas.openxmlformats.org/officeDocument/2006/relationships" xmlns:p="http://schemas.openxmlformats.org/presentationml/2006/main">
  <p:tag name="NUM" val="2"/>
</p:tagLst>
</file>

<file path=ppt/tags/tag754.xml><?xml version="1.0" encoding="utf-8"?>
<p:tagLst xmlns:a="http://schemas.openxmlformats.org/drawingml/2006/main" xmlns:r="http://schemas.openxmlformats.org/officeDocument/2006/relationships" xmlns:p="http://schemas.openxmlformats.org/presentationml/2006/main">
  <p:tag name="NUM" val="3"/>
</p:tagLst>
</file>

<file path=ppt/tags/tag755.xml><?xml version="1.0" encoding="utf-8"?>
<p:tagLst xmlns:a="http://schemas.openxmlformats.org/drawingml/2006/main" xmlns:r="http://schemas.openxmlformats.org/officeDocument/2006/relationships" xmlns:p="http://schemas.openxmlformats.org/presentationml/2006/main">
  <p:tag name="NUM" val="4"/>
</p:tagLst>
</file>

<file path=ppt/tags/tag756.xml><?xml version="1.0" encoding="utf-8"?>
<p:tagLst xmlns:a="http://schemas.openxmlformats.org/drawingml/2006/main" xmlns:r="http://schemas.openxmlformats.org/officeDocument/2006/relationships" xmlns:p="http://schemas.openxmlformats.org/presentationml/2006/main">
  <p:tag name="NUM" val="5"/>
</p:tagLst>
</file>

<file path=ppt/tags/tag757.xml><?xml version="1.0" encoding="utf-8"?>
<p:tagLst xmlns:a="http://schemas.openxmlformats.org/drawingml/2006/main" xmlns:r="http://schemas.openxmlformats.org/officeDocument/2006/relationships" xmlns:p="http://schemas.openxmlformats.org/presentationml/2006/main">
  <p:tag name="NUM" val="6"/>
</p:tagLst>
</file>

<file path=ppt/tags/tag758.xml><?xml version="1.0" encoding="utf-8"?>
<p:tagLst xmlns:a="http://schemas.openxmlformats.org/drawingml/2006/main" xmlns:r="http://schemas.openxmlformats.org/officeDocument/2006/relationships" xmlns:p="http://schemas.openxmlformats.org/presentationml/2006/main">
  <p:tag name="NUM" val="7"/>
</p:tagLst>
</file>

<file path=ppt/tags/tag759.xml><?xml version="1.0" encoding="utf-8"?>
<p:tagLst xmlns:a="http://schemas.openxmlformats.org/drawingml/2006/main" xmlns:r="http://schemas.openxmlformats.org/officeDocument/2006/relationships" xmlns:p="http://schemas.openxmlformats.org/presentationml/2006/main">
  <p:tag name="NUM" val="8"/>
</p:tagLst>
</file>

<file path=ppt/tags/tag76.xml><?xml version="1.0" encoding="utf-8"?>
<p:tagLst xmlns:a="http://schemas.openxmlformats.org/drawingml/2006/main" xmlns:r="http://schemas.openxmlformats.org/officeDocument/2006/relationships" xmlns:p="http://schemas.openxmlformats.org/presentationml/2006/main">
  <p:tag name="NUM" val="8"/>
</p:tagLst>
</file>

<file path=ppt/tags/tag760.xml><?xml version="1.0" encoding="utf-8"?>
<p:tagLst xmlns:a="http://schemas.openxmlformats.org/drawingml/2006/main" xmlns:r="http://schemas.openxmlformats.org/officeDocument/2006/relationships" xmlns:p="http://schemas.openxmlformats.org/presentationml/2006/main">
  <p:tag name="NUM" val="9"/>
</p:tagLst>
</file>

<file path=ppt/tags/tag761.xml><?xml version="1.0" encoding="utf-8"?>
<p:tagLst xmlns:a="http://schemas.openxmlformats.org/drawingml/2006/main" xmlns:r="http://schemas.openxmlformats.org/officeDocument/2006/relationships" xmlns:p="http://schemas.openxmlformats.org/presentationml/2006/main">
  <p:tag name="NUM" val="10"/>
</p:tagLst>
</file>

<file path=ppt/tags/tag762.xml><?xml version="1.0" encoding="utf-8"?>
<p:tagLst xmlns:a="http://schemas.openxmlformats.org/drawingml/2006/main" xmlns:r="http://schemas.openxmlformats.org/officeDocument/2006/relationships" xmlns:p="http://schemas.openxmlformats.org/presentationml/2006/main">
  <p:tag name="NUM" val="11"/>
</p:tagLst>
</file>

<file path=ppt/tags/tag763.xml><?xml version="1.0" encoding="utf-8"?>
<p:tagLst xmlns:a="http://schemas.openxmlformats.org/drawingml/2006/main" xmlns:r="http://schemas.openxmlformats.org/officeDocument/2006/relationships" xmlns:p="http://schemas.openxmlformats.org/presentationml/2006/main">
  <p:tag name="NUM" val="12"/>
</p:tagLst>
</file>

<file path=ppt/tags/tag764.xml><?xml version="1.0" encoding="utf-8"?>
<p:tagLst xmlns:a="http://schemas.openxmlformats.org/drawingml/2006/main" xmlns:r="http://schemas.openxmlformats.org/officeDocument/2006/relationships" xmlns:p="http://schemas.openxmlformats.org/presentationml/2006/main">
  <p:tag name="NUM" val="13"/>
</p:tagLst>
</file>

<file path=ppt/tags/tag765.xml><?xml version="1.0" encoding="utf-8"?>
<p:tagLst xmlns:a="http://schemas.openxmlformats.org/drawingml/2006/main" xmlns:r="http://schemas.openxmlformats.org/officeDocument/2006/relationships" xmlns:p="http://schemas.openxmlformats.org/presentationml/2006/main">
  <p:tag name="NUM" val="1"/>
</p:tagLst>
</file>

<file path=ppt/tags/tag766.xml><?xml version="1.0" encoding="utf-8"?>
<p:tagLst xmlns:a="http://schemas.openxmlformats.org/drawingml/2006/main" xmlns:r="http://schemas.openxmlformats.org/officeDocument/2006/relationships" xmlns:p="http://schemas.openxmlformats.org/presentationml/2006/main">
  <p:tag name="NUM" val="2"/>
</p:tagLst>
</file>

<file path=ppt/tags/tag767.xml><?xml version="1.0" encoding="utf-8"?>
<p:tagLst xmlns:a="http://schemas.openxmlformats.org/drawingml/2006/main" xmlns:r="http://schemas.openxmlformats.org/officeDocument/2006/relationships" xmlns:p="http://schemas.openxmlformats.org/presentationml/2006/main">
  <p:tag name="NUM" val="3"/>
</p:tagLst>
</file>

<file path=ppt/tags/tag768.xml><?xml version="1.0" encoding="utf-8"?>
<p:tagLst xmlns:a="http://schemas.openxmlformats.org/drawingml/2006/main" xmlns:r="http://schemas.openxmlformats.org/officeDocument/2006/relationships" xmlns:p="http://schemas.openxmlformats.org/presentationml/2006/main">
  <p:tag name="NUM" val="4"/>
</p:tagLst>
</file>

<file path=ppt/tags/tag769.xml><?xml version="1.0" encoding="utf-8"?>
<p:tagLst xmlns:a="http://schemas.openxmlformats.org/drawingml/2006/main" xmlns:r="http://schemas.openxmlformats.org/officeDocument/2006/relationships" xmlns:p="http://schemas.openxmlformats.org/presentationml/2006/main">
  <p:tag name="NUM" val="5"/>
</p:tagLst>
</file>

<file path=ppt/tags/tag77.xml><?xml version="1.0" encoding="utf-8"?>
<p:tagLst xmlns:a="http://schemas.openxmlformats.org/drawingml/2006/main" xmlns:r="http://schemas.openxmlformats.org/officeDocument/2006/relationships" xmlns:p="http://schemas.openxmlformats.org/presentationml/2006/main">
  <p:tag name="NUM" val="9"/>
</p:tagLst>
</file>

<file path=ppt/tags/tag770.xml><?xml version="1.0" encoding="utf-8"?>
<p:tagLst xmlns:a="http://schemas.openxmlformats.org/drawingml/2006/main" xmlns:r="http://schemas.openxmlformats.org/officeDocument/2006/relationships" xmlns:p="http://schemas.openxmlformats.org/presentationml/2006/main">
  <p:tag name="NUM" val="6"/>
</p:tagLst>
</file>

<file path=ppt/tags/tag771.xml><?xml version="1.0" encoding="utf-8"?>
<p:tagLst xmlns:a="http://schemas.openxmlformats.org/drawingml/2006/main" xmlns:r="http://schemas.openxmlformats.org/officeDocument/2006/relationships" xmlns:p="http://schemas.openxmlformats.org/presentationml/2006/main">
  <p:tag name="NUM" val="7"/>
</p:tagLst>
</file>

<file path=ppt/tags/tag772.xml><?xml version="1.0" encoding="utf-8"?>
<p:tagLst xmlns:a="http://schemas.openxmlformats.org/drawingml/2006/main" xmlns:r="http://schemas.openxmlformats.org/officeDocument/2006/relationships" xmlns:p="http://schemas.openxmlformats.org/presentationml/2006/main">
  <p:tag name="NUM" val="8"/>
</p:tagLst>
</file>

<file path=ppt/tags/tag773.xml><?xml version="1.0" encoding="utf-8"?>
<p:tagLst xmlns:a="http://schemas.openxmlformats.org/drawingml/2006/main" xmlns:r="http://schemas.openxmlformats.org/officeDocument/2006/relationships" xmlns:p="http://schemas.openxmlformats.org/presentationml/2006/main">
  <p:tag name="NUM" val="9"/>
</p:tagLst>
</file>

<file path=ppt/tags/tag774.xml><?xml version="1.0" encoding="utf-8"?>
<p:tagLst xmlns:a="http://schemas.openxmlformats.org/drawingml/2006/main" xmlns:r="http://schemas.openxmlformats.org/officeDocument/2006/relationships" xmlns:p="http://schemas.openxmlformats.org/presentationml/2006/main">
  <p:tag name="NUM" val="10"/>
</p:tagLst>
</file>

<file path=ppt/tags/tag775.xml><?xml version="1.0" encoding="utf-8"?>
<p:tagLst xmlns:a="http://schemas.openxmlformats.org/drawingml/2006/main" xmlns:r="http://schemas.openxmlformats.org/officeDocument/2006/relationships" xmlns:p="http://schemas.openxmlformats.org/presentationml/2006/main">
  <p:tag name="NUM" val="11"/>
</p:tagLst>
</file>

<file path=ppt/tags/tag776.xml><?xml version="1.0" encoding="utf-8"?>
<p:tagLst xmlns:a="http://schemas.openxmlformats.org/drawingml/2006/main" xmlns:r="http://schemas.openxmlformats.org/officeDocument/2006/relationships" xmlns:p="http://schemas.openxmlformats.org/presentationml/2006/main">
  <p:tag name="NUM" val="12"/>
</p:tagLst>
</file>

<file path=ppt/tags/tag777.xml><?xml version="1.0" encoding="utf-8"?>
<p:tagLst xmlns:a="http://schemas.openxmlformats.org/drawingml/2006/main" xmlns:r="http://schemas.openxmlformats.org/officeDocument/2006/relationships" xmlns:p="http://schemas.openxmlformats.org/presentationml/2006/main">
  <p:tag name="NUM" val="13"/>
</p:tagLst>
</file>

<file path=ppt/tags/tag778.xml><?xml version="1.0" encoding="utf-8"?>
<p:tagLst xmlns:a="http://schemas.openxmlformats.org/drawingml/2006/main" xmlns:r="http://schemas.openxmlformats.org/officeDocument/2006/relationships" xmlns:p="http://schemas.openxmlformats.org/presentationml/2006/main">
  <p:tag name="NUM" val="1"/>
</p:tagLst>
</file>

<file path=ppt/tags/tag779.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80.xml><?xml version="1.0" encoding="utf-8"?>
<p:tagLst xmlns:a="http://schemas.openxmlformats.org/drawingml/2006/main" xmlns:r="http://schemas.openxmlformats.org/officeDocument/2006/relationships" xmlns:p="http://schemas.openxmlformats.org/presentationml/2006/main">
  <p:tag name="NUM" val="3"/>
</p:tagLst>
</file>

<file path=ppt/tags/tag781.xml><?xml version="1.0" encoding="utf-8"?>
<p:tagLst xmlns:a="http://schemas.openxmlformats.org/drawingml/2006/main" xmlns:r="http://schemas.openxmlformats.org/officeDocument/2006/relationships" xmlns:p="http://schemas.openxmlformats.org/presentationml/2006/main">
  <p:tag name="NUM" val="4"/>
</p:tagLst>
</file>

<file path=ppt/tags/tag782.xml><?xml version="1.0" encoding="utf-8"?>
<p:tagLst xmlns:a="http://schemas.openxmlformats.org/drawingml/2006/main" xmlns:r="http://schemas.openxmlformats.org/officeDocument/2006/relationships" xmlns:p="http://schemas.openxmlformats.org/presentationml/2006/main">
  <p:tag name="NUM" val="5"/>
</p:tagLst>
</file>

<file path=ppt/tags/tag783.xml><?xml version="1.0" encoding="utf-8"?>
<p:tagLst xmlns:a="http://schemas.openxmlformats.org/drawingml/2006/main" xmlns:r="http://schemas.openxmlformats.org/officeDocument/2006/relationships" xmlns:p="http://schemas.openxmlformats.org/presentationml/2006/main">
  <p:tag name="NUM" val="6"/>
</p:tagLst>
</file>

<file path=ppt/tags/tag784.xml><?xml version="1.0" encoding="utf-8"?>
<p:tagLst xmlns:a="http://schemas.openxmlformats.org/drawingml/2006/main" xmlns:r="http://schemas.openxmlformats.org/officeDocument/2006/relationships" xmlns:p="http://schemas.openxmlformats.org/presentationml/2006/main">
  <p:tag name="NUM" val="7"/>
</p:tagLst>
</file>

<file path=ppt/tags/tag785.xml><?xml version="1.0" encoding="utf-8"?>
<p:tagLst xmlns:a="http://schemas.openxmlformats.org/drawingml/2006/main" xmlns:r="http://schemas.openxmlformats.org/officeDocument/2006/relationships" xmlns:p="http://schemas.openxmlformats.org/presentationml/2006/main">
  <p:tag name="NUM" val="9"/>
</p:tagLst>
</file>

<file path=ppt/tags/tag786.xml><?xml version="1.0" encoding="utf-8"?>
<p:tagLst xmlns:a="http://schemas.openxmlformats.org/drawingml/2006/main" xmlns:r="http://schemas.openxmlformats.org/officeDocument/2006/relationships" xmlns:p="http://schemas.openxmlformats.org/presentationml/2006/main">
  <p:tag name="NUM" val="1"/>
</p:tagLst>
</file>

<file path=ppt/tags/tag787.xml><?xml version="1.0" encoding="utf-8"?>
<p:tagLst xmlns:a="http://schemas.openxmlformats.org/drawingml/2006/main" xmlns:r="http://schemas.openxmlformats.org/officeDocument/2006/relationships" xmlns:p="http://schemas.openxmlformats.org/presentationml/2006/main">
  <p:tag name="NUM" val="2"/>
</p:tagLst>
</file>

<file path=ppt/tags/tag788.xml><?xml version="1.0" encoding="utf-8"?>
<p:tagLst xmlns:a="http://schemas.openxmlformats.org/drawingml/2006/main" xmlns:r="http://schemas.openxmlformats.org/officeDocument/2006/relationships" xmlns:p="http://schemas.openxmlformats.org/presentationml/2006/main">
  <p:tag name="NUM" val="3"/>
</p:tagLst>
</file>

<file path=ppt/tags/tag789.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790.xml><?xml version="1.0" encoding="utf-8"?>
<p:tagLst xmlns:a="http://schemas.openxmlformats.org/drawingml/2006/main" xmlns:r="http://schemas.openxmlformats.org/officeDocument/2006/relationships" xmlns:p="http://schemas.openxmlformats.org/presentationml/2006/main">
  <p:tag name="NUM" val="5"/>
</p:tagLst>
</file>

<file path=ppt/tags/tag791.xml><?xml version="1.0" encoding="utf-8"?>
<p:tagLst xmlns:a="http://schemas.openxmlformats.org/drawingml/2006/main" xmlns:r="http://schemas.openxmlformats.org/officeDocument/2006/relationships" xmlns:p="http://schemas.openxmlformats.org/presentationml/2006/main">
  <p:tag name="NUM" val="6"/>
</p:tagLst>
</file>

<file path=ppt/tags/tag792.xml><?xml version="1.0" encoding="utf-8"?>
<p:tagLst xmlns:a="http://schemas.openxmlformats.org/drawingml/2006/main" xmlns:r="http://schemas.openxmlformats.org/officeDocument/2006/relationships" xmlns:p="http://schemas.openxmlformats.org/presentationml/2006/main">
  <p:tag name="NUM" val="7"/>
</p:tagLst>
</file>

<file path=ppt/tags/tag793.xml><?xml version="1.0" encoding="utf-8"?>
<p:tagLst xmlns:a="http://schemas.openxmlformats.org/drawingml/2006/main" xmlns:r="http://schemas.openxmlformats.org/officeDocument/2006/relationships" xmlns:p="http://schemas.openxmlformats.org/presentationml/2006/main">
  <p:tag name="NUM" val="8"/>
</p:tagLst>
</file>

<file path=ppt/tags/tag794.xml><?xml version="1.0" encoding="utf-8"?>
<p:tagLst xmlns:a="http://schemas.openxmlformats.org/drawingml/2006/main" xmlns:r="http://schemas.openxmlformats.org/officeDocument/2006/relationships" xmlns:p="http://schemas.openxmlformats.org/presentationml/2006/main">
  <p:tag name="NUM" val="9"/>
</p:tagLst>
</file>

<file path=ppt/tags/tag795.xml><?xml version="1.0" encoding="utf-8"?>
<p:tagLst xmlns:a="http://schemas.openxmlformats.org/drawingml/2006/main" xmlns:r="http://schemas.openxmlformats.org/officeDocument/2006/relationships" xmlns:p="http://schemas.openxmlformats.org/presentationml/2006/main">
  <p:tag name="NUM" val="10"/>
</p:tagLst>
</file>

<file path=ppt/tags/tag796.xml><?xml version="1.0" encoding="utf-8"?>
<p:tagLst xmlns:a="http://schemas.openxmlformats.org/drawingml/2006/main" xmlns:r="http://schemas.openxmlformats.org/officeDocument/2006/relationships" xmlns:p="http://schemas.openxmlformats.org/presentationml/2006/main">
  <p:tag name="NUM" val="1"/>
</p:tagLst>
</file>

<file path=ppt/tags/tag797.xml><?xml version="1.0" encoding="utf-8"?>
<p:tagLst xmlns:a="http://schemas.openxmlformats.org/drawingml/2006/main" xmlns:r="http://schemas.openxmlformats.org/officeDocument/2006/relationships" xmlns:p="http://schemas.openxmlformats.org/presentationml/2006/main">
  <p:tag name="NUM" val="2"/>
</p:tagLst>
</file>

<file path=ppt/tags/tag798.xml><?xml version="1.0" encoding="utf-8"?>
<p:tagLst xmlns:a="http://schemas.openxmlformats.org/drawingml/2006/main" xmlns:r="http://schemas.openxmlformats.org/officeDocument/2006/relationships" xmlns:p="http://schemas.openxmlformats.org/presentationml/2006/main">
  <p:tag name="NUM" val="3"/>
</p:tagLst>
</file>

<file path=ppt/tags/tag79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00.xml><?xml version="1.0" encoding="utf-8"?>
<p:tagLst xmlns:a="http://schemas.openxmlformats.org/drawingml/2006/main" xmlns:r="http://schemas.openxmlformats.org/officeDocument/2006/relationships" xmlns:p="http://schemas.openxmlformats.org/presentationml/2006/main">
  <p:tag name="NUM" val="5"/>
</p:tagLst>
</file>

<file path=ppt/tags/tag801.xml><?xml version="1.0" encoding="utf-8"?>
<p:tagLst xmlns:a="http://schemas.openxmlformats.org/drawingml/2006/main" xmlns:r="http://schemas.openxmlformats.org/officeDocument/2006/relationships" xmlns:p="http://schemas.openxmlformats.org/presentationml/2006/main">
  <p:tag name="NUM" val="6"/>
</p:tagLst>
</file>

<file path=ppt/tags/tag802.xml><?xml version="1.0" encoding="utf-8"?>
<p:tagLst xmlns:a="http://schemas.openxmlformats.org/drawingml/2006/main" xmlns:r="http://schemas.openxmlformats.org/officeDocument/2006/relationships" xmlns:p="http://schemas.openxmlformats.org/presentationml/2006/main">
  <p:tag name="NUM" val="1"/>
</p:tagLst>
</file>

<file path=ppt/tags/tag803.xml><?xml version="1.0" encoding="utf-8"?>
<p:tagLst xmlns:a="http://schemas.openxmlformats.org/drawingml/2006/main" xmlns:r="http://schemas.openxmlformats.org/officeDocument/2006/relationships" xmlns:p="http://schemas.openxmlformats.org/presentationml/2006/main">
  <p:tag name="NUM" val="2"/>
</p:tagLst>
</file>

<file path=ppt/tags/tag804.xml><?xml version="1.0" encoding="utf-8"?>
<p:tagLst xmlns:a="http://schemas.openxmlformats.org/drawingml/2006/main" xmlns:r="http://schemas.openxmlformats.org/officeDocument/2006/relationships" xmlns:p="http://schemas.openxmlformats.org/presentationml/2006/main">
  <p:tag name="NUM" val="3"/>
</p:tagLst>
</file>

<file path=ppt/tags/tag805.xml><?xml version="1.0" encoding="utf-8"?>
<p:tagLst xmlns:a="http://schemas.openxmlformats.org/drawingml/2006/main" xmlns:r="http://schemas.openxmlformats.org/officeDocument/2006/relationships" xmlns:p="http://schemas.openxmlformats.org/presentationml/2006/main">
  <p:tag name="NUM" val="4"/>
</p:tagLst>
</file>

<file path=ppt/tags/tag806.xml><?xml version="1.0" encoding="utf-8"?>
<p:tagLst xmlns:a="http://schemas.openxmlformats.org/drawingml/2006/main" xmlns:r="http://schemas.openxmlformats.org/officeDocument/2006/relationships" xmlns:p="http://schemas.openxmlformats.org/presentationml/2006/main">
  <p:tag name="NUM" val="5"/>
</p:tagLst>
</file>

<file path=ppt/tags/tag807.xml><?xml version="1.0" encoding="utf-8"?>
<p:tagLst xmlns:a="http://schemas.openxmlformats.org/drawingml/2006/main" xmlns:r="http://schemas.openxmlformats.org/officeDocument/2006/relationships" xmlns:p="http://schemas.openxmlformats.org/presentationml/2006/main">
  <p:tag name="NUM" val="6"/>
</p:tagLst>
</file>

<file path=ppt/tags/tag808.xml><?xml version="1.0" encoding="utf-8"?>
<p:tagLst xmlns:a="http://schemas.openxmlformats.org/drawingml/2006/main" xmlns:r="http://schemas.openxmlformats.org/officeDocument/2006/relationships" xmlns:p="http://schemas.openxmlformats.org/presentationml/2006/main">
  <p:tag name="NUM" val="7"/>
</p:tagLst>
</file>

<file path=ppt/tags/tag809.xml><?xml version="1.0" encoding="utf-8"?>
<p:tagLst xmlns:a="http://schemas.openxmlformats.org/drawingml/2006/main" xmlns:r="http://schemas.openxmlformats.org/officeDocument/2006/relationships" xmlns:p="http://schemas.openxmlformats.org/presentationml/2006/main">
  <p:tag name="NUM" val="8"/>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10.xml><?xml version="1.0" encoding="utf-8"?>
<p:tagLst xmlns:a="http://schemas.openxmlformats.org/drawingml/2006/main" xmlns:r="http://schemas.openxmlformats.org/officeDocument/2006/relationships" xmlns:p="http://schemas.openxmlformats.org/presentationml/2006/main">
  <p:tag name="NUM" val="9"/>
</p:tagLst>
</file>

<file path=ppt/tags/tag811.xml><?xml version="1.0" encoding="utf-8"?>
<p:tagLst xmlns:a="http://schemas.openxmlformats.org/drawingml/2006/main" xmlns:r="http://schemas.openxmlformats.org/officeDocument/2006/relationships" xmlns:p="http://schemas.openxmlformats.org/presentationml/2006/main">
  <p:tag name="NUM" val="1"/>
</p:tagLst>
</file>

<file path=ppt/tags/tag812.xml><?xml version="1.0" encoding="utf-8"?>
<p:tagLst xmlns:a="http://schemas.openxmlformats.org/drawingml/2006/main" xmlns:r="http://schemas.openxmlformats.org/officeDocument/2006/relationships" xmlns:p="http://schemas.openxmlformats.org/presentationml/2006/main">
  <p:tag name="NUM" val="2"/>
</p:tagLst>
</file>

<file path=ppt/tags/tag813.xml><?xml version="1.0" encoding="utf-8"?>
<p:tagLst xmlns:a="http://schemas.openxmlformats.org/drawingml/2006/main" xmlns:r="http://schemas.openxmlformats.org/officeDocument/2006/relationships" xmlns:p="http://schemas.openxmlformats.org/presentationml/2006/main">
  <p:tag name="NUM" val="3"/>
</p:tagLst>
</file>

<file path=ppt/tags/tag814.xml><?xml version="1.0" encoding="utf-8"?>
<p:tagLst xmlns:a="http://schemas.openxmlformats.org/drawingml/2006/main" xmlns:r="http://schemas.openxmlformats.org/officeDocument/2006/relationships" xmlns:p="http://schemas.openxmlformats.org/presentationml/2006/main">
  <p:tag name="NUM" val="4"/>
</p:tagLst>
</file>

<file path=ppt/tags/tag815.xml><?xml version="1.0" encoding="utf-8"?>
<p:tagLst xmlns:a="http://schemas.openxmlformats.org/drawingml/2006/main" xmlns:r="http://schemas.openxmlformats.org/officeDocument/2006/relationships" xmlns:p="http://schemas.openxmlformats.org/presentationml/2006/main">
  <p:tag name="NUM" val="5"/>
</p:tagLst>
</file>

<file path=ppt/tags/tag816.xml><?xml version="1.0" encoding="utf-8"?>
<p:tagLst xmlns:a="http://schemas.openxmlformats.org/drawingml/2006/main" xmlns:r="http://schemas.openxmlformats.org/officeDocument/2006/relationships" xmlns:p="http://schemas.openxmlformats.org/presentationml/2006/main">
  <p:tag name="NUM" val="6"/>
</p:tagLst>
</file>

<file path=ppt/tags/tag817.xml><?xml version="1.0" encoding="utf-8"?>
<p:tagLst xmlns:a="http://schemas.openxmlformats.org/drawingml/2006/main" xmlns:r="http://schemas.openxmlformats.org/officeDocument/2006/relationships" xmlns:p="http://schemas.openxmlformats.org/presentationml/2006/main">
  <p:tag name="NUM" val="7"/>
</p:tagLst>
</file>

<file path=ppt/tags/tag818.xml><?xml version="1.0" encoding="utf-8"?>
<p:tagLst xmlns:a="http://schemas.openxmlformats.org/drawingml/2006/main" xmlns:r="http://schemas.openxmlformats.org/officeDocument/2006/relationships" xmlns:p="http://schemas.openxmlformats.org/presentationml/2006/main">
  <p:tag name="NUM" val="8"/>
</p:tagLst>
</file>

<file path=ppt/tags/tag819.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20.xml><?xml version="1.0" encoding="utf-8"?>
<p:tagLst xmlns:a="http://schemas.openxmlformats.org/drawingml/2006/main" xmlns:r="http://schemas.openxmlformats.org/officeDocument/2006/relationships" xmlns:p="http://schemas.openxmlformats.org/presentationml/2006/main">
  <p:tag name="NUM" val="2"/>
</p:tagLst>
</file>

<file path=ppt/tags/tag821.xml><?xml version="1.0" encoding="utf-8"?>
<p:tagLst xmlns:a="http://schemas.openxmlformats.org/drawingml/2006/main" xmlns:r="http://schemas.openxmlformats.org/officeDocument/2006/relationships" xmlns:p="http://schemas.openxmlformats.org/presentationml/2006/main">
  <p:tag name="NUM" val="3"/>
</p:tagLst>
</file>

<file path=ppt/tags/tag822.xml><?xml version="1.0" encoding="utf-8"?>
<p:tagLst xmlns:a="http://schemas.openxmlformats.org/drawingml/2006/main" xmlns:r="http://schemas.openxmlformats.org/officeDocument/2006/relationships" xmlns:p="http://schemas.openxmlformats.org/presentationml/2006/main">
  <p:tag name="NUM" val="4"/>
</p:tagLst>
</file>

<file path=ppt/tags/tag823.xml><?xml version="1.0" encoding="utf-8"?>
<p:tagLst xmlns:a="http://schemas.openxmlformats.org/drawingml/2006/main" xmlns:r="http://schemas.openxmlformats.org/officeDocument/2006/relationships" xmlns:p="http://schemas.openxmlformats.org/presentationml/2006/main">
  <p:tag name="NUM" val="5"/>
</p:tagLst>
</file>

<file path=ppt/tags/tag824.xml><?xml version="1.0" encoding="utf-8"?>
<p:tagLst xmlns:a="http://schemas.openxmlformats.org/drawingml/2006/main" xmlns:r="http://schemas.openxmlformats.org/officeDocument/2006/relationships" xmlns:p="http://schemas.openxmlformats.org/presentationml/2006/main">
  <p:tag name="NUM" val="6"/>
</p:tagLst>
</file>

<file path=ppt/tags/tag825.xml><?xml version="1.0" encoding="utf-8"?>
<p:tagLst xmlns:a="http://schemas.openxmlformats.org/drawingml/2006/main" xmlns:r="http://schemas.openxmlformats.org/officeDocument/2006/relationships" xmlns:p="http://schemas.openxmlformats.org/presentationml/2006/main">
  <p:tag name="NUM" val="7"/>
</p:tagLst>
</file>

<file path=ppt/tags/tag826.xml><?xml version="1.0" encoding="utf-8"?>
<p:tagLst xmlns:a="http://schemas.openxmlformats.org/drawingml/2006/main" xmlns:r="http://schemas.openxmlformats.org/officeDocument/2006/relationships" xmlns:p="http://schemas.openxmlformats.org/presentationml/2006/main">
  <p:tag name="NUM" val="8"/>
</p:tagLst>
</file>

<file path=ppt/tags/tag827.xml><?xml version="1.0" encoding="utf-8"?>
<p:tagLst xmlns:a="http://schemas.openxmlformats.org/drawingml/2006/main" xmlns:r="http://schemas.openxmlformats.org/officeDocument/2006/relationships" xmlns:p="http://schemas.openxmlformats.org/presentationml/2006/main">
  <p:tag name="NUM" val="1"/>
</p:tagLst>
</file>

<file path=ppt/tags/tag828.xml><?xml version="1.0" encoding="utf-8"?>
<p:tagLst xmlns:a="http://schemas.openxmlformats.org/drawingml/2006/main" xmlns:r="http://schemas.openxmlformats.org/officeDocument/2006/relationships" xmlns:p="http://schemas.openxmlformats.org/presentationml/2006/main">
  <p:tag name="NUM" val="2"/>
</p:tagLst>
</file>

<file path=ppt/tags/tag829.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30.xml><?xml version="1.0" encoding="utf-8"?>
<p:tagLst xmlns:a="http://schemas.openxmlformats.org/drawingml/2006/main" xmlns:r="http://schemas.openxmlformats.org/officeDocument/2006/relationships" xmlns:p="http://schemas.openxmlformats.org/presentationml/2006/main">
  <p:tag name="NUM" val="4"/>
</p:tagLst>
</file>

<file path=ppt/tags/tag831.xml><?xml version="1.0" encoding="utf-8"?>
<p:tagLst xmlns:a="http://schemas.openxmlformats.org/drawingml/2006/main" xmlns:r="http://schemas.openxmlformats.org/officeDocument/2006/relationships" xmlns:p="http://schemas.openxmlformats.org/presentationml/2006/main">
  <p:tag name="NUM" val="5"/>
</p:tagLst>
</file>

<file path=ppt/tags/tag832.xml><?xml version="1.0" encoding="utf-8"?>
<p:tagLst xmlns:a="http://schemas.openxmlformats.org/drawingml/2006/main" xmlns:r="http://schemas.openxmlformats.org/officeDocument/2006/relationships" xmlns:p="http://schemas.openxmlformats.org/presentationml/2006/main">
  <p:tag name="NUM" val="6"/>
</p:tagLst>
</file>

<file path=ppt/tags/tag833.xml><?xml version="1.0" encoding="utf-8"?>
<p:tagLst xmlns:a="http://schemas.openxmlformats.org/drawingml/2006/main" xmlns:r="http://schemas.openxmlformats.org/officeDocument/2006/relationships" xmlns:p="http://schemas.openxmlformats.org/presentationml/2006/main">
  <p:tag name="NUM" val="7"/>
</p:tagLst>
</file>

<file path=ppt/tags/tag834.xml><?xml version="1.0" encoding="utf-8"?>
<p:tagLst xmlns:a="http://schemas.openxmlformats.org/drawingml/2006/main" xmlns:r="http://schemas.openxmlformats.org/officeDocument/2006/relationships" xmlns:p="http://schemas.openxmlformats.org/presentationml/2006/main">
  <p:tag name="NUM" val="8"/>
</p:tagLst>
</file>

<file path=ppt/tags/tag835.xml><?xml version="1.0" encoding="utf-8"?>
<p:tagLst xmlns:a="http://schemas.openxmlformats.org/drawingml/2006/main" xmlns:r="http://schemas.openxmlformats.org/officeDocument/2006/relationships" xmlns:p="http://schemas.openxmlformats.org/presentationml/2006/main">
  <p:tag name="NUM" val="1"/>
</p:tagLst>
</file>

<file path=ppt/tags/tag836.xml><?xml version="1.0" encoding="utf-8"?>
<p:tagLst xmlns:a="http://schemas.openxmlformats.org/drawingml/2006/main" xmlns:r="http://schemas.openxmlformats.org/officeDocument/2006/relationships" xmlns:p="http://schemas.openxmlformats.org/presentationml/2006/main">
  <p:tag name="NUM" val="2"/>
</p:tagLst>
</file>

<file path=ppt/tags/tag837.xml><?xml version="1.0" encoding="utf-8"?>
<p:tagLst xmlns:a="http://schemas.openxmlformats.org/drawingml/2006/main" xmlns:r="http://schemas.openxmlformats.org/officeDocument/2006/relationships" xmlns:p="http://schemas.openxmlformats.org/presentationml/2006/main">
  <p:tag name="NUM" val="3"/>
</p:tagLst>
</file>

<file path=ppt/tags/tag838.xml><?xml version="1.0" encoding="utf-8"?>
<p:tagLst xmlns:a="http://schemas.openxmlformats.org/drawingml/2006/main" xmlns:r="http://schemas.openxmlformats.org/officeDocument/2006/relationships" xmlns:p="http://schemas.openxmlformats.org/presentationml/2006/main">
  <p:tag name="NUM" val="4"/>
</p:tagLst>
</file>

<file path=ppt/tags/tag839.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40.xml><?xml version="1.0" encoding="utf-8"?>
<p:tagLst xmlns:a="http://schemas.openxmlformats.org/drawingml/2006/main" xmlns:r="http://schemas.openxmlformats.org/officeDocument/2006/relationships" xmlns:p="http://schemas.openxmlformats.org/presentationml/2006/main">
  <p:tag name="NUM" val="6"/>
</p:tagLst>
</file>

<file path=ppt/tags/tag841.xml><?xml version="1.0" encoding="utf-8"?>
<p:tagLst xmlns:a="http://schemas.openxmlformats.org/drawingml/2006/main" xmlns:r="http://schemas.openxmlformats.org/officeDocument/2006/relationships" xmlns:p="http://schemas.openxmlformats.org/presentationml/2006/main">
  <p:tag name="NUM" val="7"/>
</p:tagLst>
</file>

<file path=ppt/tags/tag842.xml><?xml version="1.0" encoding="utf-8"?>
<p:tagLst xmlns:a="http://schemas.openxmlformats.org/drawingml/2006/main" xmlns:r="http://schemas.openxmlformats.org/officeDocument/2006/relationships" xmlns:p="http://schemas.openxmlformats.org/presentationml/2006/main">
  <p:tag name="NUM" val="8"/>
</p:tagLst>
</file>

<file path=ppt/tags/tag843.xml><?xml version="1.0" encoding="utf-8"?>
<p:tagLst xmlns:a="http://schemas.openxmlformats.org/drawingml/2006/main" xmlns:r="http://schemas.openxmlformats.org/officeDocument/2006/relationships" xmlns:p="http://schemas.openxmlformats.org/presentationml/2006/main">
  <p:tag name="NUM" val="1"/>
</p:tagLst>
</file>

<file path=ppt/tags/tag844.xml><?xml version="1.0" encoding="utf-8"?>
<p:tagLst xmlns:a="http://schemas.openxmlformats.org/drawingml/2006/main" xmlns:r="http://schemas.openxmlformats.org/officeDocument/2006/relationships" xmlns:p="http://schemas.openxmlformats.org/presentationml/2006/main">
  <p:tag name="NUM" val="2"/>
</p:tagLst>
</file>

<file path=ppt/tags/tag845.xml><?xml version="1.0" encoding="utf-8"?>
<p:tagLst xmlns:a="http://schemas.openxmlformats.org/drawingml/2006/main" xmlns:r="http://schemas.openxmlformats.org/officeDocument/2006/relationships" xmlns:p="http://schemas.openxmlformats.org/presentationml/2006/main">
  <p:tag name="NUM" val="3"/>
</p:tagLst>
</file>

<file path=ppt/tags/tag846.xml><?xml version="1.0" encoding="utf-8"?>
<p:tagLst xmlns:a="http://schemas.openxmlformats.org/drawingml/2006/main" xmlns:r="http://schemas.openxmlformats.org/officeDocument/2006/relationships" xmlns:p="http://schemas.openxmlformats.org/presentationml/2006/main">
  <p:tag name="NUM" val="4"/>
</p:tagLst>
</file>

<file path=ppt/tags/tag847.xml><?xml version="1.0" encoding="utf-8"?>
<p:tagLst xmlns:a="http://schemas.openxmlformats.org/drawingml/2006/main" xmlns:r="http://schemas.openxmlformats.org/officeDocument/2006/relationships" xmlns:p="http://schemas.openxmlformats.org/presentationml/2006/main">
  <p:tag name="NUM" val="5"/>
</p:tagLst>
</file>

<file path=ppt/tags/tag848.xml><?xml version="1.0" encoding="utf-8"?>
<p:tagLst xmlns:a="http://schemas.openxmlformats.org/drawingml/2006/main" xmlns:r="http://schemas.openxmlformats.org/officeDocument/2006/relationships" xmlns:p="http://schemas.openxmlformats.org/presentationml/2006/main">
  <p:tag name="NUM" val="6"/>
</p:tagLst>
</file>

<file path=ppt/tags/tag849.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50.xml><?xml version="1.0" encoding="utf-8"?>
<p:tagLst xmlns:a="http://schemas.openxmlformats.org/drawingml/2006/main" xmlns:r="http://schemas.openxmlformats.org/officeDocument/2006/relationships" xmlns:p="http://schemas.openxmlformats.org/presentationml/2006/main">
  <p:tag name="NUM" val="8"/>
</p:tagLst>
</file>

<file path=ppt/tags/tag851.xml><?xml version="1.0" encoding="utf-8"?>
<p:tagLst xmlns:a="http://schemas.openxmlformats.org/drawingml/2006/main" xmlns:r="http://schemas.openxmlformats.org/officeDocument/2006/relationships" xmlns:p="http://schemas.openxmlformats.org/presentationml/2006/main">
  <p:tag name="NUM" val="1"/>
</p:tagLst>
</file>

<file path=ppt/tags/tag852.xml><?xml version="1.0" encoding="utf-8"?>
<p:tagLst xmlns:a="http://schemas.openxmlformats.org/drawingml/2006/main" xmlns:r="http://schemas.openxmlformats.org/officeDocument/2006/relationships" xmlns:p="http://schemas.openxmlformats.org/presentationml/2006/main">
  <p:tag name="NUM" val="2"/>
</p:tagLst>
</file>

<file path=ppt/tags/tag853.xml><?xml version="1.0" encoding="utf-8"?>
<p:tagLst xmlns:a="http://schemas.openxmlformats.org/drawingml/2006/main" xmlns:r="http://schemas.openxmlformats.org/officeDocument/2006/relationships" xmlns:p="http://schemas.openxmlformats.org/presentationml/2006/main">
  <p:tag name="NUM" val="3"/>
</p:tagLst>
</file>

<file path=ppt/tags/tag854.xml><?xml version="1.0" encoding="utf-8"?>
<p:tagLst xmlns:a="http://schemas.openxmlformats.org/drawingml/2006/main" xmlns:r="http://schemas.openxmlformats.org/officeDocument/2006/relationships" xmlns:p="http://schemas.openxmlformats.org/presentationml/2006/main">
  <p:tag name="NUM" val="4"/>
</p:tagLst>
</file>

<file path=ppt/tags/tag855.xml><?xml version="1.0" encoding="utf-8"?>
<p:tagLst xmlns:a="http://schemas.openxmlformats.org/drawingml/2006/main" xmlns:r="http://schemas.openxmlformats.org/officeDocument/2006/relationships" xmlns:p="http://schemas.openxmlformats.org/presentationml/2006/main">
  <p:tag name="NUM" val="5"/>
</p:tagLst>
</file>

<file path=ppt/tags/tag856.xml><?xml version="1.0" encoding="utf-8"?>
<p:tagLst xmlns:a="http://schemas.openxmlformats.org/drawingml/2006/main" xmlns:r="http://schemas.openxmlformats.org/officeDocument/2006/relationships" xmlns:p="http://schemas.openxmlformats.org/presentationml/2006/main">
  <p:tag name="NUM" val="6"/>
</p:tagLst>
</file>

<file path=ppt/tags/tag857.xml><?xml version="1.0" encoding="utf-8"?>
<p:tagLst xmlns:a="http://schemas.openxmlformats.org/drawingml/2006/main" xmlns:r="http://schemas.openxmlformats.org/officeDocument/2006/relationships" xmlns:p="http://schemas.openxmlformats.org/presentationml/2006/main">
  <p:tag name="NUM" val="7"/>
</p:tagLst>
</file>

<file path=ppt/tags/tag858.xml><?xml version="1.0" encoding="utf-8"?>
<p:tagLst xmlns:a="http://schemas.openxmlformats.org/drawingml/2006/main" xmlns:r="http://schemas.openxmlformats.org/officeDocument/2006/relationships" xmlns:p="http://schemas.openxmlformats.org/presentationml/2006/main">
  <p:tag name="NUM" val="8"/>
</p:tagLst>
</file>

<file path=ppt/tags/tag859.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60.xml><?xml version="1.0" encoding="utf-8"?>
<p:tagLst xmlns:a="http://schemas.openxmlformats.org/drawingml/2006/main" xmlns:r="http://schemas.openxmlformats.org/officeDocument/2006/relationships" xmlns:p="http://schemas.openxmlformats.org/presentationml/2006/main">
  <p:tag name="NUM" val="2"/>
</p:tagLst>
</file>

<file path=ppt/tags/tag861.xml><?xml version="1.0" encoding="utf-8"?>
<p:tagLst xmlns:a="http://schemas.openxmlformats.org/drawingml/2006/main" xmlns:r="http://schemas.openxmlformats.org/officeDocument/2006/relationships" xmlns:p="http://schemas.openxmlformats.org/presentationml/2006/main">
  <p:tag name="NUM" val="3"/>
</p:tagLst>
</file>

<file path=ppt/tags/tag862.xml><?xml version="1.0" encoding="utf-8"?>
<p:tagLst xmlns:a="http://schemas.openxmlformats.org/drawingml/2006/main" xmlns:r="http://schemas.openxmlformats.org/officeDocument/2006/relationships" xmlns:p="http://schemas.openxmlformats.org/presentationml/2006/main">
  <p:tag name="NUM" val="4"/>
</p:tagLst>
</file>

<file path=ppt/tags/tag863.xml><?xml version="1.0" encoding="utf-8"?>
<p:tagLst xmlns:a="http://schemas.openxmlformats.org/drawingml/2006/main" xmlns:r="http://schemas.openxmlformats.org/officeDocument/2006/relationships" xmlns:p="http://schemas.openxmlformats.org/presentationml/2006/main">
  <p:tag name="NUM" val="5"/>
</p:tagLst>
</file>

<file path=ppt/tags/tag864.xml><?xml version="1.0" encoding="utf-8"?>
<p:tagLst xmlns:a="http://schemas.openxmlformats.org/drawingml/2006/main" xmlns:r="http://schemas.openxmlformats.org/officeDocument/2006/relationships" xmlns:p="http://schemas.openxmlformats.org/presentationml/2006/main">
  <p:tag name="NUM" val="6"/>
</p:tagLst>
</file>

<file path=ppt/tags/tag865.xml><?xml version="1.0" encoding="utf-8"?>
<p:tagLst xmlns:a="http://schemas.openxmlformats.org/drawingml/2006/main" xmlns:r="http://schemas.openxmlformats.org/officeDocument/2006/relationships" xmlns:p="http://schemas.openxmlformats.org/presentationml/2006/main">
  <p:tag name="NUM" val="7"/>
</p:tagLst>
</file>

<file path=ppt/tags/tag866.xml><?xml version="1.0" encoding="utf-8"?>
<p:tagLst xmlns:a="http://schemas.openxmlformats.org/drawingml/2006/main" xmlns:r="http://schemas.openxmlformats.org/officeDocument/2006/relationships" xmlns:p="http://schemas.openxmlformats.org/presentationml/2006/main">
  <p:tag name="NUM" val="8"/>
</p:tagLst>
</file>

<file path=ppt/tags/tag867.xml><?xml version="1.0" encoding="utf-8"?>
<p:tagLst xmlns:a="http://schemas.openxmlformats.org/drawingml/2006/main" xmlns:r="http://schemas.openxmlformats.org/officeDocument/2006/relationships" xmlns:p="http://schemas.openxmlformats.org/presentationml/2006/main">
  <p:tag name="NUM" val="1"/>
</p:tagLst>
</file>

<file path=ppt/tags/tag868.xml><?xml version="1.0" encoding="utf-8"?>
<p:tagLst xmlns:a="http://schemas.openxmlformats.org/drawingml/2006/main" xmlns:r="http://schemas.openxmlformats.org/officeDocument/2006/relationships" xmlns:p="http://schemas.openxmlformats.org/presentationml/2006/main">
  <p:tag name="NUM" val="2"/>
</p:tagLst>
</file>

<file path=ppt/tags/tag869.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70.xml><?xml version="1.0" encoding="utf-8"?>
<p:tagLst xmlns:a="http://schemas.openxmlformats.org/drawingml/2006/main" xmlns:r="http://schemas.openxmlformats.org/officeDocument/2006/relationships" xmlns:p="http://schemas.openxmlformats.org/presentationml/2006/main">
  <p:tag name="NUM" val="4"/>
</p:tagLst>
</file>

<file path=ppt/tags/tag871.xml><?xml version="1.0" encoding="utf-8"?>
<p:tagLst xmlns:a="http://schemas.openxmlformats.org/drawingml/2006/main" xmlns:r="http://schemas.openxmlformats.org/officeDocument/2006/relationships" xmlns:p="http://schemas.openxmlformats.org/presentationml/2006/main">
  <p:tag name="NUM" val="5"/>
</p:tagLst>
</file>

<file path=ppt/tags/tag872.xml><?xml version="1.0" encoding="utf-8"?>
<p:tagLst xmlns:a="http://schemas.openxmlformats.org/drawingml/2006/main" xmlns:r="http://schemas.openxmlformats.org/officeDocument/2006/relationships" xmlns:p="http://schemas.openxmlformats.org/presentationml/2006/main">
  <p:tag name="NUM" val="6"/>
</p:tagLst>
</file>

<file path=ppt/tags/tag873.xml><?xml version="1.0" encoding="utf-8"?>
<p:tagLst xmlns:a="http://schemas.openxmlformats.org/drawingml/2006/main" xmlns:r="http://schemas.openxmlformats.org/officeDocument/2006/relationships" xmlns:p="http://schemas.openxmlformats.org/presentationml/2006/main">
  <p:tag name="NUM" val="7"/>
</p:tagLst>
</file>

<file path=ppt/tags/tag874.xml><?xml version="1.0" encoding="utf-8"?>
<p:tagLst xmlns:a="http://schemas.openxmlformats.org/drawingml/2006/main" xmlns:r="http://schemas.openxmlformats.org/officeDocument/2006/relationships" xmlns:p="http://schemas.openxmlformats.org/presentationml/2006/main">
  <p:tag name="NUM" val="8"/>
</p:tagLst>
</file>

<file path=ppt/tags/tag875.xml><?xml version="1.0" encoding="utf-8"?>
<p:tagLst xmlns:a="http://schemas.openxmlformats.org/drawingml/2006/main" xmlns:r="http://schemas.openxmlformats.org/officeDocument/2006/relationships" xmlns:p="http://schemas.openxmlformats.org/presentationml/2006/main">
  <p:tag name="NUM" val="1"/>
</p:tagLst>
</file>

<file path=ppt/tags/tag876.xml><?xml version="1.0" encoding="utf-8"?>
<p:tagLst xmlns:a="http://schemas.openxmlformats.org/drawingml/2006/main" xmlns:r="http://schemas.openxmlformats.org/officeDocument/2006/relationships" xmlns:p="http://schemas.openxmlformats.org/presentationml/2006/main">
  <p:tag name="NUM" val="2"/>
</p:tagLst>
</file>

<file path=ppt/tags/tag877.xml><?xml version="1.0" encoding="utf-8"?>
<p:tagLst xmlns:a="http://schemas.openxmlformats.org/drawingml/2006/main" xmlns:r="http://schemas.openxmlformats.org/officeDocument/2006/relationships" xmlns:p="http://schemas.openxmlformats.org/presentationml/2006/main">
  <p:tag name="NUM" val="3"/>
</p:tagLst>
</file>

<file path=ppt/tags/tag878.xml><?xml version="1.0" encoding="utf-8"?>
<p:tagLst xmlns:a="http://schemas.openxmlformats.org/drawingml/2006/main" xmlns:r="http://schemas.openxmlformats.org/officeDocument/2006/relationships" xmlns:p="http://schemas.openxmlformats.org/presentationml/2006/main">
  <p:tag name="NUM" val="4"/>
</p:tagLst>
</file>

<file path=ppt/tags/tag879.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6"/>
</p:tagLst>
</file>

<file path=ppt/tags/tag880.xml><?xml version="1.0" encoding="utf-8"?>
<p:tagLst xmlns:a="http://schemas.openxmlformats.org/drawingml/2006/main" xmlns:r="http://schemas.openxmlformats.org/officeDocument/2006/relationships" xmlns:p="http://schemas.openxmlformats.org/presentationml/2006/main">
  <p:tag name="NUM" val="6"/>
</p:tagLst>
</file>

<file path=ppt/tags/tag881.xml><?xml version="1.0" encoding="utf-8"?>
<p:tagLst xmlns:a="http://schemas.openxmlformats.org/drawingml/2006/main" xmlns:r="http://schemas.openxmlformats.org/officeDocument/2006/relationships" xmlns:p="http://schemas.openxmlformats.org/presentationml/2006/main">
  <p:tag name="NUM" val="7"/>
</p:tagLst>
</file>

<file path=ppt/tags/tag882.xml><?xml version="1.0" encoding="utf-8"?>
<p:tagLst xmlns:a="http://schemas.openxmlformats.org/drawingml/2006/main" xmlns:r="http://schemas.openxmlformats.org/officeDocument/2006/relationships" xmlns:p="http://schemas.openxmlformats.org/presentationml/2006/main">
  <p:tag name="NUM" val="8"/>
</p:tagLst>
</file>

<file path=ppt/tags/tag883.xml><?xml version="1.0" encoding="utf-8"?>
<p:tagLst xmlns:a="http://schemas.openxmlformats.org/drawingml/2006/main" xmlns:r="http://schemas.openxmlformats.org/officeDocument/2006/relationships" xmlns:p="http://schemas.openxmlformats.org/presentationml/2006/main">
  <p:tag name="NUM" val="1"/>
</p:tagLst>
</file>

<file path=ppt/tags/tag884.xml><?xml version="1.0" encoding="utf-8"?>
<p:tagLst xmlns:a="http://schemas.openxmlformats.org/drawingml/2006/main" xmlns:r="http://schemas.openxmlformats.org/officeDocument/2006/relationships" xmlns:p="http://schemas.openxmlformats.org/presentationml/2006/main">
  <p:tag name="NUM" val="2"/>
</p:tagLst>
</file>

<file path=ppt/tags/tag885.xml><?xml version="1.0" encoding="utf-8"?>
<p:tagLst xmlns:a="http://schemas.openxmlformats.org/drawingml/2006/main" xmlns:r="http://schemas.openxmlformats.org/officeDocument/2006/relationships" xmlns:p="http://schemas.openxmlformats.org/presentationml/2006/main">
  <p:tag name="NUM" val="3"/>
</p:tagLst>
</file>

<file path=ppt/tags/tag886.xml><?xml version="1.0" encoding="utf-8"?>
<p:tagLst xmlns:a="http://schemas.openxmlformats.org/drawingml/2006/main" xmlns:r="http://schemas.openxmlformats.org/officeDocument/2006/relationships" xmlns:p="http://schemas.openxmlformats.org/presentationml/2006/main">
  <p:tag name="NUM" val="4"/>
</p:tagLst>
</file>

<file path=ppt/tags/tag887.xml><?xml version="1.0" encoding="utf-8"?>
<p:tagLst xmlns:a="http://schemas.openxmlformats.org/drawingml/2006/main" xmlns:r="http://schemas.openxmlformats.org/officeDocument/2006/relationships" xmlns:p="http://schemas.openxmlformats.org/presentationml/2006/main">
  <p:tag name="NUM" val="5"/>
</p:tagLst>
</file>

<file path=ppt/tags/tag888.xml><?xml version="1.0" encoding="utf-8"?>
<p:tagLst xmlns:a="http://schemas.openxmlformats.org/drawingml/2006/main" xmlns:r="http://schemas.openxmlformats.org/officeDocument/2006/relationships" xmlns:p="http://schemas.openxmlformats.org/presentationml/2006/main">
  <p:tag name="NUM" val="6"/>
</p:tagLst>
</file>

<file path=ppt/tags/tag889.xml><?xml version="1.0" encoding="utf-8"?>
<p:tagLst xmlns:a="http://schemas.openxmlformats.org/drawingml/2006/main" xmlns:r="http://schemas.openxmlformats.org/officeDocument/2006/relationships" xmlns:p="http://schemas.openxmlformats.org/presentationml/2006/main">
  <p:tag name="NUM" val="7"/>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890.xml><?xml version="1.0" encoding="utf-8"?>
<p:tagLst xmlns:a="http://schemas.openxmlformats.org/drawingml/2006/main" xmlns:r="http://schemas.openxmlformats.org/officeDocument/2006/relationships" xmlns:p="http://schemas.openxmlformats.org/presentationml/2006/main">
  <p:tag name="NUM" val="8"/>
</p:tagLst>
</file>

<file path=ppt/tags/tag891.xml><?xml version="1.0" encoding="utf-8"?>
<p:tagLst xmlns:a="http://schemas.openxmlformats.org/drawingml/2006/main" xmlns:r="http://schemas.openxmlformats.org/officeDocument/2006/relationships" xmlns:p="http://schemas.openxmlformats.org/presentationml/2006/main">
  <p:tag name="NUM" val="1"/>
</p:tagLst>
</file>

<file path=ppt/tags/tag892.xml><?xml version="1.0" encoding="utf-8"?>
<p:tagLst xmlns:a="http://schemas.openxmlformats.org/drawingml/2006/main" xmlns:r="http://schemas.openxmlformats.org/officeDocument/2006/relationships" xmlns:p="http://schemas.openxmlformats.org/presentationml/2006/main">
  <p:tag name="NUM" val="2"/>
</p:tagLst>
</file>

<file path=ppt/tags/tag893.xml><?xml version="1.0" encoding="utf-8"?>
<p:tagLst xmlns:a="http://schemas.openxmlformats.org/drawingml/2006/main" xmlns:r="http://schemas.openxmlformats.org/officeDocument/2006/relationships" xmlns:p="http://schemas.openxmlformats.org/presentationml/2006/main">
  <p:tag name="NUM" val="3"/>
</p:tagLst>
</file>

<file path=ppt/tags/tag894.xml><?xml version="1.0" encoding="utf-8"?>
<p:tagLst xmlns:a="http://schemas.openxmlformats.org/drawingml/2006/main" xmlns:r="http://schemas.openxmlformats.org/officeDocument/2006/relationships" xmlns:p="http://schemas.openxmlformats.org/presentationml/2006/main">
  <p:tag name="NUM" val="4"/>
</p:tagLst>
</file>

<file path=ppt/tags/tag895.xml><?xml version="1.0" encoding="utf-8"?>
<p:tagLst xmlns:a="http://schemas.openxmlformats.org/drawingml/2006/main" xmlns:r="http://schemas.openxmlformats.org/officeDocument/2006/relationships" xmlns:p="http://schemas.openxmlformats.org/presentationml/2006/main">
  <p:tag name="NUM" val="5"/>
</p:tagLst>
</file>

<file path=ppt/tags/tag896.xml><?xml version="1.0" encoding="utf-8"?>
<p:tagLst xmlns:a="http://schemas.openxmlformats.org/drawingml/2006/main" xmlns:r="http://schemas.openxmlformats.org/officeDocument/2006/relationships" xmlns:p="http://schemas.openxmlformats.org/presentationml/2006/main">
  <p:tag name="NUM" val="6"/>
</p:tagLst>
</file>

<file path=ppt/tags/tag897.xml><?xml version="1.0" encoding="utf-8"?>
<p:tagLst xmlns:a="http://schemas.openxmlformats.org/drawingml/2006/main" xmlns:r="http://schemas.openxmlformats.org/officeDocument/2006/relationships" xmlns:p="http://schemas.openxmlformats.org/presentationml/2006/main">
  <p:tag name="NUM" val="7"/>
</p:tagLst>
</file>

<file path=ppt/tags/tag898.xml><?xml version="1.0" encoding="utf-8"?>
<p:tagLst xmlns:a="http://schemas.openxmlformats.org/drawingml/2006/main" xmlns:r="http://schemas.openxmlformats.org/officeDocument/2006/relationships" xmlns:p="http://schemas.openxmlformats.org/presentationml/2006/main">
  <p:tag name="NUM" val="9"/>
</p:tagLst>
</file>

<file path=ppt/tags/tag89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00.xml><?xml version="1.0" encoding="utf-8"?>
<p:tagLst xmlns:a="http://schemas.openxmlformats.org/drawingml/2006/main" xmlns:r="http://schemas.openxmlformats.org/officeDocument/2006/relationships" xmlns:p="http://schemas.openxmlformats.org/presentationml/2006/main">
  <p:tag name="NUM" val="2"/>
</p:tagLst>
</file>

<file path=ppt/tags/tag901.xml><?xml version="1.0" encoding="utf-8"?>
<p:tagLst xmlns:a="http://schemas.openxmlformats.org/drawingml/2006/main" xmlns:r="http://schemas.openxmlformats.org/officeDocument/2006/relationships" xmlns:p="http://schemas.openxmlformats.org/presentationml/2006/main">
  <p:tag name="NUM" val="3"/>
</p:tagLst>
</file>

<file path=ppt/tags/tag902.xml><?xml version="1.0" encoding="utf-8"?>
<p:tagLst xmlns:a="http://schemas.openxmlformats.org/drawingml/2006/main" xmlns:r="http://schemas.openxmlformats.org/officeDocument/2006/relationships" xmlns:p="http://schemas.openxmlformats.org/presentationml/2006/main">
  <p:tag name="NUM" val="4"/>
</p:tagLst>
</file>

<file path=ppt/tags/tag903.xml><?xml version="1.0" encoding="utf-8"?>
<p:tagLst xmlns:a="http://schemas.openxmlformats.org/drawingml/2006/main" xmlns:r="http://schemas.openxmlformats.org/officeDocument/2006/relationships" xmlns:p="http://schemas.openxmlformats.org/presentationml/2006/main">
  <p:tag name="NUM" val="5"/>
</p:tagLst>
</file>

<file path=ppt/tags/tag904.xml><?xml version="1.0" encoding="utf-8"?>
<p:tagLst xmlns:a="http://schemas.openxmlformats.org/drawingml/2006/main" xmlns:r="http://schemas.openxmlformats.org/officeDocument/2006/relationships" xmlns:p="http://schemas.openxmlformats.org/presentationml/2006/main">
  <p:tag name="NUM" val="6"/>
</p:tagLst>
</file>

<file path=ppt/tags/tag905.xml><?xml version="1.0" encoding="utf-8"?>
<p:tagLst xmlns:a="http://schemas.openxmlformats.org/drawingml/2006/main" xmlns:r="http://schemas.openxmlformats.org/officeDocument/2006/relationships" xmlns:p="http://schemas.openxmlformats.org/presentationml/2006/main">
  <p:tag name="NUM" val="7"/>
</p:tagLst>
</file>

<file path=ppt/tags/tag906.xml><?xml version="1.0" encoding="utf-8"?>
<p:tagLst xmlns:a="http://schemas.openxmlformats.org/drawingml/2006/main" xmlns:r="http://schemas.openxmlformats.org/officeDocument/2006/relationships" xmlns:p="http://schemas.openxmlformats.org/presentationml/2006/main">
  <p:tag name="NUM" val="8"/>
</p:tagLst>
</file>

<file path=ppt/tags/tag907.xml><?xml version="1.0" encoding="utf-8"?>
<p:tagLst xmlns:a="http://schemas.openxmlformats.org/drawingml/2006/main" xmlns:r="http://schemas.openxmlformats.org/officeDocument/2006/relationships" xmlns:p="http://schemas.openxmlformats.org/presentationml/2006/main">
  <p:tag name="NUM" val="9"/>
</p:tagLst>
</file>

<file path=ppt/tags/tag908.xml><?xml version="1.0" encoding="utf-8"?>
<p:tagLst xmlns:a="http://schemas.openxmlformats.org/drawingml/2006/main" xmlns:r="http://schemas.openxmlformats.org/officeDocument/2006/relationships" xmlns:p="http://schemas.openxmlformats.org/presentationml/2006/main">
  <p:tag name="NUM" val="1"/>
</p:tagLst>
</file>

<file path=ppt/tags/tag909.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10.xml><?xml version="1.0" encoding="utf-8"?>
<p:tagLst xmlns:a="http://schemas.openxmlformats.org/drawingml/2006/main" xmlns:r="http://schemas.openxmlformats.org/officeDocument/2006/relationships" xmlns:p="http://schemas.openxmlformats.org/presentationml/2006/main">
  <p:tag name="NUM" val="3"/>
</p:tagLst>
</file>

<file path=ppt/tags/tag911.xml><?xml version="1.0" encoding="utf-8"?>
<p:tagLst xmlns:a="http://schemas.openxmlformats.org/drawingml/2006/main" xmlns:r="http://schemas.openxmlformats.org/officeDocument/2006/relationships" xmlns:p="http://schemas.openxmlformats.org/presentationml/2006/main">
  <p:tag name="NUM" val="4"/>
</p:tagLst>
</file>

<file path=ppt/tags/tag912.xml><?xml version="1.0" encoding="utf-8"?>
<p:tagLst xmlns:a="http://schemas.openxmlformats.org/drawingml/2006/main" xmlns:r="http://schemas.openxmlformats.org/officeDocument/2006/relationships" xmlns:p="http://schemas.openxmlformats.org/presentationml/2006/main">
  <p:tag name="NUM" val="5"/>
</p:tagLst>
</file>

<file path=ppt/tags/tag913.xml><?xml version="1.0" encoding="utf-8"?>
<p:tagLst xmlns:a="http://schemas.openxmlformats.org/drawingml/2006/main" xmlns:r="http://schemas.openxmlformats.org/officeDocument/2006/relationships" xmlns:p="http://schemas.openxmlformats.org/presentationml/2006/main">
  <p:tag name="NUM" val="6"/>
</p:tagLst>
</file>

<file path=ppt/tags/tag914.xml><?xml version="1.0" encoding="utf-8"?>
<p:tagLst xmlns:a="http://schemas.openxmlformats.org/drawingml/2006/main" xmlns:r="http://schemas.openxmlformats.org/officeDocument/2006/relationships" xmlns:p="http://schemas.openxmlformats.org/presentationml/2006/main">
  <p:tag name="NUM" val="1"/>
</p:tagLst>
</file>

<file path=ppt/tags/tag915.xml><?xml version="1.0" encoding="utf-8"?>
<p:tagLst xmlns:a="http://schemas.openxmlformats.org/drawingml/2006/main" xmlns:r="http://schemas.openxmlformats.org/officeDocument/2006/relationships" xmlns:p="http://schemas.openxmlformats.org/presentationml/2006/main">
  <p:tag name="NUM" val="2"/>
</p:tagLst>
</file>

<file path=ppt/tags/tag916.xml><?xml version="1.0" encoding="utf-8"?>
<p:tagLst xmlns:a="http://schemas.openxmlformats.org/drawingml/2006/main" xmlns:r="http://schemas.openxmlformats.org/officeDocument/2006/relationships" xmlns:p="http://schemas.openxmlformats.org/presentationml/2006/main">
  <p:tag name="NUM" val="3"/>
</p:tagLst>
</file>

<file path=ppt/tags/tag917.xml><?xml version="1.0" encoding="utf-8"?>
<p:tagLst xmlns:a="http://schemas.openxmlformats.org/drawingml/2006/main" xmlns:r="http://schemas.openxmlformats.org/officeDocument/2006/relationships" xmlns:p="http://schemas.openxmlformats.org/presentationml/2006/main">
  <p:tag name="NUM" val="4"/>
</p:tagLst>
</file>

<file path=ppt/tags/tag918.xml><?xml version="1.0" encoding="utf-8"?>
<p:tagLst xmlns:a="http://schemas.openxmlformats.org/drawingml/2006/main" xmlns:r="http://schemas.openxmlformats.org/officeDocument/2006/relationships" xmlns:p="http://schemas.openxmlformats.org/presentationml/2006/main">
  <p:tag name="NUM" val="5"/>
</p:tagLst>
</file>

<file path=ppt/tags/tag919.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20.xml><?xml version="1.0" encoding="utf-8"?>
<p:tagLst xmlns:a="http://schemas.openxmlformats.org/drawingml/2006/main" xmlns:r="http://schemas.openxmlformats.org/officeDocument/2006/relationships" xmlns:p="http://schemas.openxmlformats.org/presentationml/2006/main">
  <p:tag name="NUM" val="7"/>
</p:tagLst>
</file>

<file path=ppt/tags/tag921.xml><?xml version="1.0" encoding="utf-8"?>
<p:tagLst xmlns:a="http://schemas.openxmlformats.org/drawingml/2006/main" xmlns:r="http://schemas.openxmlformats.org/officeDocument/2006/relationships" xmlns:p="http://schemas.openxmlformats.org/presentationml/2006/main">
  <p:tag name="NUM" val="8"/>
</p:tagLst>
</file>

<file path=ppt/tags/tag922.xml><?xml version="1.0" encoding="utf-8"?>
<p:tagLst xmlns:a="http://schemas.openxmlformats.org/drawingml/2006/main" xmlns:r="http://schemas.openxmlformats.org/officeDocument/2006/relationships" xmlns:p="http://schemas.openxmlformats.org/presentationml/2006/main">
  <p:tag name="NUM" val="9"/>
</p:tagLst>
</file>

<file path=ppt/tags/tag923.xml><?xml version="1.0" encoding="utf-8"?>
<p:tagLst xmlns:a="http://schemas.openxmlformats.org/drawingml/2006/main" xmlns:r="http://schemas.openxmlformats.org/officeDocument/2006/relationships" xmlns:p="http://schemas.openxmlformats.org/presentationml/2006/main">
  <p:tag name="NUM" val="1"/>
</p:tagLst>
</file>

<file path=ppt/tags/tag924.xml><?xml version="1.0" encoding="utf-8"?>
<p:tagLst xmlns:a="http://schemas.openxmlformats.org/drawingml/2006/main" xmlns:r="http://schemas.openxmlformats.org/officeDocument/2006/relationships" xmlns:p="http://schemas.openxmlformats.org/presentationml/2006/main">
  <p:tag name="NUM" val="2"/>
</p:tagLst>
</file>

<file path=ppt/tags/tag925.xml><?xml version="1.0" encoding="utf-8"?>
<p:tagLst xmlns:a="http://schemas.openxmlformats.org/drawingml/2006/main" xmlns:r="http://schemas.openxmlformats.org/officeDocument/2006/relationships" xmlns:p="http://schemas.openxmlformats.org/presentationml/2006/main">
  <p:tag name="NUM" val="3"/>
</p:tagLst>
</file>

<file path=ppt/tags/tag926.xml><?xml version="1.0" encoding="utf-8"?>
<p:tagLst xmlns:a="http://schemas.openxmlformats.org/drawingml/2006/main" xmlns:r="http://schemas.openxmlformats.org/officeDocument/2006/relationships" xmlns:p="http://schemas.openxmlformats.org/presentationml/2006/main">
  <p:tag name="NUM" val="4"/>
</p:tagLst>
</file>

<file path=ppt/tags/tag927.xml><?xml version="1.0" encoding="utf-8"?>
<p:tagLst xmlns:a="http://schemas.openxmlformats.org/drawingml/2006/main" xmlns:r="http://schemas.openxmlformats.org/officeDocument/2006/relationships" xmlns:p="http://schemas.openxmlformats.org/presentationml/2006/main">
  <p:tag name="NUM" val="5"/>
</p:tagLst>
</file>

<file path=ppt/tags/tag928.xml><?xml version="1.0" encoding="utf-8"?>
<p:tagLst xmlns:a="http://schemas.openxmlformats.org/drawingml/2006/main" xmlns:r="http://schemas.openxmlformats.org/officeDocument/2006/relationships" xmlns:p="http://schemas.openxmlformats.org/presentationml/2006/main">
  <p:tag name="NUM" val="6"/>
</p:tagLst>
</file>

<file path=ppt/tags/tag929.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30.xml><?xml version="1.0" encoding="utf-8"?>
<p:tagLst xmlns:a="http://schemas.openxmlformats.org/drawingml/2006/main" xmlns:r="http://schemas.openxmlformats.org/officeDocument/2006/relationships" xmlns:p="http://schemas.openxmlformats.org/presentationml/2006/main">
  <p:tag name="NUM" val="8"/>
</p:tagLst>
</file>

<file path=ppt/tags/tag931.xml><?xml version="1.0" encoding="utf-8"?>
<p:tagLst xmlns:a="http://schemas.openxmlformats.org/drawingml/2006/main" xmlns:r="http://schemas.openxmlformats.org/officeDocument/2006/relationships" xmlns:p="http://schemas.openxmlformats.org/presentationml/2006/main">
  <p:tag name="NUM" val="1"/>
</p:tagLst>
</file>

<file path=ppt/tags/tag932.xml><?xml version="1.0" encoding="utf-8"?>
<p:tagLst xmlns:a="http://schemas.openxmlformats.org/drawingml/2006/main" xmlns:r="http://schemas.openxmlformats.org/officeDocument/2006/relationships" xmlns:p="http://schemas.openxmlformats.org/presentationml/2006/main">
  <p:tag name="NUM" val="2"/>
</p:tagLst>
</file>

<file path=ppt/tags/tag933.xml><?xml version="1.0" encoding="utf-8"?>
<p:tagLst xmlns:a="http://schemas.openxmlformats.org/drawingml/2006/main" xmlns:r="http://schemas.openxmlformats.org/officeDocument/2006/relationships" xmlns:p="http://schemas.openxmlformats.org/presentationml/2006/main">
  <p:tag name="NUM" val="3"/>
</p:tagLst>
</file>

<file path=ppt/tags/tag934.xml><?xml version="1.0" encoding="utf-8"?>
<p:tagLst xmlns:a="http://schemas.openxmlformats.org/drawingml/2006/main" xmlns:r="http://schemas.openxmlformats.org/officeDocument/2006/relationships" xmlns:p="http://schemas.openxmlformats.org/presentationml/2006/main">
  <p:tag name="NUM" val="4"/>
</p:tagLst>
</file>

<file path=ppt/tags/tag935.xml><?xml version="1.0" encoding="utf-8"?>
<p:tagLst xmlns:a="http://schemas.openxmlformats.org/drawingml/2006/main" xmlns:r="http://schemas.openxmlformats.org/officeDocument/2006/relationships" xmlns:p="http://schemas.openxmlformats.org/presentationml/2006/main">
  <p:tag name="NUM" val="5"/>
</p:tagLst>
</file>

<file path=ppt/tags/tag936.xml><?xml version="1.0" encoding="utf-8"?>
<p:tagLst xmlns:a="http://schemas.openxmlformats.org/drawingml/2006/main" xmlns:r="http://schemas.openxmlformats.org/officeDocument/2006/relationships" xmlns:p="http://schemas.openxmlformats.org/presentationml/2006/main">
  <p:tag name="NUM" val="6"/>
</p:tagLst>
</file>

<file path=ppt/tags/tag937.xml><?xml version="1.0" encoding="utf-8"?>
<p:tagLst xmlns:a="http://schemas.openxmlformats.org/drawingml/2006/main" xmlns:r="http://schemas.openxmlformats.org/officeDocument/2006/relationships" xmlns:p="http://schemas.openxmlformats.org/presentationml/2006/main">
  <p:tag name="NUM" val="7"/>
</p:tagLst>
</file>

<file path=ppt/tags/tag938.xml><?xml version="1.0" encoding="utf-8"?>
<p:tagLst xmlns:a="http://schemas.openxmlformats.org/drawingml/2006/main" xmlns:r="http://schemas.openxmlformats.org/officeDocument/2006/relationships" xmlns:p="http://schemas.openxmlformats.org/presentationml/2006/main">
  <p:tag name="NUM" val="8"/>
</p:tagLst>
</file>

<file path=ppt/tags/tag939.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6"/>
</p:tagLst>
</file>

<file path=ppt/tags/tag940.xml><?xml version="1.0" encoding="utf-8"?>
<p:tagLst xmlns:a="http://schemas.openxmlformats.org/drawingml/2006/main" xmlns:r="http://schemas.openxmlformats.org/officeDocument/2006/relationships" xmlns:p="http://schemas.openxmlformats.org/presentationml/2006/main">
  <p:tag name="NUM" val="2"/>
</p:tagLst>
</file>

<file path=ppt/tags/tag941.xml><?xml version="1.0" encoding="utf-8"?>
<p:tagLst xmlns:a="http://schemas.openxmlformats.org/drawingml/2006/main" xmlns:r="http://schemas.openxmlformats.org/officeDocument/2006/relationships" xmlns:p="http://schemas.openxmlformats.org/presentationml/2006/main">
  <p:tag name="NUM" val="3"/>
</p:tagLst>
</file>

<file path=ppt/tags/tag942.xml><?xml version="1.0" encoding="utf-8"?>
<p:tagLst xmlns:a="http://schemas.openxmlformats.org/drawingml/2006/main" xmlns:r="http://schemas.openxmlformats.org/officeDocument/2006/relationships" xmlns:p="http://schemas.openxmlformats.org/presentationml/2006/main">
  <p:tag name="NUM" val="4"/>
</p:tagLst>
</file>

<file path=ppt/tags/tag943.xml><?xml version="1.0" encoding="utf-8"?>
<p:tagLst xmlns:a="http://schemas.openxmlformats.org/drawingml/2006/main" xmlns:r="http://schemas.openxmlformats.org/officeDocument/2006/relationships" xmlns:p="http://schemas.openxmlformats.org/presentationml/2006/main">
  <p:tag name="NUM" val="5"/>
</p:tagLst>
</file>

<file path=ppt/tags/tag944.xml><?xml version="1.0" encoding="utf-8"?>
<p:tagLst xmlns:a="http://schemas.openxmlformats.org/drawingml/2006/main" xmlns:r="http://schemas.openxmlformats.org/officeDocument/2006/relationships" xmlns:p="http://schemas.openxmlformats.org/presentationml/2006/main">
  <p:tag name="NUM" val="6"/>
</p:tagLst>
</file>

<file path=ppt/tags/tag945.xml><?xml version="1.0" encoding="utf-8"?>
<p:tagLst xmlns:a="http://schemas.openxmlformats.org/drawingml/2006/main" xmlns:r="http://schemas.openxmlformats.org/officeDocument/2006/relationships" xmlns:p="http://schemas.openxmlformats.org/presentationml/2006/main">
  <p:tag name="NUM" val="7"/>
</p:tagLst>
</file>

<file path=ppt/tags/tag946.xml><?xml version="1.0" encoding="utf-8"?>
<p:tagLst xmlns:a="http://schemas.openxmlformats.org/drawingml/2006/main" xmlns:r="http://schemas.openxmlformats.org/officeDocument/2006/relationships" xmlns:p="http://schemas.openxmlformats.org/presentationml/2006/main">
  <p:tag name="NUM" val="8"/>
</p:tagLst>
</file>

<file path=ppt/tags/tag947.xml><?xml version="1.0" encoding="utf-8"?>
<p:tagLst xmlns:a="http://schemas.openxmlformats.org/drawingml/2006/main" xmlns:r="http://schemas.openxmlformats.org/officeDocument/2006/relationships" xmlns:p="http://schemas.openxmlformats.org/presentationml/2006/main">
  <p:tag name="NUM" val="1"/>
</p:tagLst>
</file>

<file path=ppt/tags/tag948.xml><?xml version="1.0" encoding="utf-8"?>
<p:tagLst xmlns:a="http://schemas.openxmlformats.org/drawingml/2006/main" xmlns:r="http://schemas.openxmlformats.org/officeDocument/2006/relationships" xmlns:p="http://schemas.openxmlformats.org/presentationml/2006/main">
  <p:tag name="NUM" val="2"/>
</p:tagLst>
</file>

<file path=ppt/tags/tag949.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50.xml><?xml version="1.0" encoding="utf-8"?>
<p:tagLst xmlns:a="http://schemas.openxmlformats.org/drawingml/2006/main" xmlns:r="http://schemas.openxmlformats.org/officeDocument/2006/relationships" xmlns:p="http://schemas.openxmlformats.org/presentationml/2006/main">
  <p:tag name="NUM" val="4"/>
</p:tagLst>
</file>

<file path=ppt/tags/tag951.xml><?xml version="1.0" encoding="utf-8"?>
<p:tagLst xmlns:a="http://schemas.openxmlformats.org/drawingml/2006/main" xmlns:r="http://schemas.openxmlformats.org/officeDocument/2006/relationships" xmlns:p="http://schemas.openxmlformats.org/presentationml/2006/main">
  <p:tag name="NUM" val="5"/>
</p:tagLst>
</file>

<file path=ppt/tags/tag952.xml><?xml version="1.0" encoding="utf-8"?>
<p:tagLst xmlns:a="http://schemas.openxmlformats.org/drawingml/2006/main" xmlns:r="http://schemas.openxmlformats.org/officeDocument/2006/relationships" xmlns:p="http://schemas.openxmlformats.org/presentationml/2006/main">
  <p:tag name="NUM" val="6"/>
</p:tagLst>
</file>

<file path=ppt/tags/tag953.xml><?xml version="1.0" encoding="utf-8"?>
<p:tagLst xmlns:a="http://schemas.openxmlformats.org/drawingml/2006/main" xmlns:r="http://schemas.openxmlformats.org/officeDocument/2006/relationships" xmlns:p="http://schemas.openxmlformats.org/presentationml/2006/main">
  <p:tag name="NUM" val="1"/>
</p:tagLst>
</file>

<file path=ppt/tags/tag954.xml><?xml version="1.0" encoding="utf-8"?>
<p:tagLst xmlns:a="http://schemas.openxmlformats.org/drawingml/2006/main" xmlns:r="http://schemas.openxmlformats.org/officeDocument/2006/relationships" xmlns:p="http://schemas.openxmlformats.org/presentationml/2006/main">
  <p:tag name="NUM" val="2"/>
</p:tagLst>
</file>

<file path=ppt/tags/tag955.xml><?xml version="1.0" encoding="utf-8"?>
<p:tagLst xmlns:a="http://schemas.openxmlformats.org/drawingml/2006/main" xmlns:r="http://schemas.openxmlformats.org/officeDocument/2006/relationships" xmlns:p="http://schemas.openxmlformats.org/presentationml/2006/main">
  <p:tag name="NUM" val="3"/>
</p:tagLst>
</file>

<file path=ppt/tags/tag956.xml><?xml version="1.0" encoding="utf-8"?>
<p:tagLst xmlns:a="http://schemas.openxmlformats.org/drawingml/2006/main" xmlns:r="http://schemas.openxmlformats.org/officeDocument/2006/relationships" xmlns:p="http://schemas.openxmlformats.org/presentationml/2006/main">
  <p:tag name="NUM" val="4"/>
</p:tagLst>
</file>

<file path=ppt/tags/tag957.xml><?xml version="1.0" encoding="utf-8"?>
<p:tagLst xmlns:a="http://schemas.openxmlformats.org/drawingml/2006/main" xmlns:r="http://schemas.openxmlformats.org/officeDocument/2006/relationships" xmlns:p="http://schemas.openxmlformats.org/presentationml/2006/main">
  <p:tag name="NUM" val="5"/>
</p:tagLst>
</file>

<file path=ppt/tags/tag958.xml><?xml version="1.0" encoding="utf-8"?>
<p:tagLst xmlns:a="http://schemas.openxmlformats.org/drawingml/2006/main" xmlns:r="http://schemas.openxmlformats.org/officeDocument/2006/relationships" xmlns:p="http://schemas.openxmlformats.org/presentationml/2006/main">
  <p:tag name="NUM" val="6"/>
</p:tagLst>
</file>

<file path=ppt/tags/tag959.xml><?xml version="1.0" encoding="utf-8"?>
<p:tagLst xmlns:a="http://schemas.openxmlformats.org/drawingml/2006/main" xmlns:r="http://schemas.openxmlformats.org/officeDocument/2006/relationships" xmlns:p="http://schemas.openxmlformats.org/presentationml/2006/main">
  <p:tag name="NUM" val="7"/>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60.xml><?xml version="1.0" encoding="utf-8"?>
<p:tagLst xmlns:a="http://schemas.openxmlformats.org/drawingml/2006/main" xmlns:r="http://schemas.openxmlformats.org/officeDocument/2006/relationships" xmlns:p="http://schemas.openxmlformats.org/presentationml/2006/main">
  <p:tag name="NUM" val="8"/>
</p:tagLst>
</file>

<file path=ppt/tags/tag961.xml><?xml version="1.0" encoding="utf-8"?>
<p:tagLst xmlns:a="http://schemas.openxmlformats.org/drawingml/2006/main" xmlns:r="http://schemas.openxmlformats.org/officeDocument/2006/relationships" xmlns:p="http://schemas.openxmlformats.org/presentationml/2006/main">
  <p:tag name="NUM" val="9"/>
</p:tagLst>
</file>

<file path=ppt/tags/tag962.xml><?xml version="1.0" encoding="utf-8"?>
<p:tagLst xmlns:a="http://schemas.openxmlformats.org/drawingml/2006/main" xmlns:r="http://schemas.openxmlformats.org/officeDocument/2006/relationships" xmlns:p="http://schemas.openxmlformats.org/presentationml/2006/main">
  <p:tag name="NUM" val="1"/>
</p:tagLst>
</file>

<file path=ppt/tags/tag963.xml><?xml version="1.0" encoding="utf-8"?>
<p:tagLst xmlns:a="http://schemas.openxmlformats.org/drawingml/2006/main" xmlns:r="http://schemas.openxmlformats.org/officeDocument/2006/relationships" xmlns:p="http://schemas.openxmlformats.org/presentationml/2006/main">
  <p:tag name="NUM" val="2"/>
</p:tagLst>
</file>

<file path=ppt/tags/tag964.xml><?xml version="1.0" encoding="utf-8"?>
<p:tagLst xmlns:a="http://schemas.openxmlformats.org/drawingml/2006/main" xmlns:r="http://schemas.openxmlformats.org/officeDocument/2006/relationships" xmlns:p="http://schemas.openxmlformats.org/presentationml/2006/main">
  <p:tag name="NUM" val="3"/>
</p:tagLst>
</file>

<file path=ppt/tags/tag965.xml><?xml version="1.0" encoding="utf-8"?>
<p:tagLst xmlns:a="http://schemas.openxmlformats.org/drawingml/2006/main" xmlns:r="http://schemas.openxmlformats.org/officeDocument/2006/relationships" xmlns:p="http://schemas.openxmlformats.org/presentationml/2006/main">
  <p:tag name="NUM" val="4"/>
</p:tagLst>
</file>

<file path=ppt/tags/tag966.xml><?xml version="1.0" encoding="utf-8"?>
<p:tagLst xmlns:a="http://schemas.openxmlformats.org/drawingml/2006/main" xmlns:r="http://schemas.openxmlformats.org/officeDocument/2006/relationships" xmlns:p="http://schemas.openxmlformats.org/presentationml/2006/main">
  <p:tag name="NUM" val="5"/>
</p:tagLst>
</file>

<file path=ppt/tags/tag967.xml><?xml version="1.0" encoding="utf-8"?>
<p:tagLst xmlns:a="http://schemas.openxmlformats.org/drawingml/2006/main" xmlns:r="http://schemas.openxmlformats.org/officeDocument/2006/relationships" xmlns:p="http://schemas.openxmlformats.org/presentationml/2006/main">
  <p:tag name="NUM" val="6"/>
</p:tagLst>
</file>

<file path=ppt/tags/tag968.xml><?xml version="1.0" encoding="utf-8"?>
<p:tagLst xmlns:a="http://schemas.openxmlformats.org/drawingml/2006/main" xmlns:r="http://schemas.openxmlformats.org/officeDocument/2006/relationships" xmlns:p="http://schemas.openxmlformats.org/presentationml/2006/main">
  <p:tag name="NUM" val="1"/>
</p:tagLst>
</file>

<file path=ppt/tags/tag969.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70.xml><?xml version="1.0" encoding="utf-8"?>
<p:tagLst xmlns:a="http://schemas.openxmlformats.org/drawingml/2006/main" xmlns:r="http://schemas.openxmlformats.org/officeDocument/2006/relationships" xmlns:p="http://schemas.openxmlformats.org/presentationml/2006/main">
  <p:tag name="NUM" val="3"/>
</p:tagLst>
</file>

<file path=ppt/tags/tag971.xml><?xml version="1.0" encoding="utf-8"?>
<p:tagLst xmlns:a="http://schemas.openxmlformats.org/drawingml/2006/main" xmlns:r="http://schemas.openxmlformats.org/officeDocument/2006/relationships" xmlns:p="http://schemas.openxmlformats.org/presentationml/2006/main">
  <p:tag name="NUM" val="4"/>
</p:tagLst>
</file>

<file path=ppt/tags/tag972.xml><?xml version="1.0" encoding="utf-8"?>
<p:tagLst xmlns:a="http://schemas.openxmlformats.org/drawingml/2006/main" xmlns:r="http://schemas.openxmlformats.org/officeDocument/2006/relationships" xmlns:p="http://schemas.openxmlformats.org/presentationml/2006/main">
  <p:tag name="NUM" val="5"/>
</p:tagLst>
</file>

<file path=ppt/tags/tag973.xml><?xml version="1.0" encoding="utf-8"?>
<p:tagLst xmlns:a="http://schemas.openxmlformats.org/drawingml/2006/main" xmlns:r="http://schemas.openxmlformats.org/officeDocument/2006/relationships" xmlns:p="http://schemas.openxmlformats.org/presentationml/2006/main">
  <p:tag name="NUM" val="6"/>
</p:tagLst>
</file>

<file path=ppt/tags/tag974.xml><?xml version="1.0" encoding="utf-8"?>
<p:tagLst xmlns:a="http://schemas.openxmlformats.org/drawingml/2006/main" xmlns:r="http://schemas.openxmlformats.org/officeDocument/2006/relationships" xmlns:p="http://schemas.openxmlformats.org/presentationml/2006/main">
  <p:tag name="NUM" val="1"/>
</p:tagLst>
</file>

<file path=ppt/tags/tag975.xml><?xml version="1.0" encoding="utf-8"?>
<p:tagLst xmlns:a="http://schemas.openxmlformats.org/drawingml/2006/main" xmlns:r="http://schemas.openxmlformats.org/officeDocument/2006/relationships" xmlns:p="http://schemas.openxmlformats.org/presentationml/2006/main">
  <p:tag name="NUM" val="2"/>
</p:tagLst>
</file>

<file path=ppt/tags/tag976.xml><?xml version="1.0" encoding="utf-8"?>
<p:tagLst xmlns:a="http://schemas.openxmlformats.org/drawingml/2006/main" xmlns:r="http://schemas.openxmlformats.org/officeDocument/2006/relationships" xmlns:p="http://schemas.openxmlformats.org/presentationml/2006/main">
  <p:tag name="NUM" val="3"/>
</p:tagLst>
</file>

<file path=ppt/tags/tag977.xml><?xml version="1.0" encoding="utf-8"?>
<p:tagLst xmlns:a="http://schemas.openxmlformats.org/drawingml/2006/main" xmlns:r="http://schemas.openxmlformats.org/officeDocument/2006/relationships" xmlns:p="http://schemas.openxmlformats.org/presentationml/2006/main">
  <p:tag name="NUM" val="4"/>
</p:tagLst>
</file>

<file path=ppt/tags/tag978.xml><?xml version="1.0" encoding="utf-8"?>
<p:tagLst xmlns:a="http://schemas.openxmlformats.org/drawingml/2006/main" xmlns:r="http://schemas.openxmlformats.org/officeDocument/2006/relationships" xmlns:p="http://schemas.openxmlformats.org/presentationml/2006/main">
  <p:tag name="NUM" val="5"/>
</p:tagLst>
</file>

<file path=ppt/tags/tag979.xml><?xml version="1.0" encoding="utf-8"?>
<p:tagLst xmlns:a="http://schemas.openxmlformats.org/drawingml/2006/main" xmlns:r="http://schemas.openxmlformats.org/officeDocument/2006/relationships" xmlns:p="http://schemas.openxmlformats.org/presentationml/2006/main">
  <p:tag name="NUM" val="6"/>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80.xml><?xml version="1.0" encoding="utf-8"?>
<p:tagLst xmlns:a="http://schemas.openxmlformats.org/drawingml/2006/main" xmlns:r="http://schemas.openxmlformats.org/officeDocument/2006/relationships" xmlns:p="http://schemas.openxmlformats.org/presentationml/2006/main">
  <p:tag name="NUM" val="7"/>
</p:tagLst>
</file>

<file path=ppt/tags/tag981.xml><?xml version="1.0" encoding="utf-8"?>
<p:tagLst xmlns:a="http://schemas.openxmlformats.org/drawingml/2006/main" xmlns:r="http://schemas.openxmlformats.org/officeDocument/2006/relationships" xmlns:p="http://schemas.openxmlformats.org/presentationml/2006/main">
  <p:tag name="NUM" val="8"/>
</p:tagLst>
</file>

<file path=ppt/tags/tag982.xml><?xml version="1.0" encoding="utf-8"?>
<p:tagLst xmlns:a="http://schemas.openxmlformats.org/drawingml/2006/main" xmlns:r="http://schemas.openxmlformats.org/officeDocument/2006/relationships" xmlns:p="http://schemas.openxmlformats.org/presentationml/2006/main">
  <p:tag name="NUM" val="1"/>
</p:tagLst>
</file>

<file path=ppt/tags/tag983.xml><?xml version="1.0" encoding="utf-8"?>
<p:tagLst xmlns:a="http://schemas.openxmlformats.org/drawingml/2006/main" xmlns:r="http://schemas.openxmlformats.org/officeDocument/2006/relationships" xmlns:p="http://schemas.openxmlformats.org/presentationml/2006/main">
  <p:tag name="NUM" val="2"/>
</p:tagLst>
</file>

<file path=ppt/tags/tag984.xml><?xml version="1.0" encoding="utf-8"?>
<p:tagLst xmlns:a="http://schemas.openxmlformats.org/drawingml/2006/main" xmlns:r="http://schemas.openxmlformats.org/officeDocument/2006/relationships" xmlns:p="http://schemas.openxmlformats.org/presentationml/2006/main">
  <p:tag name="NUM" val="3"/>
</p:tagLst>
</file>

<file path=ppt/tags/tag985.xml><?xml version="1.0" encoding="utf-8"?>
<p:tagLst xmlns:a="http://schemas.openxmlformats.org/drawingml/2006/main" xmlns:r="http://schemas.openxmlformats.org/officeDocument/2006/relationships" xmlns:p="http://schemas.openxmlformats.org/presentationml/2006/main">
  <p:tag name="NUM" val="4"/>
</p:tagLst>
</file>

<file path=ppt/tags/tag986.xml><?xml version="1.0" encoding="utf-8"?>
<p:tagLst xmlns:a="http://schemas.openxmlformats.org/drawingml/2006/main" xmlns:r="http://schemas.openxmlformats.org/officeDocument/2006/relationships" xmlns:p="http://schemas.openxmlformats.org/presentationml/2006/main">
  <p:tag name="NUM" val="5"/>
</p:tagLst>
</file>

<file path=ppt/tags/tag987.xml><?xml version="1.0" encoding="utf-8"?>
<p:tagLst xmlns:a="http://schemas.openxmlformats.org/drawingml/2006/main" xmlns:r="http://schemas.openxmlformats.org/officeDocument/2006/relationships" xmlns:p="http://schemas.openxmlformats.org/presentationml/2006/main">
  <p:tag name="NUM" val="6"/>
</p:tagLst>
</file>

<file path=ppt/tags/tag988.xml><?xml version="1.0" encoding="utf-8"?>
<p:tagLst xmlns:a="http://schemas.openxmlformats.org/drawingml/2006/main" xmlns:r="http://schemas.openxmlformats.org/officeDocument/2006/relationships" xmlns:p="http://schemas.openxmlformats.org/presentationml/2006/main">
  <p:tag name="NUM" val="1"/>
</p:tagLst>
</file>

<file path=ppt/tags/tag989.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ags/tag990.xml><?xml version="1.0" encoding="utf-8"?>
<p:tagLst xmlns:a="http://schemas.openxmlformats.org/drawingml/2006/main" xmlns:r="http://schemas.openxmlformats.org/officeDocument/2006/relationships" xmlns:p="http://schemas.openxmlformats.org/presentationml/2006/main">
  <p:tag name="NUM" val="3"/>
</p:tagLst>
</file>

<file path=ppt/tags/tag991.xml><?xml version="1.0" encoding="utf-8"?>
<p:tagLst xmlns:a="http://schemas.openxmlformats.org/drawingml/2006/main" xmlns:r="http://schemas.openxmlformats.org/officeDocument/2006/relationships" xmlns:p="http://schemas.openxmlformats.org/presentationml/2006/main">
  <p:tag name="NUM" val="4"/>
</p:tagLst>
</file>

<file path=ppt/tags/tag992.xml><?xml version="1.0" encoding="utf-8"?>
<p:tagLst xmlns:a="http://schemas.openxmlformats.org/drawingml/2006/main" xmlns:r="http://schemas.openxmlformats.org/officeDocument/2006/relationships" xmlns:p="http://schemas.openxmlformats.org/presentationml/2006/main">
  <p:tag name="NUM" val="5"/>
</p:tagLst>
</file>

<file path=ppt/tags/tag993.xml><?xml version="1.0" encoding="utf-8"?>
<p:tagLst xmlns:a="http://schemas.openxmlformats.org/drawingml/2006/main" xmlns:r="http://schemas.openxmlformats.org/officeDocument/2006/relationships" xmlns:p="http://schemas.openxmlformats.org/presentationml/2006/main">
  <p:tag name="NUM" val="6"/>
</p:tagLst>
</file>

<file path=ppt/tags/tag994.xml><?xml version="1.0" encoding="utf-8"?>
<p:tagLst xmlns:a="http://schemas.openxmlformats.org/drawingml/2006/main" xmlns:r="http://schemas.openxmlformats.org/officeDocument/2006/relationships" xmlns:p="http://schemas.openxmlformats.org/presentationml/2006/main">
  <p:tag name="NUM" val="7"/>
</p:tagLst>
</file>

<file path=ppt/tags/tag995.xml><?xml version="1.0" encoding="utf-8"?>
<p:tagLst xmlns:a="http://schemas.openxmlformats.org/drawingml/2006/main" xmlns:r="http://schemas.openxmlformats.org/officeDocument/2006/relationships" xmlns:p="http://schemas.openxmlformats.org/presentationml/2006/main">
  <p:tag name="NUM" val="9"/>
</p:tagLst>
</file>

<file path=ppt/tags/tag996.xml><?xml version="1.0" encoding="utf-8"?>
<p:tagLst xmlns:a="http://schemas.openxmlformats.org/drawingml/2006/main" xmlns:r="http://schemas.openxmlformats.org/officeDocument/2006/relationships" xmlns:p="http://schemas.openxmlformats.org/presentationml/2006/main">
  <p:tag name="NUM" val="1"/>
</p:tagLst>
</file>

<file path=ppt/tags/tag997.xml><?xml version="1.0" encoding="utf-8"?>
<p:tagLst xmlns:a="http://schemas.openxmlformats.org/drawingml/2006/main" xmlns:r="http://schemas.openxmlformats.org/officeDocument/2006/relationships" xmlns:p="http://schemas.openxmlformats.org/presentationml/2006/main">
  <p:tag name="NUM" val="2"/>
</p:tagLst>
</file>

<file path=ppt/tags/tag998.xml><?xml version="1.0" encoding="utf-8"?>
<p:tagLst xmlns:a="http://schemas.openxmlformats.org/drawingml/2006/main" xmlns:r="http://schemas.openxmlformats.org/officeDocument/2006/relationships" xmlns:p="http://schemas.openxmlformats.org/presentationml/2006/main">
  <p:tag name="NUM" val="3"/>
</p:tagLst>
</file>

<file path=ppt/tags/tag9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4943</TotalTime>
  <Words>3042</Words>
  <PresentationFormat>Affichage à l'écran (4:3)</PresentationFormat>
  <Paragraphs>431</Paragraphs>
  <Slides>124</Slides>
  <Notes>1</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124</vt:i4>
      </vt:variant>
    </vt:vector>
  </HeadingPairs>
  <TitlesOfParts>
    <vt:vector size="134" baseType="lpstr">
      <vt:lpstr>Aptos</vt:lpstr>
      <vt:lpstr>Dosis Bold</vt:lpstr>
      <vt:lpstr>Dosis</vt:lpstr>
      <vt:lpstr>Carelia</vt:lpstr>
      <vt:lpstr>Calibri</vt:lpstr>
      <vt:lpstr>Cambria</vt:lpstr>
      <vt:lpstr>Arial</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2025-08-12T20:11:32Z</dcterms:modified>
</cp:coreProperties>
</file>