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2" name="Google Shape;12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 Daily Updates + Free Google Slide and Powerpoint Templates for your presentation. </a:t>
            </a:r>
            <a:endParaRPr/>
          </a:p>
          <a:p>
            <a:pPr indent="0" lvl="0" marL="0" rtl="0" algn="l">
              <a:spcBef>
                <a:spcPts val="0"/>
              </a:spcBef>
              <a:spcAft>
                <a:spcPts val="0"/>
              </a:spcAft>
              <a:buNone/>
            </a:pPr>
            <a:r>
              <a:rPr lang="tr-TR"/>
              <a:t>www.googleslides.org</a:t>
            </a:r>
            <a:endParaRPr/>
          </a:p>
        </p:txBody>
      </p:sp>
      <p:sp>
        <p:nvSpPr>
          <p:cNvPr id="123" name="Google Shape;123;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8" name="Google Shape;28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9" name="Google Shape;289;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3" name="Google Shape;13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6" name="Google Shape;23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7" name="Google Shape;237;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p:cSld name="标题幻灯片">
    <p:spTree>
      <p:nvGrpSpPr>
        <p:cNvPr id="1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p:cSld name="标题和竖排文字">
    <p:spTree>
      <p:nvGrpSpPr>
        <p:cNvPr id="53" name="Shape 53"/>
        <p:cNvGrpSpPr/>
        <p:nvPr/>
      </p:nvGrpSpPr>
      <p:grpSpPr>
        <a:xfrm>
          <a:off x="0" y="0"/>
          <a:ext cx="0" cy="0"/>
          <a:chOff x="0" y="0"/>
          <a:chExt cx="0" cy="0"/>
        </a:xfrm>
      </p:grpSpPr>
      <p:sp>
        <p:nvSpPr>
          <p:cNvPr id="54" name="Google Shape;54;p11"/>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1"/>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Google Shape;56;p11"/>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p:cSld name="垂直排列标题与&#10;文本">
    <p:spTree>
      <p:nvGrpSpPr>
        <p:cNvPr id="57" name="Shape 57"/>
        <p:cNvGrpSpPr/>
        <p:nvPr/>
      </p:nvGrpSpPr>
      <p:grpSpPr>
        <a:xfrm>
          <a:off x="0" y="0"/>
          <a:ext cx="0" cy="0"/>
          <a:chOff x="0" y="0"/>
          <a:chExt cx="0" cy="0"/>
        </a:xfrm>
      </p:grpSpPr>
      <p:sp>
        <p:nvSpPr>
          <p:cNvPr id="58" name="Google Shape;58;p12"/>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12"/>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12"/>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p:cSld name="标题幻灯片">
    <p:spTree>
      <p:nvGrpSpPr>
        <p:cNvPr id="66" name="Shape 66"/>
        <p:cNvGrpSpPr/>
        <p:nvPr/>
      </p:nvGrpSpPr>
      <p:grpSpPr>
        <a:xfrm>
          <a:off x="0" y="0"/>
          <a:ext cx="0" cy="0"/>
          <a:chOff x="0" y="0"/>
          <a:chExt cx="0" cy="0"/>
        </a:xfrm>
      </p:grpSpPr>
      <p:sp>
        <p:nvSpPr>
          <p:cNvPr id="67" name="Google Shape;67;p14"/>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4"/>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4"/>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p:cSld name="标题和内容">
    <p:spTree>
      <p:nvGrpSpPr>
        <p:cNvPr id="70" name="Shape 70"/>
        <p:cNvGrpSpPr/>
        <p:nvPr/>
      </p:nvGrpSpPr>
      <p:grpSpPr>
        <a:xfrm>
          <a:off x="0" y="0"/>
          <a:ext cx="0" cy="0"/>
          <a:chOff x="0" y="0"/>
          <a:chExt cx="0" cy="0"/>
        </a:xfrm>
      </p:grpSpPr>
      <p:sp>
        <p:nvSpPr>
          <p:cNvPr id="71" name="Google Shape;71;p15"/>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5"/>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5"/>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p:cSld name="节标题">
    <p:spTree>
      <p:nvGrpSpPr>
        <p:cNvPr id="74" name="Shape 74"/>
        <p:cNvGrpSpPr/>
        <p:nvPr/>
      </p:nvGrpSpPr>
      <p:grpSpPr>
        <a:xfrm>
          <a:off x="0" y="0"/>
          <a:ext cx="0" cy="0"/>
          <a:chOff x="0" y="0"/>
          <a:chExt cx="0" cy="0"/>
        </a:xfrm>
      </p:grpSpPr>
      <p:sp>
        <p:nvSpPr>
          <p:cNvPr id="75" name="Google Shape;75;p16"/>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6"/>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6"/>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p:cSld name="两栏内容">
    <p:spTree>
      <p:nvGrpSpPr>
        <p:cNvPr id="78" name="Shape 78"/>
        <p:cNvGrpSpPr/>
        <p:nvPr/>
      </p:nvGrpSpPr>
      <p:grpSpPr>
        <a:xfrm>
          <a:off x="0" y="0"/>
          <a:ext cx="0" cy="0"/>
          <a:chOff x="0" y="0"/>
          <a:chExt cx="0" cy="0"/>
        </a:xfrm>
      </p:grpSpPr>
      <p:sp>
        <p:nvSpPr>
          <p:cNvPr id="79" name="Google Shape;79;p17"/>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7"/>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p:cSld name="比较">
    <p:spTree>
      <p:nvGrpSpPr>
        <p:cNvPr id="82" name="Shape 82"/>
        <p:cNvGrpSpPr/>
        <p:nvPr/>
      </p:nvGrpSpPr>
      <p:grpSpPr>
        <a:xfrm>
          <a:off x="0" y="0"/>
          <a:ext cx="0" cy="0"/>
          <a:chOff x="0" y="0"/>
          <a:chExt cx="0" cy="0"/>
        </a:xfrm>
      </p:grpSpPr>
      <p:sp>
        <p:nvSpPr>
          <p:cNvPr id="83" name="Google Shape;83;p18"/>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8"/>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8"/>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p:cSld name="仅标题">
    <p:spTree>
      <p:nvGrpSpPr>
        <p:cNvPr id="86" name="Shape 86"/>
        <p:cNvGrpSpPr/>
        <p:nvPr/>
      </p:nvGrpSpPr>
      <p:grpSpPr>
        <a:xfrm>
          <a:off x="0" y="0"/>
          <a:ext cx="0" cy="0"/>
          <a:chOff x="0" y="0"/>
          <a:chExt cx="0" cy="0"/>
        </a:xfrm>
      </p:grpSpPr>
      <p:sp>
        <p:nvSpPr>
          <p:cNvPr id="87" name="Google Shape;87;p19"/>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9"/>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9"/>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90" name="Shape 90"/>
        <p:cNvGrpSpPr/>
        <p:nvPr/>
      </p:nvGrpSpPr>
      <p:grpSpPr>
        <a:xfrm>
          <a:off x="0" y="0"/>
          <a:ext cx="0" cy="0"/>
          <a:chOff x="0" y="0"/>
          <a:chExt cx="0" cy="0"/>
        </a:xfrm>
      </p:grpSpPr>
      <p:sp>
        <p:nvSpPr>
          <p:cNvPr id="91" name="Google Shape;91;p20"/>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0"/>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0"/>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94" name="Shape 94"/>
        <p:cNvGrpSpPr/>
        <p:nvPr/>
      </p:nvGrpSpPr>
      <p:grpSpPr>
        <a:xfrm>
          <a:off x="0" y="0"/>
          <a:ext cx="0" cy="0"/>
          <a:chOff x="0" y="0"/>
          <a:chExt cx="0" cy="0"/>
        </a:xfrm>
      </p:grpSpPr>
      <p:sp>
        <p:nvSpPr>
          <p:cNvPr id="95" name="Google Shape;95;p21"/>
          <p:cNvSpPr txBox="1"/>
          <p:nvPr>
            <p:ph type="title"/>
          </p:nvPr>
        </p:nvSpPr>
        <p:spPr>
          <a:xfrm>
            <a:off x="609600" y="273050"/>
            <a:ext cx="40116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1"/>
          <p:cNvSpPr txBox="1"/>
          <p:nvPr>
            <p:ph idx="1" type="body"/>
          </p:nvPr>
        </p:nvSpPr>
        <p:spPr>
          <a:xfrm>
            <a:off x="4767263" y="273050"/>
            <a:ext cx="6815137" cy="585311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7" name="Google Shape;97;p21"/>
          <p:cNvSpPr txBox="1"/>
          <p:nvPr>
            <p:ph idx="2" type="body"/>
          </p:nvPr>
        </p:nvSpPr>
        <p:spPr>
          <a:xfrm>
            <a:off x="609600" y="1435100"/>
            <a:ext cx="4011613" cy="46910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98" name="Google Shape;98;p21"/>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1"/>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1"/>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p:cSld name="标题和内容">
    <p:spTree>
      <p:nvGrpSpPr>
        <p:cNvPr id="12" name="Shape 12"/>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101" name="Shape 101"/>
        <p:cNvGrpSpPr/>
        <p:nvPr/>
      </p:nvGrpSpPr>
      <p:grpSpPr>
        <a:xfrm>
          <a:off x="0" y="0"/>
          <a:ext cx="0" cy="0"/>
          <a:chOff x="0" y="0"/>
          <a:chExt cx="0" cy="0"/>
        </a:xfrm>
      </p:grpSpPr>
      <p:sp>
        <p:nvSpPr>
          <p:cNvPr id="102" name="Google Shape;102;p22"/>
          <p:cNvSpPr txBox="1"/>
          <p:nvPr>
            <p:ph type="title"/>
          </p:nvPr>
        </p:nvSpPr>
        <p:spPr>
          <a:xfrm>
            <a:off x="2389188" y="4800600"/>
            <a:ext cx="73152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2"/>
          <p:cNvSpPr/>
          <p:nvPr>
            <p:ph idx="2" type="pic"/>
          </p:nvPr>
        </p:nvSpPr>
        <p:spPr>
          <a:xfrm>
            <a:off x="2389188" y="612775"/>
            <a:ext cx="73152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04" name="Google Shape;104;p22"/>
          <p:cNvSpPr txBox="1"/>
          <p:nvPr>
            <p:ph idx="1" type="body"/>
          </p:nvPr>
        </p:nvSpPr>
        <p:spPr>
          <a:xfrm>
            <a:off x="2389188" y="5367338"/>
            <a:ext cx="7315200" cy="804862"/>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105" name="Google Shape;105;p22"/>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2"/>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2"/>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108" name="Shape 108"/>
        <p:cNvGrpSpPr/>
        <p:nvPr/>
      </p:nvGrpSpPr>
      <p:grpSpPr>
        <a:xfrm>
          <a:off x="0" y="0"/>
          <a:ext cx="0" cy="0"/>
          <a:chOff x="0" y="0"/>
          <a:chExt cx="0" cy="0"/>
        </a:xfrm>
      </p:grpSpPr>
      <p:sp>
        <p:nvSpPr>
          <p:cNvPr id="109" name="Google Shape;109;p2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3"/>
          <p:cNvSpPr txBox="1"/>
          <p:nvPr>
            <p:ph idx="1" type="body"/>
          </p:nvPr>
        </p:nvSpPr>
        <p:spPr>
          <a:xfrm rot="5400000">
            <a:off x="3833019" y="-1623218"/>
            <a:ext cx="4525963" cy="10972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11" name="Google Shape;111;p23"/>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3"/>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3"/>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文本" type="vertTitleAndTx">
  <p:cSld name="VERTICAL_TITLE_AND_VERTICAL_TEXT">
    <p:spTree>
      <p:nvGrpSpPr>
        <p:cNvPr id="114" name="Shape 114"/>
        <p:cNvGrpSpPr/>
        <p:nvPr/>
      </p:nvGrpSpPr>
      <p:grpSpPr>
        <a:xfrm>
          <a:off x="0" y="0"/>
          <a:ext cx="0" cy="0"/>
          <a:chOff x="0" y="0"/>
          <a:chExt cx="0" cy="0"/>
        </a:xfrm>
      </p:grpSpPr>
      <p:sp>
        <p:nvSpPr>
          <p:cNvPr id="115" name="Google Shape;115;p24"/>
          <p:cNvSpPr txBox="1"/>
          <p:nvPr>
            <p:ph type="title"/>
          </p:nvPr>
        </p:nvSpPr>
        <p:spPr>
          <a:xfrm rot="5400000">
            <a:off x="7285037" y="1828801"/>
            <a:ext cx="5851525" cy="2743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24"/>
          <p:cNvSpPr txBox="1"/>
          <p:nvPr>
            <p:ph idx="1" type="body"/>
          </p:nvPr>
        </p:nvSpPr>
        <p:spPr>
          <a:xfrm rot="5400000">
            <a:off x="1722437" y="-838199"/>
            <a:ext cx="5851525" cy="80772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17" name="Google Shape;117;p24"/>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4"/>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4"/>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p:cSld name="节标题">
    <p:spTree>
      <p:nvGrpSpPr>
        <p:cNvPr id="13" name="Shape 13"/>
        <p:cNvGrpSpPr/>
        <p:nvPr/>
      </p:nvGrpSpPr>
      <p:grpSpPr>
        <a:xfrm>
          <a:off x="0" y="0"/>
          <a:ext cx="0" cy="0"/>
          <a:chOff x="0" y="0"/>
          <a:chExt cx="0" cy="0"/>
        </a:xfrm>
      </p:grpSpPr>
      <p:grpSp>
        <p:nvGrpSpPr>
          <p:cNvPr id="14" name="Google Shape;14;p4"/>
          <p:cNvGrpSpPr/>
          <p:nvPr/>
        </p:nvGrpSpPr>
        <p:grpSpPr>
          <a:xfrm>
            <a:off x="93620" y="95911"/>
            <a:ext cx="11927744" cy="6673598"/>
            <a:chOff x="93620" y="95911"/>
            <a:chExt cx="11927744" cy="6673598"/>
          </a:xfrm>
        </p:grpSpPr>
        <p:pic>
          <p:nvPicPr>
            <p:cNvPr id="15" name="Google Shape;15;p4"/>
            <p:cNvPicPr preferRelativeResize="0"/>
            <p:nvPr/>
          </p:nvPicPr>
          <p:blipFill rotWithShape="1">
            <a:blip r:embed="rId2">
              <a:alphaModFix/>
            </a:blip>
            <a:srcRect b="0" l="0" r="0" t="0"/>
            <a:stretch/>
          </p:blipFill>
          <p:spPr>
            <a:xfrm rot="-5400000">
              <a:off x="4691988" y="-4117215"/>
              <a:ext cx="2790000" cy="11463751"/>
            </a:xfrm>
            <a:prstGeom prst="rect">
              <a:avLst/>
            </a:prstGeom>
            <a:noFill/>
            <a:ln>
              <a:noFill/>
            </a:ln>
          </p:spPr>
        </p:pic>
        <p:pic>
          <p:nvPicPr>
            <p:cNvPr id="16" name="Google Shape;16;p4"/>
            <p:cNvPicPr preferRelativeResize="0"/>
            <p:nvPr/>
          </p:nvPicPr>
          <p:blipFill rotWithShape="1">
            <a:blip r:embed="rId2">
              <a:alphaModFix/>
            </a:blip>
            <a:srcRect b="0" l="0" r="0" t="0"/>
            <a:stretch/>
          </p:blipFill>
          <p:spPr>
            <a:xfrm rot="5400000">
              <a:off x="4632995" y="-577603"/>
              <a:ext cx="2790000" cy="11463751"/>
            </a:xfrm>
            <a:prstGeom prst="rect">
              <a:avLst/>
            </a:prstGeom>
            <a:noFill/>
            <a:ln>
              <a:noFill/>
            </a:ln>
          </p:spPr>
        </p:pic>
        <p:pic>
          <p:nvPicPr>
            <p:cNvPr id="17" name="Google Shape;17;p4"/>
            <p:cNvPicPr preferRelativeResize="0"/>
            <p:nvPr/>
          </p:nvPicPr>
          <p:blipFill rotWithShape="1">
            <a:blip r:embed="rId3">
              <a:alphaModFix/>
            </a:blip>
            <a:srcRect b="0" l="0" r="0" t="0"/>
            <a:stretch/>
          </p:blipFill>
          <p:spPr>
            <a:xfrm rot="-5400000">
              <a:off x="4630114" y="-4381590"/>
              <a:ext cx="2913750" cy="11868751"/>
            </a:xfrm>
            <a:prstGeom prst="rect">
              <a:avLst/>
            </a:prstGeom>
            <a:noFill/>
            <a:ln>
              <a:noFill/>
            </a:ln>
          </p:spPr>
        </p:pic>
        <p:pic>
          <p:nvPicPr>
            <p:cNvPr id="18" name="Google Shape;18;p4"/>
            <p:cNvPicPr preferRelativeResize="0"/>
            <p:nvPr/>
          </p:nvPicPr>
          <p:blipFill rotWithShape="1">
            <a:blip r:embed="rId3">
              <a:alphaModFix/>
            </a:blip>
            <a:srcRect b="0" l="0" r="0" t="0"/>
            <a:stretch/>
          </p:blipFill>
          <p:spPr>
            <a:xfrm rot="5400000">
              <a:off x="4571120" y="-621742"/>
              <a:ext cx="2913750" cy="11868751"/>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19" name="Shape 19"/>
        <p:cNvGrpSpPr/>
        <p:nvPr/>
      </p:nvGrpSpPr>
      <p:grpSpPr>
        <a:xfrm>
          <a:off x="0" y="0"/>
          <a:ext cx="0" cy="0"/>
          <a:chOff x="0" y="0"/>
          <a:chExt cx="0" cy="0"/>
        </a:xfrm>
      </p:grpSpPr>
      <p:sp>
        <p:nvSpPr>
          <p:cNvPr id="20" name="Google Shape;20;p5"/>
          <p:cNvSpPr txBox="1"/>
          <p:nvPr>
            <p:ph type="title"/>
          </p:nvPr>
        </p:nvSpPr>
        <p:spPr>
          <a:xfrm>
            <a:off x="838200" y="365125"/>
            <a:ext cx="10515600" cy="1325563"/>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1" name="Google Shape;2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3" name="Google Shape;23;p5"/>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4" name="Google Shape;24;p5"/>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Google Shape;25;p5"/>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26" name="Shape 26"/>
        <p:cNvGrpSpPr/>
        <p:nvPr/>
      </p:nvGrpSpPr>
      <p:grpSpPr>
        <a:xfrm>
          <a:off x="0" y="0"/>
          <a:ext cx="0" cy="0"/>
          <a:chOff x="0" y="0"/>
          <a:chExt cx="0" cy="0"/>
        </a:xfrm>
      </p:grpSpPr>
      <p:sp>
        <p:nvSpPr>
          <p:cNvPr id="27" name="Google Shape;27;p6"/>
          <p:cNvSpPr txBox="1"/>
          <p:nvPr>
            <p:ph type="title"/>
          </p:nvPr>
        </p:nvSpPr>
        <p:spPr>
          <a:xfrm>
            <a:off x="839788" y="365125"/>
            <a:ext cx="10515600" cy="1325563"/>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8" name="Google Shape;2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29" name="Google Shape;2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0" name="Google Shape;3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31" name="Google Shape;3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2" name="Google Shape;32;p6"/>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Google Shape;33;p6"/>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Google Shape;34;p6"/>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35" name="Shape 35"/>
        <p:cNvGrpSpPr/>
        <p:nvPr/>
      </p:nvGrpSpPr>
      <p:grpSpPr>
        <a:xfrm>
          <a:off x="0" y="0"/>
          <a:ext cx="0" cy="0"/>
          <a:chOff x="0" y="0"/>
          <a:chExt cx="0" cy="0"/>
        </a:xfrm>
      </p:grpSpPr>
      <p:sp>
        <p:nvSpPr>
          <p:cNvPr id="36" name="Google Shape;36;p7"/>
          <p:cNvSpPr txBox="1"/>
          <p:nvPr>
            <p:ph type="title"/>
          </p:nvPr>
        </p:nvSpPr>
        <p:spPr>
          <a:xfrm>
            <a:off x="838200" y="365125"/>
            <a:ext cx="10515600" cy="1325563"/>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7" name="Google Shape;37;p7"/>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Google Shape;38;p7"/>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7"/>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40" name="Shape 40"/>
        <p:cNvGrpSpPr/>
        <p:nvPr/>
      </p:nvGrpSpPr>
      <p:grpSpPr>
        <a:xfrm>
          <a:off x="0" y="0"/>
          <a:ext cx="0" cy="0"/>
          <a:chOff x="0" y="0"/>
          <a:chExt cx="0" cy="0"/>
        </a:xfrm>
      </p:grpSpPr>
      <p:sp>
        <p:nvSpPr>
          <p:cNvPr id="41" name="Google Shape;41;p8"/>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 name="Google Shape;42;p8"/>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 name="Google Shape;43;p8"/>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p:cSld name="内容与标题">
    <p:spTree>
      <p:nvGrpSpPr>
        <p:cNvPr id="44" name="Shape 44"/>
        <p:cNvGrpSpPr/>
        <p:nvPr/>
      </p:nvGrpSpPr>
      <p:grpSpPr>
        <a:xfrm>
          <a:off x="0" y="0"/>
          <a:ext cx="0" cy="0"/>
          <a:chOff x="0" y="0"/>
          <a:chExt cx="0" cy="0"/>
        </a:xfrm>
      </p:grpSpPr>
      <p:sp>
        <p:nvSpPr>
          <p:cNvPr id="45" name="Google Shape;45;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6" name="Google Shape;46;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Google Shape;47;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p:cSld name="图片与标题">
    <p:spTree>
      <p:nvGrpSpPr>
        <p:cNvPr id="48" name="Shape 48"/>
        <p:cNvGrpSpPr/>
        <p:nvPr/>
      </p:nvGrpSpPr>
      <p:grpSpPr>
        <a:xfrm>
          <a:off x="0" y="0"/>
          <a:ext cx="0" cy="0"/>
          <a:chOff x="0" y="0"/>
          <a:chExt cx="0" cy="0"/>
        </a:xfrm>
      </p:grpSpPr>
      <p:sp>
        <p:nvSpPr>
          <p:cNvPr id="49" name="Google Shape;49;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0" name="Google Shape;50;p10"/>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1" name="Google Shape;51;p10"/>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Google Shape;52;p10"/>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3.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363636"/>
            </a:gs>
            <a:gs pos="37000">
              <a:srgbClr val="2B2B2B"/>
            </a:gs>
            <a:gs pos="86000">
              <a:srgbClr val="101010"/>
            </a:gs>
            <a:gs pos="100000">
              <a:srgbClr val="020007"/>
            </a:gs>
          </a:gsLst>
          <a:path path="circle">
            <a:fillToRect b="50%" l="50%" r="50%" t="50%"/>
          </a:path>
          <a:tileRect/>
        </a:gradFill>
      </p:bgPr>
    </p:bg>
    <p:spTree>
      <p:nvGrpSpPr>
        <p:cNvPr id="9" name="Shape 9"/>
        <p:cNvGrpSpPr/>
        <p:nvPr/>
      </p:nvGrpSpPr>
      <p:grpSpPr>
        <a:xfrm>
          <a:off x="0" y="0"/>
          <a:ext cx="0" cy="0"/>
          <a:chOff x="0" y="0"/>
          <a:chExt cx="0" cy="0"/>
        </a:xfrm>
      </p:grpSpPr>
      <p:pic>
        <p:nvPicPr>
          <p:cNvPr id="10" name="Google Shape;10;p1"/>
          <p:cNvPicPr preferRelativeResize="0"/>
          <p:nvPr/>
        </p:nvPicPr>
        <p:blipFill rotWithShape="1">
          <a:blip r:embed="rId1">
            <a:alphaModFix/>
          </a:blip>
          <a:srcRect b="0" l="0" r="0" t="0"/>
          <a:stretch/>
        </p:blipFill>
        <p:spPr>
          <a:xfrm>
            <a:off x="57665" y="94763"/>
            <a:ext cx="12076670" cy="66520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62626"/>
        </a:solidFill>
      </p:bgPr>
    </p:bg>
    <p:spTree>
      <p:nvGrpSpPr>
        <p:cNvPr id="61" name="Shape 61"/>
        <p:cNvGrpSpPr/>
        <p:nvPr/>
      </p:nvGrpSpPr>
      <p:grpSpPr>
        <a:xfrm>
          <a:off x="0" y="0"/>
          <a:ext cx="0" cy="0"/>
          <a:chOff x="0" y="0"/>
          <a:chExt cx="0" cy="0"/>
        </a:xfrm>
      </p:grpSpPr>
      <p:sp>
        <p:nvSpPr>
          <p:cNvPr id="62" name="Google Shape;62;p1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3" name="Google Shape;63;p13"/>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Google Shape;64;p13"/>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Google Shape;65;p13"/>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13.png"/><Relationship Id="rId5"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png"/><Relationship Id="rId4" Type="http://schemas.openxmlformats.org/officeDocument/2006/relationships/image" Target="../media/image13.png"/><Relationship Id="rId5" Type="http://schemas.openxmlformats.org/officeDocument/2006/relationships/image" Target="../media/image5.png"/><Relationship Id="rId6"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0.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7.png"/><Relationship Id="rId5"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media/image17.png"/><Relationship Id="rId5" Type="http://schemas.openxmlformats.org/officeDocument/2006/relationships/image" Target="../media/image9.png"/><Relationship Id="rId6" Type="http://schemas.openxmlformats.org/officeDocument/2006/relationships/image" Target="../media/image12.png"/><Relationship Id="rId7" Type="http://schemas.openxmlformats.org/officeDocument/2006/relationships/image" Target="../media/image16.png"/><Relationship Id="rId8"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png"/><Relationship Id="rId4" Type="http://schemas.openxmlformats.org/officeDocument/2006/relationships/image" Target="../media/image7.png"/><Relationship Id="rId5" Type="http://schemas.openxmlformats.org/officeDocument/2006/relationships/image" Target="../media/image15.png"/><Relationship Id="rId6" Type="http://schemas.openxmlformats.org/officeDocument/2006/relationships/image" Target="../media/image1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0.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pic>
        <p:nvPicPr>
          <p:cNvPr id="125" name="Google Shape;125;p25"/>
          <p:cNvPicPr preferRelativeResize="0"/>
          <p:nvPr/>
        </p:nvPicPr>
        <p:blipFill rotWithShape="1">
          <a:blip r:embed="rId3">
            <a:alphaModFix/>
          </a:blip>
          <a:srcRect b="0" l="0" r="0" t="0"/>
          <a:stretch/>
        </p:blipFill>
        <p:spPr>
          <a:xfrm rot="10800000">
            <a:off x="4144503" y="3635499"/>
            <a:ext cx="3923069" cy="1330139"/>
          </a:xfrm>
          <a:prstGeom prst="rect">
            <a:avLst/>
          </a:prstGeom>
          <a:noFill/>
          <a:ln>
            <a:noFill/>
          </a:ln>
        </p:spPr>
      </p:pic>
      <p:sp>
        <p:nvSpPr>
          <p:cNvPr id="126" name="Google Shape;126;p25"/>
          <p:cNvSpPr txBox="1"/>
          <p:nvPr/>
        </p:nvSpPr>
        <p:spPr>
          <a:xfrm>
            <a:off x="2869738" y="2189612"/>
            <a:ext cx="6531428"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i="0" lang="tr-TR" sz="4800" u="none" cap="none" strike="noStrike">
                <a:solidFill>
                  <a:schemeClr val="lt1"/>
                </a:solidFill>
                <a:latin typeface="Pacifico"/>
                <a:ea typeface="Pacifico"/>
                <a:cs typeface="Pacifico"/>
                <a:sym typeface="Pacifico"/>
              </a:rPr>
              <a:t>Black Board</a:t>
            </a:r>
            <a:endParaRPr>
              <a:latin typeface="Pacifico"/>
              <a:ea typeface="Pacifico"/>
              <a:cs typeface="Pacifico"/>
              <a:sym typeface="Pacifico"/>
            </a:endParaRPr>
          </a:p>
          <a:p>
            <a:pPr indent="0" lvl="0" marL="0" marR="0" rtl="0" algn="ctr">
              <a:spcBef>
                <a:spcPts val="0"/>
              </a:spcBef>
              <a:spcAft>
                <a:spcPts val="0"/>
              </a:spcAft>
              <a:buNone/>
            </a:pPr>
            <a:r>
              <a:rPr i="0" lang="tr-TR" sz="4800" u="none" cap="none" strike="noStrike">
                <a:solidFill>
                  <a:schemeClr val="lt1"/>
                </a:solidFill>
                <a:latin typeface="Pacifico"/>
                <a:ea typeface="Pacifico"/>
                <a:cs typeface="Pacifico"/>
                <a:sym typeface="Pacifico"/>
              </a:rPr>
              <a:t>Google Slides</a:t>
            </a:r>
            <a:endParaRPr i="0" sz="4800" u="none" cap="none" strike="noStrike">
              <a:solidFill>
                <a:schemeClr val="lt1"/>
              </a:solidFill>
              <a:latin typeface="Pacifico"/>
              <a:ea typeface="Pacifico"/>
              <a:cs typeface="Pacifico"/>
              <a:sym typeface="Pacifico"/>
            </a:endParaRPr>
          </a:p>
        </p:txBody>
      </p:sp>
      <p:pic>
        <p:nvPicPr>
          <p:cNvPr id="127" name="Google Shape;127;p25"/>
          <p:cNvPicPr preferRelativeResize="0"/>
          <p:nvPr/>
        </p:nvPicPr>
        <p:blipFill rotWithShape="1">
          <a:blip r:embed="rId4">
            <a:alphaModFix/>
          </a:blip>
          <a:srcRect b="0" l="0" r="0" t="0"/>
          <a:stretch/>
        </p:blipFill>
        <p:spPr>
          <a:xfrm>
            <a:off x="653958" y="600903"/>
            <a:ext cx="1462500" cy="1091250"/>
          </a:xfrm>
          <a:prstGeom prst="rect">
            <a:avLst/>
          </a:prstGeom>
          <a:noFill/>
          <a:ln>
            <a:noFill/>
          </a:ln>
        </p:spPr>
      </p:pic>
      <p:pic>
        <p:nvPicPr>
          <p:cNvPr id="128" name="Google Shape;128;p25"/>
          <p:cNvPicPr preferRelativeResize="0"/>
          <p:nvPr/>
        </p:nvPicPr>
        <p:blipFill rotWithShape="1">
          <a:blip r:embed="rId4">
            <a:alphaModFix/>
          </a:blip>
          <a:srcRect b="0" l="0" r="0" t="0"/>
          <a:stretch/>
        </p:blipFill>
        <p:spPr>
          <a:xfrm flipH="1">
            <a:off x="10088315" y="600903"/>
            <a:ext cx="1462500" cy="1091250"/>
          </a:xfrm>
          <a:prstGeom prst="rect">
            <a:avLst/>
          </a:prstGeom>
          <a:noFill/>
          <a:ln>
            <a:noFill/>
          </a:ln>
        </p:spPr>
      </p:pic>
      <p:pic>
        <p:nvPicPr>
          <p:cNvPr id="129" name="Google Shape;129;p25"/>
          <p:cNvPicPr preferRelativeResize="0"/>
          <p:nvPr/>
        </p:nvPicPr>
        <p:blipFill rotWithShape="1">
          <a:blip r:embed="rId5">
            <a:alphaModFix/>
          </a:blip>
          <a:srcRect b="0" l="0" r="0" t="0"/>
          <a:stretch/>
        </p:blipFill>
        <p:spPr>
          <a:xfrm rot="1536900">
            <a:off x="5412284" y="1202778"/>
            <a:ext cx="1248750" cy="978750"/>
          </a:xfrm>
          <a:prstGeom prst="rect">
            <a:avLst/>
          </a:prstGeom>
          <a:noFill/>
          <a:ln>
            <a:noFill/>
          </a:ln>
        </p:spPr>
      </p:pic>
      <p:sp>
        <p:nvSpPr>
          <p:cNvPr id="130" name="Google Shape;130;p25"/>
          <p:cNvSpPr/>
          <p:nvPr/>
        </p:nvSpPr>
        <p:spPr>
          <a:xfrm>
            <a:off x="3349866" y="5451930"/>
            <a:ext cx="5373586" cy="755528"/>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10000"/>
              </a:lnSpc>
              <a:spcBef>
                <a:spcPts val="0"/>
              </a:spcBef>
              <a:spcAft>
                <a:spcPts val="0"/>
              </a:spcAft>
              <a:buNone/>
            </a:pPr>
            <a:r>
              <a:rPr i="0" lang="tr-TR" sz="2000" u="none" cap="none" strike="noStrike">
                <a:solidFill>
                  <a:schemeClr val="lt1"/>
                </a:solidFill>
                <a:latin typeface="Helvetica Neue"/>
                <a:ea typeface="Helvetica Neue"/>
                <a:cs typeface="Helvetica Neue"/>
                <a:sym typeface="Helvetica Neue"/>
              </a:rPr>
              <a:t>Free Google Slide and Powerpoint Templates</a:t>
            </a:r>
            <a:br>
              <a:rPr i="0" lang="tr-TR" sz="2000" u="none" cap="none" strike="noStrike">
                <a:solidFill>
                  <a:schemeClr val="lt1"/>
                </a:solidFill>
                <a:latin typeface="Helvetica Neue"/>
                <a:ea typeface="Helvetica Neue"/>
                <a:cs typeface="Helvetica Neue"/>
                <a:sym typeface="Helvetica Neue"/>
              </a:rPr>
            </a:br>
            <a:r>
              <a:rPr i="0" lang="tr-TR" sz="2000" u="none" cap="none" strike="noStrike">
                <a:solidFill>
                  <a:schemeClr val="lt1"/>
                </a:solidFill>
                <a:latin typeface="Helvetica Neue"/>
                <a:ea typeface="Helvetica Neue"/>
                <a:cs typeface="Helvetica Neue"/>
                <a:sym typeface="Helvetica Neue"/>
              </a:rPr>
              <a:t>www.</a:t>
            </a:r>
            <a:r>
              <a:rPr b="1" i="0" lang="tr-TR" sz="2000" u="none" cap="none" strike="noStrike">
                <a:solidFill>
                  <a:schemeClr val="lt1"/>
                </a:solidFill>
                <a:latin typeface="Helvetica Neue"/>
                <a:ea typeface="Helvetica Neue"/>
                <a:cs typeface="Helvetica Neue"/>
                <a:sym typeface="Helvetica Neue"/>
              </a:rPr>
              <a:t>googleslides</a:t>
            </a:r>
            <a:r>
              <a:rPr i="0" lang="tr-TR" sz="2000" u="none" cap="none" strike="noStrike">
                <a:solidFill>
                  <a:schemeClr val="lt1"/>
                </a:solidFill>
                <a:latin typeface="Helvetica Neue"/>
                <a:ea typeface="Helvetica Neue"/>
                <a:cs typeface="Helvetica Neue"/>
                <a:sym typeface="Helvetica Neue"/>
              </a:rPr>
              <a:t>.org</a:t>
            </a:r>
            <a:endParaRPr i="0" sz="2000" u="none" cap="none" strike="noStrike">
              <a:solidFill>
                <a:schemeClr val="lt1"/>
              </a:solidFill>
              <a:latin typeface="Helvetica Neue"/>
              <a:ea typeface="Helvetica Neue"/>
              <a:cs typeface="Helvetica Neue"/>
              <a:sym typeface="Helvetica Neue"/>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pic>
        <p:nvPicPr>
          <p:cNvPr id="291" name="Google Shape;291;p34"/>
          <p:cNvPicPr preferRelativeResize="0"/>
          <p:nvPr/>
        </p:nvPicPr>
        <p:blipFill rotWithShape="1">
          <a:blip r:embed="rId3">
            <a:alphaModFix/>
          </a:blip>
          <a:srcRect b="0" l="0" r="0" t="0"/>
          <a:stretch/>
        </p:blipFill>
        <p:spPr>
          <a:xfrm>
            <a:off x="4144503" y="3940299"/>
            <a:ext cx="3923069" cy="1330139"/>
          </a:xfrm>
          <a:prstGeom prst="rect">
            <a:avLst/>
          </a:prstGeom>
          <a:noFill/>
          <a:ln>
            <a:noFill/>
          </a:ln>
        </p:spPr>
      </p:pic>
      <p:sp>
        <p:nvSpPr>
          <p:cNvPr id="292" name="Google Shape;292;p34"/>
          <p:cNvSpPr txBox="1"/>
          <p:nvPr/>
        </p:nvSpPr>
        <p:spPr>
          <a:xfrm>
            <a:off x="2869738" y="2189612"/>
            <a:ext cx="6531428"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4800">
                <a:solidFill>
                  <a:schemeClr val="lt1"/>
                </a:solidFill>
                <a:latin typeface="Pacifico"/>
                <a:ea typeface="Pacifico"/>
                <a:cs typeface="Pacifico"/>
                <a:sym typeface="Pacifico"/>
              </a:rPr>
              <a:t>Thank</a:t>
            </a:r>
            <a:endParaRPr>
              <a:latin typeface="Pacifico"/>
              <a:ea typeface="Pacifico"/>
              <a:cs typeface="Pacifico"/>
              <a:sym typeface="Pacifico"/>
            </a:endParaRPr>
          </a:p>
          <a:p>
            <a:pPr indent="0" lvl="0" marL="0" marR="0" rtl="0" algn="ctr">
              <a:spcBef>
                <a:spcPts val="0"/>
              </a:spcBef>
              <a:spcAft>
                <a:spcPts val="0"/>
              </a:spcAft>
              <a:buNone/>
            </a:pPr>
            <a:r>
              <a:rPr lang="tr-TR" sz="4800">
                <a:solidFill>
                  <a:schemeClr val="lt1"/>
                </a:solidFill>
                <a:latin typeface="Pacifico"/>
                <a:ea typeface="Pacifico"/>
                <a:cs typeface="Pacifico"/>
                <a:sym typeface="Pacifico"/>
              </a:rPr>
              <a:t>You!</a:t>
            </a:r>
            <a:endParaRPr sz="4800">
              <a:solidFill>
                <a:schemeClr val="lt1"/>
              </a:solidFill>
              <a:latin typeface="Pacifico"/>
              <a:ea typeface="Pacifico"/>
              <a:cs typeface="Pacifico"/>
              <a:sym typeface="Pacifico"/>
            </a:endParaRPr>
          </a:p>
        </p:txBody>
      </p:sp>
      <p:pic>
        <p:nvPicPr>
          <p:cNvPr id="293" name="Google Shape;293;p34"/>
          <p:cNvPicPr preferRelativeResize="0"/>
          <p:nvPr/>
        </p:nvPicPr>
        <p:blipFill rotWithShape="1">
          <a:blip r:embed="rId4">
            <a:alphaModFix/>
          </a:blip>
          <a:srcRect b="0" l="0" r="0" t="0"/>
          <a:stretch/>
        </p:blipFill>
        <p:spPr>
          <a:xfrm>
            <a:off x="815883" y="724728"/>
            <a:ext cx="1462500" cy="1091250"/>
          </a:xfrm>
          <a:prstGeom prst="rect">
            <a:avLst/>
          </a:prstGeom>
          <a:noFill/>
          <a:ln>
            <a:noFill/>
          </a:ln>
        </p:spPr>
      </p:pic>
      <p:pic>
        <p:nvPicPr>
          <p:cNvPr id="294" name="Google Shape;294;p34"/>
          <p:cNvPicPr preferRelativeResize="0"/>
          <p:nvPr/>
        </p:nvPicPr>
        <p:blipFill rotWithShape="1">
          <a:blip r:embed="rId4">
            <a:alphaModFix/>
          </a:blip>
          <a:srcRect b="0" l="0" r="0" t="0"/>
          <a:stretch/>
        </p:blipFill>
        <p:spPr>
          <a:xfrm flipH="1">
            <a:off x="9878765" y="724728"/>
            <a:ext cx="1462500" cy="1091250"/>
          </a:xfrm>
          <a:prstGeom prst="rect">
            <a:avLst/>
          </a:prstGeom>
          <a:noFill/>
          <a:ln>
            <a:noFill/>
          </a:ln>
        </p:spPr>
      </p:pic>
      <p:pic>
        <p:nvPicPr>
          <p:cNvPr id="295" name="Google Shape;295;p34"/>
          <p:cNvPicPr preferRelativeResize="0"/>
          <p:nvPr/>
        </p:nvPicPr>
        <p:blipFill rotWithShape="1">
          <a:blip r:embed="rId5">
            <a:alphaModFix/>
          </a:blip>
          <a:srcRect b="0" l="0" r="0" t="0"/>
          <a:stretch/>
        </p:blipFill>
        <p:spPr>
          <a:xfrm rot="3132003">
            <a:off x="6809695" y="1461474"/>
            <a:ext cx="1248750" cy="978750"/>
          </a:xfrm>
          <a:prstGeom prst="rect">
            <a:avLst/>
          </a:prstGeom>
          <a:noFill/>
          <a:ln>
            <a:noFill/>
          </a:ln>
        </p:spPr>
      </p:pic>
      <p:pic>
        <p:nvPicPr>
          <p:cNvPr id="296" name="Google Shape;296;p34"/>
          <p:cNvPicPr preferRelativeResize="0"/>
          <p:nvPr/>
        </p:nvPicPr>
        <p:blipFill rotWithShape="1">
          <a:blip r:embed="rId6">
            <a:alphaModFix/>
          </a:blip>
          <a:srcRect b="0" l="0" r="0" t="0"/>
          <a:stretch/>
        </p:blipFill>
        <p:spPr>
          <a:xfrm>
            <a:off x="2594227" y="2744143"/>
            <a:ext cx="1361250" cy="13162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6"/>
          <p:cNvSpPr/>
          <p:nvPr/>
        </p:nvSpPr>
        <p:spPr>
          <a:xfrm>
            <a:off x="496989" y="6017889"/>
            <a:ext cx="762643" cy="2308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PPT模板下载：www.1ppt.com/moban/     行业PPT模板：www.1ppt.com/hangye/ </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节日PPT模板：www.1ppt.com/jieri/           PPT素材下载：www.1ppt.com/sucai/</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PPT背景图片：www.1ppt.com/beijing/      PPT图表下载：www.1ppt.com/tubiao/      </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优秀PPT下载：www.1ppt.com/xiazai/        PPT教程： www.1ppt.com/powerpoint/      </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Word教程： www.1ppt.com/word/              Excel教程：www.1ppt.com/excel/  </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资料下载：www.1ppt.com/ziliao/                PPT课件下载：www.1ppt.com/kejian/ </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范文下载：www.1ppt.com/fanwen/             试卷下载：www.1ppt.com/shiti/  </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教案下载：www.1ppt.com/jiaoan/        PPT论坛：www.1ppt.cn</a:t>
            </a:r>
            <a:endParaRPr/>
          </a:p>
          <a:p>
            <a:pPr indent="0" lvl="0" marL="0" marR="0" rtl="0" algn="l">
              <a:lnSpc>
                <a:spcPct val="100000"/>
              </a:lnSpc>
              <a:spcBef>
                <a:spcPts val="0"/>
              </a:spcBef>
              <a:spcAft>
                <a:spcPts val="0"/>
              </a:spcAft>
              <a:buClr>
                <a:srgbClr val="000000"/>
              </a:buClr>
              <a:buSzPts val="100"/>
              <a:buFont typeface="Calibri"/>
              <a:buNone/>
            </a:pPr>
            <a:r>
              <a:rPr b="0" i="0" lang="tr-TR" sz="100" u="none" cap="none" strike="noStrike">
                <a:solidFill>
                  <a:srgbClr val="000000"/>
                </a:solidFill>
                <a:latin typeface="Calibri"/>
                <a:ea typeface="Calibri"/>
                <a:cs typeface="Calibri"/>
                <a:sym typeface="Calibri"/>
              </a:rPr>
              <a:t> </a:t>
            </a:r>
            <a:endParaRPr b="0" i="0" sz="100" u="none" cap="none" strike="noStrike">
              <a:solidFill>
                <a:srgbClr val="000000"/>
              </a:solidFill>
              <a:latin typeface="Calibri"/>
              <a:ea typeface="Calibri"/>
              <a:cs typeface="Calibri"/>
              <a:sym typeface="Calibri"/>
            </a:endParaRPr>
          </a:p>
        </p:txBody>
      </p:sp>
      <p:pic>
        <p:nvPicPr>
          <p:cNvPr id="137" name="Google Shape;137;p26"/>
          <p:cNvPicPr preferRelativeResize="0"/>
          <p:nvPr/>
        </p:nvPicPr>
        <p:blipFill rotWithShape="1">
          <a:blip r:embed="rId3">
            <a:alphaModFix/>
          </a:blip>
          <a:srcRect b="0" l="0" r="0" t="0"/>
          <a:stretch/>
        </p:blipFill>
        <p:spPr>
          <a:xfrm>
            <a:off x="1259632" y="922237"/>
            <a:ext cx="9615465" cy="3838846"/>
          </a:xfrm>
          <a:prstGeom prst="rect">
            <a:avLst/>
          </a:prstGeom>
          <a:noFill/>
          <a:ln>
            <a:noFill/>
          </a:ln>
        </p:spPr>
      </p:pic>
      <p:sp>
        <p:nvSpPr>
          <p:cNvPr id="138" name="Google Shape;138;p26"/>
          <p:cNvSpPr txBox="1"/>
          <p:nvPr/>
        </p:nvSpPr>
        <p:spPr>
          <a:xfrm>
            <a:off x="1904700" y="594800"/>
            <a:ext cx="2952600" cy="3327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tr-TR" sz="30000" u="none" cap="none" strike="noStrike">
                <a:solidFill>
                  <a:schemeClr val="lt1"/>
                </a:solidFill>
                <a:latin typeface="Pacifico"/>
                <a:ea typeface="Pacifico"/>
                <a:cs typeface="Pacifico"/>
                <a:sym typeface="Pacifico"/>
              </a:rPr>
              <a:t>1</a:t>
            </a:r>
            <a:endParaRPr sz="30000">
              <a:solidFill>
                <a:schemeClr val="lt1"/>
              </a:solidFill>
              <a:latin typeface="Pacifico"/>
              <a:ea typeface="Pacifico"/>
              <a:cs typeface="Pacifico"/>
              <a:sym typeface="Pacifico"/>
            </a:endParaRPr>
          </a:p>
        </p:txBody>
      </p:sp>
      <p:sp>
        <p:nvSpPr>
          <p:cNvPr id="139" name="Google Shape;139;p26"/>
          <p:cNvSpPr txBox="1"/>
          <p:nvPr/>
        </p:nvSpPr>
        <p:spPr>
          <a:xfrm>
            <a:off x="4148175" y="2954573"/>
            <a:ext cx="5471686"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chemeClr val="lt1"/>
                </a:solidFill>
                <a:latin typeface="Pacifico"/>
                <a:ea typeface="Pacifico"/>
                <a:cs typeface="Pacifico"/>
                <a:sym typeface="Pacifico"/>
              </a:rPr>
              <a:t>Add your Title here.</a:t>
            </a:r>
            <a:endParaRPr b="1" sz="3600">
              <a:solidFill>
                <a:schemeClr val="lt1"/>
              </a:solidFill>
              <a:latin typeface="Pacifico"/>
              <a:ea typeface="Pacifico"/>
              <a:cs typeface="Pacifico"/>
              <a:sym typeface="Pacific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grpSp>
        <p:nvGrpSpPr>
          <p:cNvPr id="145" name="Google Shape;145;p27"/>
          <p:cNvGrpSpPr/>
          <p:nvPr/>
        </p:nvGrpSpPr>
        <p:grpSpPr>
          <a:xfrm>
            <a:off x="5534025" y="1670050"/>
            <a:ext cx="5972174" cy="4673599"/>
            <a:chOff x="0" y="0"/>
            <a:chExt cx="5455740" cy="4269986"/>
          </a:xfrm>
        </p:grpSpPr>
        <p:grpSp>
          <p:nvGrpSpPr>
            <p:cNvPr id="146" name="Google Shape;146;p27"/>
            <p:cNvGrpSpPr/>
            <p:nvPr/>
          </p:nvGrpSpPr>
          <p:grpSpPr>
            <a:xfrm>
              <a:off x="1271219" y="0"/>
              <a:ext cx="2924098" cy="3315920"/>
              <a:chOff x="0" y="0"/>
              <a:chExt cx="2924098" cy="3315920"/>
            </a:xfrm>
          </p:grpSpPr>
          <p:sp>
            <p:nvSpPr>
              <p:cNvPr id="147" name="Google Shape;147;p27"/>
              <p:cNvSpPr/>
              <p:nvPr/>
            </p:nvSpPr>
            <p:spPr>
              <a:xfrm rot="-5400000">
                <a:off x="-1026291" y="1746370"/>
                <a:ext cx="2595840" cy="543258"/>
              </a:xfrm>
              <a:prstGeom prst="rect">
                <a:avLst/>
              </a:pr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48" name="Google Shape;148;p27"/>
              <p:cNvSpPr/>
              <p:nvPr/>
            </p:nvSpPr>
            <p:spPr>
              <a:xfrm rot="-5400000">
                <a:off x="-180853" y="1994800"/>
                <a:ext cx="2091783" cy="550456"/>
              </a:xfrm>
              <a:prstGeom prst="rect">
                <a:avLst/>
              </a:pr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49" name="Google Shape;149;p27"/>
              <p:cNvSpPr/>
              <p:nvPr/>
            </p:nvSpPr>
            <p:spPr>
              <a:xfrm rot="-5400000">
                <a:off x="-199510" y="1386331"/>
                <a:ext cx="3315920" cy="543258"/>
              </a:xfrm>
              <a:prstGeom prst="rect">
                <a:avLst/>
              </a:pr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50" name="Google Shape;150;p27"/>
              <p:cNvSpPr/>
              <p:nvPr/>
            </p:nvSpPr>
            <p:spPr>
              <a:xfrm rot="-5400000">
                <a:off x="752141" y="1744569"/>
                <a:ext cx="2595842" cy="546860"/>
              </a:xfrm>
              <a:prstGeom prst="rect">
                <a:avLst/>
              </a:pr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51" name="Google Shape;151;p27"/>
              <p:cNvSpPr/>
              <p:nvPr/>
            </p:nvSpPr>
            <p:spPr>
              <a:xfrm rot="-5400000">
                <a:off x="1133128" y="1524949"/>
                <a:ext cx="3027888" cy="554052"/>
              </a:xfrm>
              <a:prstGeom prst="rect">
                <a:avLst/>
              </a:pr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grpSp>
        <p:grpSp>
          <p:nvGrpSpPr>
            <p:cNvPr id="152" name="Google Shape;152;p27"/>
            <p:cNvGrpSpPr/>
            <p:nvPr/>
          </p:nvGrpSpPr>
          <p:grpSpPr>
            <a:xfrm>
              <a:off x="0" y="3315917"/>
              <a:ext cx="5455740" cy="954069"/>
              <a:chOff x="0" y="0"/>
              <a:chExt cx="5455740" cy="954069"/>
            </a:xfrm>
          </p:grpSpPr>
          <p:sp>
            <p:nvSpPr>
              <p:cNvPr id="153" name="Google Shape;153;p27"/>
              <p:cNvSpPr/>
              <p:nvPr/>
            </p:nvSpPr>
            <p:spPr>
              <a:xfrm rot="-5400000">
                <a:off x="430204" y="-430204"/>
                <a:ext cx="954069" cy="1814477"/>
              </a:xfrm>
              <a:custGeom>
                <a:rect b="b" l="l" r="r" t="t"/>
                <a:pathLst>
                  <a:path extrusionOk="0" h="1814477" w="954069">
                    <a:moveTo>
                      <a:pt x="2" y="0"/>
                    </a:moveTo>
                    <a:lnTo>
                      <a:pt x="954069" y="1264019"/>
                    </a:lnTo>
                    <a:lnTo>
                      <a:pt x="954069" y="1814477"/>
                    </a:lnTo>
                    <a:lnTo>
                      <a:pt x="0" y="1155577"/>
                    </a:lnTo>
                    <a:cubicBezTo>
                      <a:pt x="1" y="851066"/>
                      <a:pt x="1" y="304511"/>
                      <a:pt x="2" y="0"/>
                    </a:cubicBezTo>
                    <a:close/>
                  </a:path>
                </a:pathLst>
              </a:cu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54" name="Google Shape;154;p27"/>
              <p:cNvSpPr/>
              <p:nvPr/>
            </p:nvSpPr>
            <p:spPr>
              <a:xfrm rot="-5400000">
                <a:off x="2256234" y="-40243"/>
                <a:ext cx="954068" cy="1034556"/>
              </a:xfrm>
              <a:custGeom>
                <a:rect b="b" l="l" r="r" t="t"/>
                <a:pathLst>
                  <a:path extrusionOk="0" h="1034556" w="954068">
                    <a:moveTo>
                      <a:pt x="0" y="0"/>
                    </a:moveTo>
                    <a:lnTo>
                      <a:pt x="954068" y="242046"/>
                    </a:lnTo>
                    <a:lnTo>
                      <a:pt x="954068" y="792504"/>
                    </a:lnTo>
                    <a:lnTo>
                      <a:pt x="13447" y="1034556"/>
                    </a:lnTo>
                    <a:cubicBezTo>
                      <a:pt x="13447" y="747977"/>
                      <a:pt x="0" y="286579"/>
                      <a:pt x="0" y="0"/>
                    </a:cubicBezTo>
                    <a:close/>
                  </a:path>
                </a:pathLst>
              </a:cu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55" name="Google Shape;155;p27"/>
              <p:cNvSpPr/>
              <p:nvPr/>
            </p:nvSpPr>
            <p:spPr>
              <a:xfrm flipH="1" rot="5400000">
                <a:off x="4071467" y="-430204"/>
                <a:ext cx="954069" cy="1814477"/>
              </a:xfrm>
              <a:custGeom>
                <a:rect b="b" l="l" r="r" t="t"/>
                <a:pathLst>
                  <a:path extrusionOk="0" h="1814477" w="954069">
                    <a:moveTo>
                      <a:pt x="2" y="0"/>
                    </a:moveTo>
                    <a:lnTo>
                      <a:pt x="954069" y="1264019"/>
                    </a:lnTo>
                    <a:lnTo>
                      <a:pt x="954069" y="1814477"/>
                    </a:lnTo>
                    <a:lnTo>
                      <a:pt x="0" y="1155577"/>
                    </a:lnTo>
                    <a:cubicBezTo>
                      <a:pt x="1" y="851066"/>
                      <a:pt x="1" y="304511"/>
                      <a:pt x="2" y="0"/>
                    </a:cubicBezTo>
                    <a:close/>
                  </a:path>
                </a:pathLst>
              </a:cu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56" name="Google Shape;156;p27"/>
              <p:cNvSpPr/>
              <p:nvPr/>
            </p:nvSpPr>
            <p:spPr>
              <a:xfrm rot="-5400000">
                <a:off x="1370113" y="-114199"/>
                <a:ext cx="927174" cy="1155574"/>
              </a:xfrm>
              <a:custGeom>
                <a:rect b="b" l="l" r="r" t="t"/>
                <a:pathLst>
                  <a:path extrusionOk="0" h="1155574" w="927174">
                    <a:moveTo>
                      <a:pt x="0" y="0"/>
                    </a:moveTo>
                    <a:lnTo>
                      <a:pt x="927174" y="605116"/>
                    </a:lnTo>
                    <a:lnTo>
                      <a:pt x="927174" y="1155574"/>
                    </a:lnTo>
                    <a:lnTo>
                      <a:pt x="1" y="900081"/>
                    </a:lnTo>
                    <a:cubicBezTo>
                      <a:pt x="1" y="568678"/>
                      <a:pt x="0" y="331403"/>
                      <a:pt x="0" y="0"/>
                    </a:cubicBezTo>
                    <a:close/>
                  </a:path>
                </a:pathLst>
              </a:cu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sp>
            <p:nvSpPr>
              <p:cNvPr id="157" name="Google Shape;157;p27"/>
              <p:cNvSpPr/>
              <p:nvPr/>
            </p:nvSpPr>
            <p:spPr>
              <a:xfrm flipH="1" rot="5400000">
                <a:off x="3162051" y="-114200"/>
                <a:ext cx="927174" cy="1155574"/>
              </a:xfrm>
              <a:custGeom>
                <a:rect b="b" l="l" r="r" t="t"/>
                <a:pathLst>
                  <a:path extrusionOk="0" h="1155574" w="927174">
                    <a:moveTo>
                      <a:pt x="0" y="0"/>
                    </a:moveTo>
                    <a:lnTo>
                      <a:pt x="927174" y="605116"/>
                    </a:lnTo>
                    <a:lnTo>
                      <a:pt x="927174" y="1155574"/>
                    </a:lnTo>
                    <a:lnTo>
                      <a:pt x="1" y="900081"/>
                    </a:lnTo>
                    <a:cubicBezTo>
                      <a:pt x="1" y="568678"/>
                      <a:pt x="0" y="331403"/>
                      <a:pt x="0" y="0"/>
                    </a:cubicBezTo>
                    <a:close/>
                  </a:path>
                </a:pathLst>
              </a:custGeom>
              <a:solidFill>
                <a:srgbClr val="2B2B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Microsoft Yahei"/>
                  <a:ea typeface="Microsoft Yahei"/>
                  <a:cs typeface="Microsoft Yahei"/>
                  <a:sym typeface="Microsoft Yahei"/>
                </a:endParaRPr>
              </a:p>
            </p:txBody>
          </p:sp>
        </p:grpSp>
      </p:grpSp>
      <p:pic>
        <p:nvPicPr>
          <p:cNvPr id="158" name="Google Shape;158;p27"/>
          <p:cNvPicPr preferRelativeResize="0"/>
          <p:nvPr/>
        </p:nvPicPr>
        <p:blipFill rotWithShape="1">
          <a:blip r:embed="rId3">
            <a:alphaModFix/>
          </a:blip>
          <a:srcRect b="0" l="0" r="0" t="0"/>
          <a:stretch/>
        </p:blipFill>
        <p:spPr>
          <a:xfrm>
            <a:off x="1837241" y="729942"/>
            <a:ext cx="4250713" cy="927407"/>
          </a:xfrm>
          <a:prstGeom prst="rect">
            <a:avLst/>
          </a:prstGeom>
          <a:noFill/>
          <a:ln>
            <a:noFill/>
          </a:ln>
        </p:spPr>
      </p:pic>
      <p:pic>
        <p:nvPicPr>
          <p:cNvPr id="159" name="Google Shape;159;p27"/>
          <p:cNvPicPr preferRelativeResize="0"/>
          <p:nvPr/>
        </p:nvPicPr>
        <p:blipFill rotWithShape="1">
          <a:blip r:embed="rId4">
            <a:alphaModFix/>
          </a:blip>
          <a:srcRect b="0" l="0" r="0" t="0"/>
          <a:stretch/>
        </p:blipFill>
        <p:spPr>
          <a:xfrm>
            <a:off x="970489" y="904644"/>
            <a:ext cx="866752" cy="1505411"/>
          </a:xfrm>
          <a:prstGeom prst="rect">
            <a:avLst/>
          </a:prstGeom>
          <a:noFill/>
          <a:ln>
            <a:noFill/>
          </a:ln>
        </p:spPr>
      </p:pic>
      <p:sp>
        <p:nvSpPr>
          <p:cNvPr id="160" name="Google Shape;160;p27"/>
          <p:cNvSpPr txBox="1"/>
          <p:nvPr/>
        </p:nvSpPr>
        <p:spPr>
          <a:xfrm>
            <a:off x="2719096" y="904643"/>
            <a:ext cx="3562500" cy="33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rgbClr val="FFFF99"/>
                </a:solidFill>
                <a:latin typeface="Pacifico"/>
                <a:ea typeface="Pacifico"/>
                <a:cs typeface="Pacifico"/>
                <a:sym typeface="Pacifico"/>
              </a:rPr>
              <a:t>Add your Title here.</a:t>
            </a:r>
            <a:endParaRPr b="1" sz="2400">
              <a:solidFill>
                <a:srgbClr val="FFFF99"/>
              </a:solidFill>
              <a:latin typeface="Pacifico"/>
              <a:ea typeface="Pacifico"/>
              <a:cs typeface="Pacifico"/>
              <a:sym typeface="Pacifico"/>
            </a:endParaRPr>
          </a:p>
        </p:txBody>
      </p:sp>
      <p:sp>
        <p:nvSpPr>
          <p:cNvPr id="161" name="Google Shape;161;p27"/>
          <p:cNvSpPr txBox="1"/>
          <p:nvPr/>
        </p:nvSpPr>
        <p:spPr>
          <a:xfrm>
            <a:off x="6857743" y="1924636"/>
            <a:ext cx="713474"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chemeClr val="lt1"/>
                </a:solidFill>
                <a:latin typeface="Pacifico"/>
                <a:ea typeface="Pacifico"/>
                <a:cs typeface="Pacifico"/>
                <a:sym typeface="Pacifico"/>
              </a:rPr>
              <a:t>50%</a:t>
            </a:r>
            <a:endParaRPr sz="2000">
              <a:solidFill>
                <a:schemeClr val="lt1"/>
              </a:solidFill>
              <a:latin typeface="Pacifico"/>
              <a:ea typeface="Pacifico"/>
              <a:cs typeface="Pacifico"/>
              <a:sym typeface="Pacifico"/>
            </a:endParaRPr>
          </a:p>
        </p:txBody>
      </p:sp>
      <p:sp>
        <p:nvSpPr>
          <p:cNvPr id="162" name="Google Shape;162;p27"/>
          <p:cNvSpPr txBox="1"/>
          <p:nvPr/>
        </p:nvSpPr>
        <p:spPr>
          <a:xfrm>
            <a:off x="7502975" y="2446760"/>
            <a:ext cx="102919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chemeClr val="lt1"/>
                </a:solidFill>
                <a:latin typeface="Pacifico"/>
                <a:ea typeface="Pacifico"/>
                <a:cs typeface="Pacifico"/>
                <a:sym typeface="Pacifico"/>
              </a:rPr>
              <a:t>43%</a:t>
            </a:r>
            <a:endParaRPr sz="2000">
              <a:solidFill>
                <a:schemeClr val="lt1"/>
              </a:solidFill>
              <a:latin typeface="Pacifico"/>
              <a:ea typeface="Pacifico"/>
              <a:cs typeface="Pacifico"/>
              <a:sym typeface="Pacifico"/>
            </a:endParaRPr>
          </a:p>
        </p:txBody>
      </p:sp>
      <p:sp>
        <p:nvSpPr>
          <p:cNvPr id="163" name="Google Shape;163;p27"/>
          <p:cNvSpPr txBox="1"/>
          <p:nvPr/>
        </p:nvSpPr>
        <p:spPr>
          <a:xfrm>
            <a:off x="8198772" y="1085273"/>
            <a:ext cx="102919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66CC"/>
                </a:solidFill>
                <a:latin typeface="Pacifico"/>
                <a:ea typeface="Pacifico"/>
                <a:cs typeface="Pacifico"/>
                <a:sym typeface="Pacifico"/>
              </a:rPr>
              <a:t>72%</a:t>
            </a:r>
            <a:endParaRPr sz="2000">
              <a:solidFill>
                <a:srgbClr val="FF66CC"/>
              </a:solidFill>
              <a:latin typeface="Pacifico"/>
              <a:ea typeface="Pacifico"/>
              <a:cs typeface="Pacifico"/>
              <a:sym typeface="Pacifico"/>
            </a:endParaRPr>
          </a:p>
        </p:txBody>
      </p:sp>
      <p:sp>
        <p:nvSpPr>
          <p:cNvPr id="164" name="Google Shape;164;p27"/>
          <p:cNvSpPr txBox="1"/>
          <p:nvPr/>
        </p:nvSpPr>
        <p:spPr>
          <a:xfrm>
            <a:off x="8870581" y="1924636"/>
            <a:ext cx="9354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chemeClr val="lt1"/>
                </a:solidFill>
                <a:latin typeface="Pacifico"/>
                <a:ea typeface="Pacifico"/>
                <a:cs typeface="Pacifico"/>
                <a:sym typeface="Pacifico"/>
              </a:rPr>
              <a:t>50%</a:t>
            </a:r>
            <a:endParaRPr sz="2000">
              <a:solidFill>
                <a:schemeClr val="lt1"/>
              </a:solidFill>
              <a:latin typeface="Pacifico"/>
              <a:ea typeface="Pacifico"/>
              <a:cs typeface="Pacifico"/>
              <a:sym typeface="Pacifico"/>
            </a:endParaRPr>
          </a:p>
        </p:txBody>
      </p:sp>
      <p:sp>
        <p:nvSpPr>
          <p:cNvPr id="165" name="Google Shape;165;p27"/>
          <p:cNvSpPr txBox="1"/>
          <p:nvPr/>
        </p:nvSpPr>
        <p:spPr>
          <a:xfrm>
            <a:off x="9464718" y="1400531"/>
            <a:ext cx="9354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chemeClr val="lt1"/>
                </a:solidFill>
                <a:latin typeface="Pacifico"/>
                <a:ea typeface="Pacifico"/>
                <a:cs typeface="Pacifico"/>
                <a:sym typeface="Pacifico"/>
              </a:rPr>
              <a:t>68%</a:t>
            </a:r>
            <a:endParaRPr sz="2000">
              <a:solidFill>
                <a:schemeClr val="lt1"/>
              </a:solidFill>
              <a:latin typeface="Pacifico"/>
              <a:ea typeface="Pacifico"/>
              <a:cs typeface="Pacifico"/>
              <a:sym typeface="Pacifico"/>
            </a:endParaRPr>
          </a:p>
        </p:txBody>
      </p:sp>
      <p:sp>
        <p:nvSpPr>
          <p:cNvPr id="166" name="Google Shape;166;p27"/>
          <p:cNvSpPr/>
          <p:nvPr/>
        </p:nvSpPr>
        <p:spPr>
          <a:xfrm>
            <a:off x="1615361" y="2995989"/>
            <a:ext cx="5036223" cy="308995"/>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1200">
                <a:solidFill>
                  <a:srgbClr val="FFFF99"/>
                </a:solidFill>
                <a:latin typeface="Helvetica Neue"/>
                <a:ea typeface="Helvetica Neue"/>
                <a:cs typeface="Helvetica Neue"/>
                <a:sym typeface="Helvetica Neue"/>
              </a:rPr>
              <a:t>The standard Lorem Ipsum passage, used since the 1500s</a:t>
            </a:r>
            <a:endParaRPr b="1" sz="1200">
              <a:solidFill>
                <a:srgbClr val="FFFF99"/>
              </a:solidFill>
              <a:latin typeface="Helvetica Neue"/>
              <a:ea typeface="Helvetica Neue"/>
              <a:cs typeface="Helvetica Neue"/>
              <a:sym typeface="Helvetica Neue"/>
            </a:endParaRPr>
          </a:p>
        </p:txBody>
      </p:sp>
      <p:sp>
        <p:nvSpPr>
          <p:cNvPr id="167" name="Google Shape;167;p27"/>
          <p:cNvSpPr/>
          <p:nvPr/>
        </p:nvSpPr>
        <p:spPr>
          <a:xfrm>
            <a:off x="1587736" y="3461934"/>
            <a:ext cx="5036223" cy="127316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1000">
                <a:solidFill>
                  <a:schemeClr val="lt1"/>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b="1" sz="1000">
              <a:solidFill>
                <a:schemeClr val="lt1"/>
              </a:solidFill>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pic>
        <p:nvPicPr>
          <p:cNvPr id="173" name="Google Shape;173;p28"/>
          <p:cNvPicPr preferRelativeResize="0"/>
          <p:nvPr/>
        </p:nvPicPr>
        <p:blipFill rotWithShape="1">
          <a:blip r:embed="rId3">
            <a:alphaModFix/>
          </a:blip>
          <a:srcRect b="0" l="0" r="0" t="0"/>
          <a:stretch/>
        </p:blipFill>
        <p:spPr>
          <a:xfrm>
            <a:off x="1837241" y="729942"/>
            <a:ext cx="4250713" cy="927407"/>
          </a:xfrm>
          <a:prstGeom prst="rect">
            <a:avLst/>
          </a:prstGeom>
          <a:noFill/>
          <a:ln>
            <a:noFill/>
          </a:ln>
        </p:spPr>
      </p:pic>
      <p:pic>
        <p:nvPicPr>
          <p:cNvPr id="174" name="Google Shape;174;p28"/>
          <p:cNvPicPr preferRelativeResize="0"/>
          <p:nvPr/>
        </p:nvPicPr>
        <p:blipFill rotWithShape="1">
          <a:blip r:embed="rId4">
            <a:alphaModFix/>
          </a:blip>
          <a:srcRect b="0" l="0" r="0" t="0"/>
          <a:stretch/>
        </p:blipFill>
        <p:spPr>
          <a:xfrm>
            <a:off x="970489" y="904644"/>
            <a:ext cx="866752" cy="1505411"/>
          </a:xfrm>
          <a:prstGeom prst="rect">
            <a:avLst/>
          </a:prstGeom>
          <a:noFill/>
          <a:ln>
            <a:noFill/>
          </a:ln>
        </p:spPr>
      </p:pic>
      <p:sp>
        <p:nvSpPr>
          <p:cNvPr id="175" name="Google Shape;175;p28"/>
          <p:cNvSpPr/>
          <p:nvPr/>
        </p:nvSpPr>
        <p:spPr>
          <a:xfrm>
            <a:off x="7678067" y="1193644"/>
            <a:ext cx="1472327" cy="1691897"/>
          </a:xfrm>
          <a:custGeom>
            <a:rect b="b" l="l" r="r" t="t"/>
            <a:pathLst>
              <a:path extrusionOk="0" h="1747506" w="2008628">
                <a:moveTo>
                  <a:pt x="1004314" y="0"/>
                </a:moveTo>
                <a:lnTo>
                  <a:pt x="2008627" y="380083"/>
                </a:lnTo>
                <a:lnTo>
                  <a:pt x="2008627" y="1367424"/>
                </a:lnTo>
                <a:lnTo>
                  <a:pt x="1004314" y="1747506"/>
                </a:lnTo>
                <a:lnTo>
                  <a:pt x="1" y="1367424"/>
                </a:lnTo>
                <a:lnTo>
                  <a:pt x="1" y="380083"/>
                </a:lnTo>
                <a:lnTo>
                  <a:pt x="1004314" y="0"/>
                </a:lnTo>
                <a:close/>
              </a:path>
            </a:pathLst>
          </a:custGeom>
          <a:solidFill>
            <a:srgbClr val="2B2B2B"/>
          </a:solidFill>
          <a:ln>
            <a:noFill/>
          </a:ln>
        </p:spPr>
        <p:txBody>
          <a:bodyPr anchorCtr="0" anchor="ctr" bIns="434925" lIns="394225" spcFirstLastPara="1" rIns="394225" wrap="square" tIns="434925">
            <a:noAutofit/>
          </a:bodyPr>
          <a:lstStyle/>
          <a:p>
            <a:pPr indent="0" lvl="0" marL="0" marR="0" rtl="0" algn="ctr">
              <a:lnSpc>
                <a:spcPct val="90000"/>
              </a:lnSpc>
              <a:spcBef>
                <a:spcPts val="0"/>
              </a:spcBef>
              <a:spcAft>
                <a:spcPts val="0"/>
              </a:spcAft>
              <a:buNone/>
            </a:pPr>
            <a:r>
              <a:t/>
            </a:r>
            <a:endParaRPr sz="3200">
              <a:solidFill>
                <a:srgbClr val="FFFFFF"/>
              </a:solidFill>
              <a:latin typeface="Calibri"/>
              <a:ea typeface="Calibri"/>
              <a:cs typeface="Calibri"/>
              <a:sym typeface="Calibri"/>
            </a:endParaRPr>
          </a:p>
        </p:txBody>
      </p:sp>
      <p:sp>
        <p:nvSpPr>
          <p:cNvPr id="176" name="Google Shape;176;p28"/>
          <p:cNvSpPr/>
          <p:nvPr/>
        </p:nvSpPr>
        <p:spPr>
          <a:xfrm>
            <a:off x="6803765" y="2629727"/>
            <a:ext cx="1548526" cy="1634747"/>
          </a:xfrm>
          <a:custGeom>
            <a:rect b="b" l="l" r="r" t="t"/>
            <a:pathLst>
              <a:path extrusionOk="0" h="1688478" w="2112582">
                <a:moveTo>
                  <a:pt x="1108269" y="0"/>
                </a:moveTo>
                <a:lnTo>
                  <a:pt x="2112582" y="380083"/>
                </a:lnTo>
                <a:lnTo>
                  <a:pt x="2112582" y="1367424"/>
                </a:lnTo>
                <a:lnTo>
                  <a:pt x="1160247" y="1688478"/>
                </a:lnTo>
                <a:lnTo>
                  <a:pt x="103956" y="1367424"/>
                </a:lnTo>
                <a:lnTo>
                  <a:pt x="0" y="399759"/>
                </a:lnTo>
                <a:lnTo>
                  <a:pt x="1108269" y="0"/>
                </a:lnTo>
                <a:close/>
              </a:path>
            </a:pathLst>
          </a:custGeom>
          <a:noFill/>
          <a:ln cap="flat" cmpd="sng" w="12700">
            <a:solidFill>
              <a:srgbClr val="FFFF99"/>
            </a:solidFill>
            <a:prstDash val="solid"/>
            <a:bevel/>
            <a:headEnd len="sm" w="sm" type="none"/>
            <a:tailEnd len="sm" w="sm" type="none"/>
          </a:ln>
        </p:spPr>
        <p:txBody>
          <a:bodyPr anchorCtr="0" anchor="ctr" bIns="434925" lIns="394225" spcFirstLastPara="1" rIns="394225" wrap="square" tIns="434925">
            <a:noAutofit/>
          </a:bodyPr>
          <a:lstStyle/>
          <a:p>
            <a:pPr indent="0" lvl="0" marL="0" marR="0" rtl="0" algn="ctr">
              <a:lnSpc>
                <a:spcPct val="90000"/>
              </a:lnSpc>
              <a:spcBef>
                <a:spcPts val="0"/>
              </a:spcBef>
              <a:spcAft>
                <a:spcPts val="0"/>
              </a:spcAft>
              <a:buNone/>
            </a:pPr>
            <a:r>
              <a:t/>
            </a:r>
            <a:endParaRPr sz="3200">
              <a:solidFill>
                <a:srgbClr val="FFFFFF"/>
              </a:solidFill>
              <a:latin typeface="Calibri"/>
              <a:ea typeface="Calibri"/>
              <a:cs typeface="Calibri"/>
              <a:sym typeface="Calibri"/>
            </a:endParaRPr>
          </a:p>
        </p:txBody>
      </p:sp>
      <p:sp>
        <p:nvSpPr>
          <p:cNvPr id="177" name="Google Shape;177;p28"/>
          <p:cNvSpPr/>
          <p:nvPr/>
        </p:nvSpPr>
        <p:spPr>
          <a:xfrm>
            <a:off x="8470080" y="2686877"/>
            <a:ext cx="1529476" cy="1634747"/>
          </a:xfrm>
          <a:custGeom>
            <a:rect b="b" l="l" r="r" t="t"/>
            <a:pathLst>
              <a:path extrusionOk="0" h="1688478" w="2086593">
                <a:moveTo>
                  <a:pt x="1004313" y="0"/>
                </a:moveTo>
                <a:lnTo>
                  <a:pt x="2086593" y="321055"/>
                </a:lnTo>
                <a:lnTo>
                  <a:pt x="2008626" y="1308396"/>
                </a:lnTo>
                <a:lnTo>
                  <a:pt x="1004313" y="1688478"/>
                </a:lnTo>
                <a:lnTo>
                  <a:pt x="0" y="1308396"/>
                </a:lnTo>
                <a:lnTo>
                  <a:pt x="0" y="321055"/>
                </a:lnTo>
                <a:lnTo>
                  <a:pt x="1004313" y="0"/>
                </a:lnTo>
                <a:close/>
              </a:path>
            </a:pathLst>
          </a:custGeom>
          <a:noFill/>
          <a:ln cap="flat" cmpd="sng" w="12700">
            <a:solidFill>
              <a:srgbClr val="FFFFFF"/>
            </a:solidFill>
            <a:prstDash val="solid"/>
            <a:miter lim="800000"/>
            <a:headEnd len="sm" w="sm" type="none"/>
            <a:tailEnd len="sm" w="sm" type="none"/>
          </a:ln>
        </p:spPr>
        <p:txBody>
          <a:bodyPr anchorCtr="0" anchor="ctr" bIns="313000" lIns="272300" spcFirstLastPara="1" rIns="272300" wrap="square" tIns="313000">
            <a:noAutofit/>
          </a:bodyPr>
          <a:lstStyle/>
          <a:p>
            <a:pPr indent="0" lvl="0" marL="0" marR="0" rtl="0" algn="ctr">
              <a:lnSpc>
                <a:spcPct val="90000"/>
              </a:lnSpc>
              <a:spcBef>
                <a:spcPts val="0"/>
              </a:spcBef>
              <a:spcAft>
                <a:spcPts val="0"/>
              </a:spcAft>
              <a:buNone/>
            </a:pPr>
            <a:r>
              <a:t/>
            </a:r>
            <a:endParaRPr sz="3600">
              <a:solidFill>
                <a:srgbClr val="FFFFFF"/>
              </a:solidFill>
              <a:latin typeface="Calibri"/>
              <a:ea typeface="Calibri"/>
              <a:cs typeface="Calibri"/>
              <a:sym typeface="Calibri"/>
            </a:endParaRPr>
          </a:p>
        </p:txBody>
      </p:sp>
      <p:sp>
        <p:nvSpPr>
          <p:cNvPr id="178" name="Google Shape;178;p28"/>
          <p:cNvSpPr/>
          <p:nvPr/>
        </p:nvSpPr>
        <p:spPr>
          <a:xfrm>
            <a:off x="7678069" y="4065809"/>
            <a:ext cx="1472326" cy="1615697"/>
          </a:xfrm>
          <a:custGeom>
            <a:rect b="b" l="l" r="r" t="t"/>
            <a:pathLst>
              <a:path extrusionOk="0" h="1668801" w="2008626">
                <a:moveTo>
                  <a:pt x="1004313" y="0"/>
                </a:moveTo>
                <a:lnTo>
                  <a:pt x="2008626" y="380083"/>
                </a:lnTo>
                <a:lnTo>
                  <a:pt x="1956648" y="1367424"/>
                </a:lnTo>
                <a:lnTo>
                  <a:pt x="1004314" y="1668801"/>
                </a:lnTo>
                <a:lnTo>
                  <a:pt x="0" y="1367424"/>
                </a:lnTo>
                <a:lnTo>
                  <a:pt x="0" y="380083"/>
                </a:lnTo>
                <a:lnTo>
                  <a:pt x="1004313" y="0"/>
                </a:lnTo>
                <a:close/>
              </a:path>
            </a:pathLst>
          </a:custGeom>
          <a:noFill/>
          <a:ln cap="flat" cmpd="sng" w="12700">
            <a:solidFill>
              <a:srgbClr val="2582C6"/>
            </a:solidFill>
            <a:prstDash val="solid"/>
            <a:bevel/>
            <a:headEnd len="sm" w="sm" type="none"/>
            <a:tailEnd len="sm" w="sm" type="none"/>
          </a:ln>
        </p:spPr>
        <p:txBody>
          <a:bodyPr anchorCtr="0" anchor="ctr" bIns="434925" lIns="394225" spcFirstLastPara="1" rIns="394225" wrap="square" tIns="434925">
            <a:noAutofit/>
          </a:bodyPr>
          <a:lstStyle/>
          <a:p>
            <a:pPr indent="0" lvl="0" marL="0" marR="0" rtl="0" algn="ctr">
              <a:lnSpc>
                <a:spcPct val="90000"/>
              </a:lnSpc>
              <a:spcBef>
                <a:spcPts val="0"/>
              </a:spcBef>
              <a:spcAft>
                <a:spcPts val="0"/>
              </a:spcAft>
              <a:buNone/>
            </a:pPr>
            <a:r>
              <a:t/>
            </a:r>
            <a:endParaRPr sz="3200">
              <a:solidFill>
                <a:srgbClr val="FFFFFF"/>
              </a:solidFill>
              <a:latin typeface="Calibri"/>
              <a:ea typeface="Calibri"/>
              <a:cs typeface="Calibri"/>
              <a:sym typeface="Calibri"/>
            </a:endParaRPr>
          </a:p>
        </p:txBody>
      </p:sp>
      <p:sp>
        <p:nvSpPr>
          <p:cNvPr id="179" name="Google Shape;179;p28"/>
          <p:cNvSpPr/>
          <p:nvPr/>
        </p:nvSpPr>
        <p:spPr>
          <a:xfrm>
            <a:off x="6087954" y="4065809"/>
            <a:ext cx="1472327" cy="1691897"/>
          </a:xfrm>
          <a:custGeom>
            <a:rect b="b" l="l" r="r" t="t"/>
            <a:pathLst>
              <a:path extrusionOk="0" h="1747506" w="2008628">
                <a:moveTo>
                  <a:pt x="1004314" y="0"/>
                </a:moveTo>
                <a:lnTo>
                  <a:pt x="2008627" y="380083"/>
                </a:lnTo>
                <a:lnTo>
                  <a:pt x="2008627" y="1367424"/>
                </a:lnTo>
                <a:lnTo>
                  <a:pt x="1004314" y="1747506"/>
                </a:lnTo>
                <a:lnTo>
                  <a:pt x="1" y="1367424"/>
                </a:lnTo>
                <a:lnTo>
                  <a:pt x="1" y="380083"/>
                </a:lnTo>
                <a:lnTo>
                  <a:pt x="1004314" y="0"/>
                </a:lnTo>
                <a:close/>
              </a:path>
            </a:pathLst>
          </a:custGeom>
          <a:solidFill>
            <a:srgbClr val="2B2B2B"/>
          </a:solidFill>
          <a:ln>
            <a:noFill/>
          </a:ln>
        </p:spPr>
        <p:txBody>
          <a:bodyPr anchorCtr="0" anchor="ctr" bIns="313000" lIns="272300" spcFirstLastPara="1" rIns="272300" wrap="square" tIns="313000">
            <a:noAutofit/>
          </a:bodyPr>
          <a:lstStyle/>
          <a:p>
            <a:pPr indent="0" lvl="0" marL="0" marR="0" rtl="0" algn="ctr">
              <a:lnSpc>
                <a:spcPct val="90000"/>
              </a:lnSpc>
              <a:spcBef>
                <a:spcPts val="0"/>
              </a:spcBef>
              <a:spcAft>
                <a:spcPts val="0"/>
              </a:spcAft>
              <a:buNone/>
            </a:pPr>
            <a:r>
              <a:t/>
            </a:r>
            <a:endParaRPr sz="3600">
              <a:solidFill>
                <a:srgbClr val="FFFFFF"/>
              </a:solidFill>
              <a:latin typeface="Calibri"/>
              <a:ea typeface="Calibri"/>
              <a:cs typeface="Calibri"/>
              <a:sym typeface="Calibri"/>
            </a:endParaRPr>
          </a:p>
        </p:txBody>
      </p:sp>
      <p:pic>
        <p:nvPicPr>
          <p:cNvPr id="180" name="Google Shape;180;p28"/>
          <p:cNvPicPr preferRelativeResize="0"/>
          <p:nvPr/>
        </p:nvPicPr>
        <p:blipFill rotWithShape="1">
          <a:blip r:embed="rId5">
            <a:alphaModFix/>
          </a:blip>
          <a:srcRect b="0" l="0" r="0" t="0"/>
          <a:stretch/>
        </p:blipFill>
        <p:spPr>
          <a:xfrm>
            <a:off x="8890512" y="2985017"/>
            <a:ext cx="631455" cy="981315"/>
          </a:xfrm>
          <a:prstGeom prst="rect">
            <a:avLst/>
          </a:prstGeom>
          <a:noFill/>
          <a:ln>
            <a:noFill/>
          </a:ln>
        </p:spPr>
      </p:pic>
      <p:sp>
        <p:nvSpPr>
          <p:cNvPr id="181" name="Google Shape;181;p28"/>
          <p:cNvSpPr txBox="1"/>
          <p:nvPr/>
        </p:nvSpPr>
        <p:spPr>
          <a:xfrm>
            <a:off x="7053396" y="3135335"/>
            <a:ext cx="1298895"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1"/>
                </a:solidFill>
                <a:latin typeface="Pacifico"/>
                <a:ea typeface="Pacifico"/>
                <a:cs typeface="Pacifico"/>
                <a:sym typeface="Pacifico"/>
              </a:rPr>
              <a:t>Your</a:t>
            </a:r>
            <a:endParaRPr sz="2400">
              <a:solidFill>
                <a:schemeClr val="lt1"/>
              </a:solidFill>
              <a:latin typeface="Pacifico"/>
              <a:ea typeface="Pacifico"/>
              <a:cs typeface="Pacifico"/>
              <a:sym typeface="Pacifico"/>
            </a:endParaRPr>
          </a:p>
          <a:p>
            <a:pPr indent="0" lvl="0" marL="0" marR="0" rtl="0" algn="l">
              <a:spcBef>
                <a:spcPts val="0"/>
              </a:spcBef>
              <a:spcAft>
                <a:spcPts val="0"/>
              </a:spcAft>
              <a:buNone/>
            </a:pPr>
            <a:r>
              <a:rPr lang="tr-TR" sz="2400">
                <a:solidFill>
                  <a:schemeClr val="lt1"/>
                </a:solidFill>
                <a:latin typeface="Pacifico"/>
                <a:ea typeface="Pacifico"/>
                <a:cs typeface="Pacifico"/>
                <a:sym typeface="Pacifico"/>
              </a:rPr>
              <a:t>Text</a:t>
            </a:r>
            <a:endParaRPr sz="2400">
              <a:solidFill>
                <a:schemeClr val="lt1"/>
              </a:solidFill>
              <a:latin typeface="Pacifico"/>
              <a:ea typeface="Pacifico"/>
              <a:cs typeface="Pacifico"/>
              <a:sym typeface="Pacifico"/>
            </a:endParaRPr>
          </a:p>
        </p:txBody>
      </p:sp>
      <p:sp>
        <p:nvSpPr>
          <p:cNvPr id="182" name="Google Shape;182;p28"/>
          <p:cNvSpPr txBox="1"/>
          <p:nvPr/>
        </p:nvSpPr>
        <p:spPr>
          <a:xfrm>
            <a:off x="7820629" y="4496258"/>
            <a:ext cx="1298895"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1"/>
                </a:solidFill>
                <a:latin typeface="Pacifico"/>
                <a:ea typeface="Pacifico"/>
                <a:cs typeface="Pacifico"/>
                <a:sym typeface="Pacifico"/>
              </a:rPr>
              <a:t>Your </a:t>
            </a:r>
            <a:endParaRPr>
              <a:latin typeface="Pacifico"/>
              <a:ea typeface="Pacifico"/>
              <a:cs typeface="Pacifico"/>
              <a:sym typeface="Pacifico"/>
            </a:endParaRPr>
          </a:p>
          <a:p>
            <a:pPr indent="0" lvl="0" marL="0" marR="0" rtl="0" algn="l">
              <a:spcBef>
                <a:spcPts val="0"/>
              </a:spcBef>
              <a:spcAft>
                <a:spcPts val="0"/>
              </a:spcAft>
              <a:buNone/>
            </a:pPr>
            <a:r>
              <a:rPr lang="tr-TR" sz="2400">
                <a:solidFill>
                  <a:schemeClr val="lt1"/>
                </a:solidFill>
                <a:latin typeface="Pacifico"/>
                <a:ea typeface="Pacifico"/>
                <a:cs typeface="Pacifico"/>
                <a:sym typeface="Pacifico"/>
              </a:rPr>
              <a:t>Text</a:t>
            </a:r>
            <a:endParaRPr>
              <a:latin typeface="Pacifico"/>
              <a:ea typeface="Pacifico"/>
              <a:cs typeface="Pacifico"/>
              <a:sym typeface="Pacifico"/>
            </a:endParaRPr>
          </a:p>
          <a:p>
            <a:pPr indent="0" lvl="0" marL="0" marR="0" rtl="0" algn="l">
              <a:spcBef>
                <a:spcPts val="0"/>
              </a:spcBef>
              <a:spcAft>
                <a:spcPts val="0"/>
              </a:spcAft>
              <a:buNone/>
            </a:pPr>
            <a:r>
              <a:t/>
            </a:r>
            <a:endParaRPr sz="2400">
              <a:solidFill>
                <a:schemeClr val="lt1"/>
              </a:solidFill>
              <a:latin typeface="Pacifico"/>
              <a:ea typeface="Pacifico"/>
              <a:cs typeface="Pacifico"/>
              <a:sym typeface="Pacifico"/>
            </a:endParaRPr>
          </a:p>
        </p:txBody>
      </p:sp>
      <p:sp>
        <p:nvSpPr>
          <p:cNvPr id="183" name="Google Shape;183;p28"/>
          <p:cNvSpPr/>
          <p:nvPr/>
        </p:nvSpPr>
        <p:spPr>
          <a:xfrm>
            <a:off x="2453419" y="2744848"/>
            <a:ext cx="3723378" cy="1399945"/>
          </a:xfrm>
          <a:custGeom>
            <a:rect b="b" l="l" r="r" t="t"/>
            <a:pathLst>
              <a:path extrusionOk="0" h="1076095" w="3543300">
                <a:moveTo>
                  <a:pt x="0" y="0"/>
                </a:moveTo>
                <a:lnTo>
                  <a:pt x="3524250" y="152400"/>
                </a:lnTo>
                <a:lnTo>
                  <a:pt x="3543300" y="1018945"/>
                </a:lnTo>
                <a:lnTo>
                  <a:pt x="0" y="1076095"/>
                </a:lnTo>
                <a:lnTo>
                  <a:pt x="0" y="0"/>
                </a:lnTo>
                <a:close/>
              </a:path>
            </a:pathLst>
          </a:cu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4" name="Google Shape;184;p28"/>
          <p:cNvSpPr/>
          <p:nvPr/>
        </p:nvSpPr>
        <p:spPr>
          <a:xfrm>
            <a:off x="2453419" y="3125911"/>
            <a:ext cx="3794555" cy="812530"/>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1200">
                <a:solidFill>
                  <a:schemeClr val="lt1"/>
                </a:solidFill>
                <a:latin typeface="Helvetica Neue"/>
                <a:ea typeface="Helvetica Neue"/>
                <a:cs typeface="Helvetica Neue"/>
                <a:sym typeface="Helvetica Neue"/>
              </a:rPr>
              <a:t>From its medieval origins to the digital era, learn everything there is to know about the ubiquitous lorem ipsum passage.</a:t>
            </a:r>
            <a:endParaRPr b="1" sz="1200">
              <a:solidFill>
                <a:schemeClr val="lt1"/>
              </a:solidFill>
              <a:latin typeface="Helvetica Neue"/>
              <a:ea typeface="Helvetica Neue"/>
              <a:cs typeface="Helvetica Neue"/>
              <a:sym typeface="Helvetica Neue"/>
            </a:endParaRPr>
          </a:p>
        </p:txBody>
      </p:sp>
      <p:sp>
        <p:nvSpPr>
          <p:cNvPr id="185" name="Google Shape;185;p28"/>
          <p:cNvSpPr txBox="1"/>
          <p:nvPr/>
        </p:nvSpPr>
        <p:spPr>
          <a:xfrm>
            <a:off x="2719096" y="904643"/>
            <a:ext cx="3562500" cy="33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rgbClr val="FFFF99"/>
                </a:solidFill>
                <a:latin typeface="Pacifico"/>
                <a:ea typeface="Pacifico"/>
                <a:cs typeface="Pacifico"/>
                <a:sym typeface="Pacifico"/>
              </a:rPr>
              <a:t>Add your Title here.</a:t>
            </a:r>
            <a:endParaRPr b="1" sz="2400">
              <a:solidFill>
                <a:srgbClr val="FFFF99"/>
              </a:solidFill>
              <a:latin typeface="Pacifico"/>
              <a:ea typeface="Pacifico"/>
              <a:cs typeface="Pacifico"/>
              <a:sym typeface="Pacific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pic>
        <p:nvPicPr>
          <p:cNvPr id="191" name="Google Shape;191;p29"/>
          <p:cNvPicPr preferRelativeResize="0"/>
          <p:nvPr/>
        </p:nvPicPr>
        <p:blipFill rotWithShape="1">
          <a:blip r:embed="rId3">
            <a:alphaModFix/>
          </a:blip>
          <a:srcRect b="0" l="0" r="0" t="0"/>
          <a:stretch/>
        </p:blipFill>
        <p:spPr>
          <a:xfrm>
            <a:off x="1837241" y="729942"/>
            <a:ext cx="4250713" cy="927407"/>
          </a:xfrm>
          <a:prstGeom prst="rect">
            <a:avLst/>
          </a:prstGeom>
          <a:noFill/>
          <a:ln>
            <a:noFill/>
          </a:ln>
        </p:spPr>
      </p:pic>
      <p:pic>
        <p:nvPicPr>
          <p:cNvPr id="192" name="Google Shape;192;p29"/>
          <p:cNvPicPr preferRelativeResize="0"/>
          <p:nvPr/>
        </p:nvPicPr>
        <p:blipFill rotWithShape="1">
          <a:blip r:embed="rId4">
            <a:alphaModFix/>
          </a:blip>
          <a:srcRect b="0" l="0" r="0" t="0"/>
          <a:stretch/>
        </p:blipFill>
        <p:spPr>
          <a:xfrm>
            <a:off x="970489" y="904644"/>
            <a:ext cx="866752" cy="1505411"/>
          </a:xfrm>
          <a:prstGeom prst="rect">
            <a:avLst/>
          </a:prstGeom>
          <a:noFill/>
          <a:ln>
            <a:noFill/>
          </a:ln>
        </p:spPr>
      </p:pic>
      <p:sp>
        <p:nvSpPr>
          <p:cNvPr id="193" name="Google Shape;193;p29"/>
          <p:cNvSpPr/>
          <p:nvPr/>
        </p:nvSpPr>
        <p:spPr>
          <a:xfrm>
            <a:off x="4752975" y="4203700"/>
            <a:ext cx="3059387" cy="987618"/>
          </a:xfrm>
          <a:prstGeom prst="diamond">
            <a:avLst/>
          </a:prstGeom>
          <a:solidFill>
            <a:srgbClr val="363636"/>
          </a:solid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4" name="Google Shape;194;p29"/>
          <p:cNvSpPr/>
          <p:nvPr/>
        </p:nvSpPr>
        <p:spPr>
          <a:xfrm>
            <a:off x="4725988" y="3675063"/>
            <a:ext cx="3060871" cy="987617"/>
          </a:xfrm>
          <a:prstGeom prst="diamond">
            <a:avLst/>
          </a:prstGeom>
          <a:solidFill>
            <a:srgbClr val="363636"/>
          </a:solid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5" name="Google Shape;195;p29"/>
          <p:cNvSpPr/>
          <p:nvPr/>
        </p:nvSpPr>
        <p:spPr>
          <a:xfrm>
            <a:off x="4725989" y="3146425"/>
            <a:ext cx="3060872" cy="989103"/>
          </a:xfrm>
          <a:prstGeom prst="diamond">
            <a:avLst/>
          </a:prstGeom>
          <a:solidFill>
            <a:srgbClr val="363636"/>
          </a:solid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6" name="Google Shape;196;p29"/>
          <p:cNvSpPr/>
          <p:nvPr/>
        </p:nvSpPr>
        <p:spPr>
          <a:xfrm>
            <a:off x="4662488" y="2619375"/>
            <a:ext cx="3059387" cy="987618"/>
          </a:xfrm>
          <a:prstGeom prst="diamond">
            <a:avLst/>
          </a:prstGeom>
          <a:solidFill>
            <a:srgbClr val="363636"/>
          </a:solid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97" name="Google Shape;197;p29"/>
          <p:cNvGrpSpPr/>
          <p:nvPr/>
        </p:nvGrpSpPr>
        <p:grpSpPr>
          <a:xfrm rot="10800000">
            <a:off x="4225439" y="3255819"/>
            <a:ext cx="553500" cy="360889"/>
            <a:chOff x="3271234" y="2343955"/>
            <a:chExt cx="965915" cy="386367"/>
          </a:xfrm>
        </p:grpSpPr>
        <p:cxnSp>
          <p:nvCxnSpPr>
            <p:cNvPr id="198" name="Google Shape;198;p29"/>
            <p:cNvCxnSpPr/>
            <p:nvPr/>
          </p:nvCxnSpPr>
          <p:spPr>
            <a:xfrm rot="10800000">
              <a:off x="3760154" y="2730322"/>
              <a:ext cx="476995" cy="0"/>
            </a:xfrm>
            <a:prstGeom prst="straightConnector1">
              <a:avLst/>
            </a:prstGeom>
            <a:noFill/>
            <a:ln cap="flat" cmpd="sng" w="9525">
              <a:solidFill>
                <a:schemeClr val="lt1"/>
              </a:solidFill>
              <a:prstDash val="solid"/>
              <a:miter lim="800000"/>
              <a:headEnd len="sm" w="sm" type="none"/>
              <a:tailEnd len="sm" w="sm" type="none"/>
            </a:ln>
          </p:spPr>
        </p:cxnSp>
        <p:cxnSp>
          <p:nvCxnSpPr>
            <p:cNvPr id="199" name="Google Shape;199;p29"/>
            <p:cNvCxnSpPr/>
            <p:nvPr/>
          </p:nvCxnSpPr>
          <p:spPr>
            <a:xfrm rot="10800000">
              <a:off x="3773783" y="2343955"/>
              <a:ext cx="0" cy="386367"/>
            </a:xfrm>
            <a:prstGeom prst="straightConnector1">
              <a:avLst/>
            </a:prstGeom>
            <a:noFill/>
            <a:ln cap="flat" cmpd="sng" w="9525">
              <a:solidFill>
                <a:schemeClr val="lt1"/>
              </a:solidFill>
              <a:prstDash val="solid"/>
              <a:miter lim="800000"/>
              <a:headEnd len="sm" w="sm" type="none"/>
              <a:tailEnd len="sm" w="sm" type="none"/>
            </a:ln>
          </p:spPr>
        </p:cxnSp>
        <p:cxnSp>
          <p:nvCxnSpPr>
            <p:cNvPr id="200" name="Google Shape;200;p29"/>
            <p:cNvCxnSpPr/>
            <p:nvPr/>
          </p:nvCxnSpPr>
          <p:spPr>
            <a:xfrm rot="10800000">
              <a:off x="3271234" y="2343955"/>
              <a:ext cx="488920" cy="0"/>
            </a:xfrm>
            <a:prstGeom prst="straightConnector1">
              <a:avLst/>
            </a:prstGeom>
            <a:noFill/>
            <a:ln cap="flat" cmpd="sng" w="9525">
              <a:solidFill>
                <a:schemeClr val="lt1"/>
              </a:solidFill>
              <a:prstDash val="solid"/>
              <a:miter lim="800000"/>
              <a:headEnd len="sm" w="sm" type="none"/>
              <a:tailEnd len="sm" w="sm" type="none"/>
            </a:ln>
          </p:spPr>
        </p:cxnSp>
      </p:grpSp>
      <p:grpSp>
        <p:nvGrpSpPr>
          <p:cNvPr id="201" name="Google Shape;201;p29"/>
          <p:cNvGrpSpPr/>
          <p:nvPr/>
        </p:nvGrpSpPr>
        <p:grpSpPr>
          <a:xfrm flipH="1">
            <a:off x="4276239" y="4697271"/>
            <a:ext cx="554476" cy="386136"/>
            <a:chOff x="3271234" y="2343955"/>
            <a:chExt cx="965915" cy="386367"/>
          </a:xfrm>
        </p:grpSpPr>
        <p:cxnSp>
          <p:nvCxnSpPr>
            <p:cNvPr id="202" name="Google Shape;202;p29"/>
            <p:cNvCxnSpPr/>
            <p:nvPr/>
          </p:nvCxnSpPr>
          <p:spPr>
            <a:xfrm rot="10800000">
              <a:off x="3760994" y="2730322"/>
              <a:ext cx="476155" cy="0"/>
            </a:xfrm>
            <a:prstGeom prst="straightConnector1">
              <a:avLst/>
            </a:prstGeom>
            <a:noFill/>
            <a:ln cap="flat" cmpd="sng" w="9525">
              <a:solidFill>
                <a:schemeClr val="lt1"/>
              </a:solidFill>
              <a:prstDash val="solid"/>
              <a:miter lim="800000"/>
              <a:headEnd len="sm" w="sm" type="none"/>
              <a:tailEnd len="sm" w="sm" type="none"/>
            </a:ln>
          </p:spPr>
        </p:cxnSp>
        <p:cxnSp>
          <p:nvCxnSpPr>
            <p:cNvPr id="203" name="Google Shape;203;p29"/>
            <p:cNvCxnSpPr/>
            <p:nvPr/>
          </p:nvCxnSpPr>
          <p:spPr>
            <a:xfrm rot="10800000">
              <a:off x="3772898" y="2343955"/>
              <a:ext cx="0" cy="386367"/>
            </a:xfrm>
            <a:prstGeom prst="straightConnector1">
              <a:avLst/>
            </a:prstGeom>
            <a:noFill/>
            <a:ln cap="flat" cmpd="sng" w="9525">
              <a:solidFill>
                <a:schemeClr val="lt1"/>
              </a:solidFill>
              <a:prstDash val="solid"/>
              <a:miter lim="800000"/>
              <a:headEnd len="sm" w="sm" type="none"/>
              <a:tailEnd len="sm" w="sm" type="none"/>
            </a:ln>
          </p:spPr>
        </p:cxnSp>
        <p:cxnSp>
          <p:nvCxnSpPr>
            <p:cNvPr id="204" name="Google Shape;204;p29"/>
            <p:cNvCxnSpPr/>
            <p:nvPr/>
          </p:nvCxnSpPr>
          <p:spPr>
            <a:xfrm rot="10800000">
              <a:off x="3271234" y="2343955"/>
              <a:ext cx="489760" cy="0"/>
            </a:xfrm>
            <a:prstGeom prst="straightConnector1">
              <a:avLst/>
            </a:prstGeom>
            <a:noFill/>
            <a:ln cap="flat" cmpd="sng" w="9525">
              <a:solidFill>
                <a:schemeClr val="lt1"/>
              </a:solidFill>
              <a:prstDash val="solid"/>
              <a:miter lim="800000"/>
              <a:headEnd len="sm" w="sm" type="none"/>
              <a:tailEnd len="sm" w="sm" type="none"/>
            </a:ln>
          </p:spPr>
        </p:cxnSp>
      </p:grpSp>
      <p:grpSp>
        <p:nvGrpSpPr>
          <p:cNvPr id="205" name="Google Shape;205;p29"/>
          <p:cNvGrpSpPr/>
          <p:nvPr/>
        </p:nvGrpSpPr>
        <p:grpSpPr>
          <a:xfrm flipH="1" rot="10800000">
            <a:off x="7589921" y="2741431"/>
            <a:ext cx="553500" cy="360889"/>
            <a:chOff x="3271234" y="2343955"/>
            <a:chExt cx="965915" cy="386367"/>
          </a:xfrm>
        </p:grpSpPr>
        <p:cxnSp>
          <p:nvCxnSpPr>
            <p:cNvPr id="206" name="Google Shape;206;p29"/>
            <p:cNvCxnSpPr/>
            <p:nvPr/>
          </p:nvCxnSpPr>
          <p:spPr>
            <a:xfrm rot="10800000">
              <a:off x="3760154" y="2730322"/>
              <a:ext cx="476995" cy="0"/>
            </a:xfrm>
            <a:prstGeom prst="straightConnector1">
              <a:avLst/>
            </a:prstGeom>
            <a:noFill/>
            <a:ln cap="flat" cmpd="sng" w="9525">
              <a:solidFill>
                <a:schemeClr val="lt1"/>
              </a:solidFill>
              <a:prstDash val="solid"/>
              <a:miter lim="800000"/>
              <a:headEnd len="sm" w="sm" type="none"/>
              <a:tailEnd len="sm" w="sm" type="none"/>
            </a:ln>
          </p:spPr>
        </p:cxnSp>
        <p:cxnSp>
          <p:nvCxnSpPr>
            <p:cNvPr id="207" name="Google Shape;207;p29"/>
            <p:cNvCxnSpPr/>
            <p:nvPr/>
          </p:nvCxnSpPr>
          <p:spPr>
            <a:xfrm rot="10800000">
              <a:off x="3773783" y="2343955"/>
              <a:ext cx="0" cy="386367"/>
            </a:xfrm>
            <a:prstGeom prst="straightConnector1">
              <a:avLst/>
            </a:prstGeom>
            <a:noFill/>
            <a:ln cap="flat" cmpd="sng" w="9525">
              <a:solidFill>
                <a:schemeClr val="lt1"/>
              </a:solidFill>
              <a:prstDash val="solid"/>
              <a:miter lim="800000"/>
              <a:headEnd len="sm" w="sm" type="none"/>
              <a:tailEnd len="sm" w="sm" type="none"/>
            </a:ln>
          </p:spPr>
        </p:cxnSp>
        <p:cxnSp>
          <p:nvCxnSpPr>
            <p:cNvPr id="208" name="Google Shape;208;p29"/>
            <p:cNvCxnSpPr/>
            <p:nvPr/>
          </p:nvCxnSpPr>
          <p:spPr>
            <a:xfrm rot="10800000">
              <a:off x="3271234" y="2343955"/>
              <a:ext cx="488920" cy="0"/>
            </a:xfrm>
            <a:prstGeom prst="straightConnector1">
              <a:avLst/>
            </a:prstGeom>
            <a:noFill/>
            <a:ln cap="flat" cmpd="sng" w="9525">
              <a:solidFill>
                <a:schemeClr val="lt1"/>
              </a:solidFill>
              <a:prstDash val="solid"/>
              <a:miter lim="800000"/>
              <a:headEnd len="sm" w="sm" type="none"/>
              <a:tailEnd len="sm" w="sm" type="none"/>
            </a:ln>
          </p:spPr>
        </p:cxnSp>
      </p:grpSp>
      <p:grpSp>
        <p:nvGrpSpPr>
          <p:cNvPr id="209" name="Google Shape;209;p29"/>
          <p:cNvGrpSpPr/>
          <p:nvPr/>
        </p:nvGrpSpPr>
        <p:grpSpPr>
          <a:xfrm>
            <a:off x="7640721" y="4182883"/>
            <a:ext cx="554476" cy="386136"/>
            <a:chOff x="3271234" y="2343955"/>
            <a:chExt cx="965915" cy="386367"/>
          </a:xfrm>
        </p:grpSpPr>
        <p:cxnSp>
          <p:nvCxnSpPr>
            <p:cNvPr id="210" name="Google Shape;210;p29"/>
            <p:cNvCxnSpPr/>
            <p:nvPr/>
          </p:nvCxnSpPr>
          <p:spPr>
            <a:xfrm rot="10800000">
              <a:off x="3760994" y="2730322"/>
              <a:ext cx="476155" cy="0"/>
            </a:xfrm>
            <a:prstGeom prst="straightConnector1">
              <a:avLst/>
            </a:prstGeom>
            <a:noFill/>
            <a:ln cap="flat" cmpd="sng" w="9525">
              <a:solidFill>
                <a:schemeClr val="lt1"/>
              </a:solidFill>
              <a:prstDash val="solid"/>
              <a:miter lim="800000"/>
              <a:headEnd len="sm" w="sm" type="none"/>
              <a:tailEnd len="sm" w="sm" type="none"/>
            </a:ln>
          </p:spPr>
        </p:cxnSp>
        <p:cxnSp>
          <p:nvCxnSpPr>
            <p:cNvPr id="211" name="Google Shape;211;p29"/>
            <p:cNvCxnSpPr/>
            <p:nvPr/>
          </p:nvCxnSpPr>
          <p:spPr>
            <a:xfrm rot="10800000">
              <a:off x="3772898" y="2343955"/>
              <a:ext cx="0" cy="386367"/>
            </a:xfrm>
            <a:prstGeom prst="straightConnector1">
              <a:avLst/>
            </a:prstGeom>
            <a:noFill/>
            <a:ln cap="flat" cmpd="sng" w="9525">
              <a:solidFill>
                <a:schemeClr val="lt1"/>
              </a:solidFill>
              <a:prstDash val="solid"/>
              <a:miter lim="800000"/>
              <a:headEnd len="sm" w="sm" type="none"/>
              <a:tailEnd len="sm" w="sm" type="none"/>
            </a:ln>
          </p:spPr>
        </p:cxnSp>
        <p:cxnSp>
          <p:nvCxnSpPr>
            <p:cNvPr id="212" name="Google Shape;212;p29"/>
            <p:cNvCxnSpPr/>
            <p:nvPr/>
          </p:nvCxnSpPr>
          <p:spPr>
            <a:xfrm rot="10800000">
              <a:off x="3271234" y="2343955"/>
              <a:ext cx="489760" cy="0"/>
            </a:xfrm>
            <a:prstGeom prst="straightConnector1">
              <a:avLst/>
            </a:prstGeom>
            <a:noFill/>
            <a:ln cap="flat" cmpd="sng" w="9525">
              <a:solidFill>
                <a:schemeClr val="lt1"/>
              </a:solidFill>
              <a:prstDash val="solid"/>
              <a:miter lim="800000"/>
              <a:headEnd len="sm" w="sm" type="none"/>
              <a:tailEnd len="sm" w="sm" type="none"/>
            </a:ln>
          </p:spPr>
        </p:cxnSp>
      </p:grpSp>
      <p:sp>
        <p:nvSpPr>
          <p:cNvPr id="213" name="Google Shape;213;p29"/>
          <p:cNvSpPr/>
          <p:nvPr/>
        </p:nvSpPr>
        <p:spPr>
          <a:xfrm>
            <a:off x="8176505" y="2123401"/>
            <a:ext cx="3081373" cy="1391324"/>
          </a:xfrm>
          <a:prstGeom prst="roundRect">
            <a:avLst>
              <a:gd fmla="val 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4" name="Google Shape;214;p29"/>
          <p:cNvSpPr txBox="1"/>
          <p:nvPr/>
        </p:nvSpPr>
        <p:spPr>
          <a:xfrm>
            <a:off x="8241491" y="2420601"/>
            <a:ext cx="2903567" cy="86177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000">
                <a:solidFill>
                  <a:schemeClr val="lt1"/>
                </a:solidFill>
                <a:latin typeface="Helvetica Neue"/>
                <a:ea typeface="Helvetica Neue"/>
                <a:cs typeface="Helvetica Neue"/>
                <a:sym typeface="Helvetica Neue"/>
              </a:rPr>
              <a:t>There are many variations of passages of Lorem Ipsum available, but the majority have suffered alteration in some form, by injected humour, or randomised words which don't look even slightly believable.</a:t>
            </a:r>
            <a:endParaRPr b="1" sz="1000">
              <a:solidFill>
                <a:schemeClr val="lt1"/>
              </a:solidFill>
              <a:latin typeface="Helvetica Neue"/>
              <a:ea typeface="Helvetica Neue"/>
              <a:cs typeface="Helvetica Neue"/>
              <a:sym typeface="Helvetica Neue"/>
            </a:endParaRPr>
          </a:p>
        </p:txBody>
      </p:sp>
      <p:sp>
        <p:nvSpPr>
          <p:cNvPr id="215" name="Google Shape;215;p29"/>
          <p:cNvSpPr txBox="1"/>
          <p:nvPr/>
        </p:nvSpPr>
        <p:spPr>
          <a:xfrm>
            <a:off x="8241491" y="2140868"/>
            <a:ext cx="2876712"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200">
                <a:solidFill>
                  <a:srgbClr val="0092C3"/>
                </a:solidFill>
                <a:latin typeface="Helvetica Neue"/>
                <a:ea typeface="Helvetica Neue"/>
                <a:cs typeface="Helvetica Neue"/>
                <a:sym typeface="Helvetica Neue"/>
              </a:rPr>
              <a:t>Where does it come from?</a:t>
            </a:r>
            <a:endParaRPr b="1">
              <a:latin typeface="Helvetica Neue"/>
              <a:ea typeface="Helvetica Neue"/>
              <a:cs typeface="Helvetica Neue"/>
              <a:sym typeface="Helvetica Neue"/>
            </a:endParaRPr>
          </a:p>
        </p:txBody>
      </p:sp>
      <p:sp>
        <p:nvSpPr>
          <p:cNvPr id="216" name="Google Shape;216;p29"/>
          <p:cNvSpPr/>
          <p:nvPr/>
        </p:nvSpPr>
        <p:spPr>
          <a:xfrm>
            <a:off x="8176505" y="3799994"/>
            <a:ext cx="3081373" cy="1391324"/>
          </a:xfrm>
          <a:prstGeom prst="roundRect">
            <a:avLst>
              <a:gd fmla="val 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7" name="Google Shape;217;p29"/>
          <p:cNvSpPr txBox="1"/>
          <p:nvPr/>
        </p:nvSpPr>
        <p:spPr>
          <a:xfrm>
            <a:off x="8241491" y="4097194"/>
            <a:ext cx="2903567" cy="86177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000">
                <a:solidFill>
                  <a:schemeClr val="lt1"/>
                </a:solidFill>
                <a:latin typeface="Helvetica Neue"/>
                <a:ea typeface="Helvetica Neue"/>
                <a:cs typeface="Helvetica Neue"/>
                <a:sym typeface="Helvetica Neue"/>
              </a:rPr>
              <a:t>There are many variations of passages of Lorem Ipsum available, but the majority have suffered alteration in some form, by injected humour, or randomised words which don't look even slightly believable.</a:t>
            </a:r>
            <a:endParaRPr b="1" sz="1000">
              <a:solidFill>
                <a:schemeClr val="lt1"/>
              </a:solidFill>
              <a:latin typeface="Helvetica Neue"/>
              <a:ea typeface="Helvetica Neue"/>
              <a:cs typeface="Helvetica Neue"/>
              <a:sym typeface="Helvetica Neue"/>
            </a:endParaRPr>
          </a:p>
        </p:txBody>
      </p:sp>
      <p:sp>
        <p:nvSpPr>
          <p:cNvPr id="218" name="Google Shape;218;p29"/>
          <p:cNvSpPr txBox="1"/>
          <p:nvPr/>
        </p:nvSpPr>
        <p:spPr>
          <a:xfrm>
            <a:off x="8241490" y="3817461"/>
            <a:ext cx="2760765"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200">
                <a:solidFill>
                  <a:srgbClr val="0092C3"/>
                </a:solidFill>
                <a:latin typeface="Helvetica Neue"/>
                <a:ea typeface="Helvetica Neue"/>
                <a:cs typeface="Helvetica Neue"/>
                <a:sym typeface="Helvetica Neue"/>
              </a:rPr>
              <a:t>Where can I get some?</a:t>
            </a:r>
            <a:endParaRPr b="1">
              <a:latin typeface="Helvetica Neue"/>
              <a:ea typeface="Helvetica Neue"/>
              <a:cs typeface="Helvetica Neue"/>
              <a:sym typeface="Helvetica Neue"/>
            </a:endParaRPr>
          </a:p>
        </p:txBody>
      </p:sp>
      <p:sp>
        <p:nvSpPr>
          <p:cNvPr id="219" name="Google Shape;219;p29"/>
          <p:cNvSpPr/>
          <p:nvPr/>
        </p:nvSpPr>
        <p:spPr>
          <a:xfrm>
            <a:off x="1163598" y="4387745"/>
            <a:ext cx="3081373" cy="1391324"/>
          </a:xfrm>
          <a:prstGeom prst="roundRect">
            <a:avLst>
              <a:gd fmla="val 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0" name="Google Shape;220;p29"/>
          <p:cNvSpPr txBox="1"/>
          <p:nvPr/>
        </p:nvSpPr>
        <p:spPr>
          <a:xfrm>
            <a:off x="1228584" y="4684945"/>
            <a:ext cx="2903567" cy="86177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000">
                <a:solidFill>
                  <a:schemeClr val="lt1"/>
                </a:solidFill>
                <a:latin typeface="Helvetica Neue"/>
                <a:ea typeface="Helvetica Neue"/>
                <a:cs typeface="Helvetica Neue"/>
                <a:sym typeface="Helvetica Neue"/>
              </a:rPr>
              <a:t>There are many variations of passages of Lorem Ipsum available, but the majority have suffered alteration in some form, by injected humour, or randomised words which don't look even slightly believable.</a:t>
            </a:r>
            <a:endParaRPr b="1" sz="1000">
              <a:solidFill>
                <a:schemeClr val="lt1"/>
              </a:solidFill>
              <a:latin typeface="Helvetica Neue"/>
              <a:ea typeface="Helvetica Neue"/>
              <a:cs typeface="Helvetica Neue"/>
              <a:sym typeface="Helvetica Neue"/>
            </a:endParaRPr>
          </a:p>
        </p:txBody>
      </p:sp>
      <p:sp>
        <p:nvSpPr>
          <p:cNvPr id="221" name="Google Shape;221;p29"/>
          <p:cNvSpPr txBox="1"/>
          <p:nvPr/>
        </p:nvSpPr>
        <p:spPr>
          <a:xfrm>
            <a:off x="1228584" y="4405212"/>
            <a:ext cx="2683512"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200">
                <a:solidFill>
                  <a:srgbClr val="0092C3"/>
                </a:solidFill>
                <a:latin typeface="Helvetica Neue"/>
                <a:ea typeface="Helvetica Neue"/>
                <a:cs typeface="Helvetica Neue"/>
                <a:sym typeface="Helvetica Neue"/>
              </a:rPr>
              <a:t>Why do we use it?</a:t>
            </a:r>
            <a:endParaRPr b="1">
              <a:latin typeface="Helvetica Neue"/>
              <a:ea typeface="Helvetica Neue"/>
              <a:cs typeface="Helvetica Neue"/>
              <a:sym typeface="Helvetica Neue"/>
            </a:endParaRPr>
          </a:p>
        </p:txBody>
      </p:sp>
      <p:sp>
        <p:nvSpPr>
          <p:cNvPr id="222" name="Google Shape;222;p29"/>
          <p:cNvSpPr/>
          <p:nvPr/>
        </p:nvSpPr>
        <p:spPr>
          <a:xfrm>
            <a:off x="1124758" y="2619375"/>
            <a:ext cx="3081373" cy="1391324"/>
          </a:xfrm>
          <a:prstGeom prst="roundRect">
            <a:avLst>
              <a:gd fmla="val 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3" name="Google Shape;223;p29"/>
          <p:cNvSpPr txBox="1"/>
          <p:nvPr/>
        </p:nvSpPr>
        <p:spPr>
          <a:xfrm>
            <a:off x="1189744" y="2916575"/>
            <a:ext cx="2903567" cy="86177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000">
                <a:solidFill>
                  <a:schemeClr val="lt1"/>
                </a:solidFill>
                <a:latin typeface="Helvetica Neue"/>
                <a:ea typeface="Helvetica Neue"/>
                <a:cs typeface="Helvetica Neue"/>
                <a:sym typeface="Helvetica Neue"/>
              </a:rPr>
              <a:t>There are many variations of passages of Lorem Ipsum available, but the majority have suffered alteration in some form, by injected humour, or randomised words which don't look even slightly believable.</a:t>
            </a:r>
            <a:endParaRPr b="1" sz="1000">
              <a:solidFill>
                <a:schemeClr val="lt1"/>
              </a:solidFill>
              <a:latin typeface="Helvetica Neue"/>
              <a:ea typeface="Helvetica Neue"/>
              <a:cs typeface="Helvetica Neue"/>
              <a:sym typeface="Helvetica Neue"/>
            </a:endParaRPr>
          </a:p>
        </p:txBody>
      </p:sp>
      <p:sp>
        <p:nvSpPr>
          <p:cNvPr id="224" name="Google Shape;224;p29"/>
          <p:cNvSpPr txBox="1"/>
          <p:nvPr/>
        </p:nvSpPr>
        <p:spPr>
          <a:xfrm>
            <a:off x="1189743" y="2636842"/>
            <a:ext cx="2864171"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200">
                <a:solidFill>
                  <a:srgbClr val="0092C3"/>
                </a:solidFill>
                <a:latin typeface="Helvetica Neue"/>
                <a:ea typeface="Helvetica Neue"/>
                <a:cs typeface="Helvetica Neue"/>
                <a:sym typeface="Helvetica Neue"/>
              </a:rPr>
              <a:t>What is Lorem Ipsum?</a:t>
            </a:r>
            <a:endParaRPr b="1">
              <a:latin typeface="Helvetica Neue"/>
              <a:ea typeface="Helvetica Neue"/>
              <a:cs typeface="Helvetica Neue"/>
              <a:sym typeface="Helvetica Neue"/>
            </a:endParaRPr>
          </a:p>
        </p:txBody>
      </p:sp>
      <p:sp>
        <p:nvSpPr>
          <p:cNvPr id="225" name="Google Shape;225;p29"/>
          <p:cNvSpPr txBox="1"/>
          <p:nvPr/>
        </p:nvSpPr>
        <p:spPr>
          <a:xfrm>
            <a:off x="2719096" y="904643"/>
            <a:ext cx="3562500" cy="33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rgbClr val="FFFF99"/>
                </a:solidFill>
                <a:latin typeface="Pacifico"/>
                <a:ea typeface="Pacifico"/>
                <a:cs typeface="Pacifico"/>
                <a:sym typeface="Pacifico"/>
              </a:rPr>
              <a:t>Add your Title here.</a:t>
            </a:r>
            <a:endParaRPr b="1" sz="2400">
              <a:solidFill>
                <a:srgbClr val="FFFF99"/>
              </a:solidFill>
              <a:latin typeface="Pacifico"/>
              <a:ea typeface="Pacifico"/>
              <a:cs typeface="Pacifico"/>
              <a:sym typeface="Pacific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193"/>
                                        </p:tgtEl>
                                        <p:attrNameLst>
                                          <p:attrName>style.visibility</p:attrName>
                                        </p:attrNameLst>
                                      </p:cBhvr>
                                      <p:to>
                                        <p:strVal val="visible"/>
                                      </p:to>
                                    </p:set>
                                    <p:anim calcmode="lin" valueType="num">
                                      <p:cBhvr additive="base">
                                        <p:cTn dur="500"/>
                                        <p:tgtEl>
                                          <p:spTgt spid="193"/>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1">
                                  <p:stCondLst>
                                    <p:cond delay="0"/>
                                  </p:stCondLst>
                                  <p:childTnLst>
                                    <p:set>
                                      <p:cBhvr>
                                        <p:cTn dur="1" fill="hold">
                                          <p:stCondLst>
                                            <p:cond delay="0"/>
                                          </p:stCondLst>
                                        </p:cTn>
                                        <p:tgtEl>
                                          <p:spTgt spid="194"/>
                                        </p:tgtEl>
                                        <p:attrNameLst>
                                          <p:attrName>style.visibility</p:attrName>
                                        </p:attrNameLst>
                                      </p:cBhvr>
                                      <p:to>
                                        <p:strVal val="visible"/>
                                      </p:to>
                                    </p:set>
                                    <p:anim calcmode="lin" valueType="num">
                                      <p:cBhvr additive="base">
                                        <p:cTn dur="500"/>
                                        <p:tgtEl>
                                          <p:spTgt spid="194"/>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 presetSubtype="1">
                                  <p:stCondLst>
                                    <p:cond delay="0"/>
                                  </p:stCondLst>
                                  <p:childTnLst>
                                    <p:set>
                                      <p:cBhvr>
                                        <p:cTn dur="1" fill="hold">
                                          <p:stCondLst>
                                            <p:cond delay="0"/>
                                          </p:stCondLst>
                                        </p:cTn>
                                        <p:tgtEl>
                                          <p:spTgt spid="195"/>
                                        </p:tgtEl>
                                        <p:attrNameLst>
                                          <p:attrName>style.visibility</p:attrName>
                                        </p:attrNameLst>
                                      </p:cBhvr>
                                      <p:to>
                                        <p:strVal val="visible"/>
                                      </p:to>
                                    </p:set>
                                    <p:anim calcmode="lin" valueType="num">
                                      <p:cBhvr additive="base">
                                        <p:cTn dur="500"/>
                                        <p:tgtEl>
                                          <p:spTgt spid="195"/>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2" presetSubtype="1">
                                  <p:stCondLst>
                                    <p:cond delay="0"/>
                                  </p:stCondLst>
                                  <p:childTnLst>
                                    <p:set>
                                      <p:cBhvr>
                                        <p:cTn dur="1" fill="hold">
                                          <p:stCondLst>
                                            <p:cond delay="0"/>
                                          </p:stCondLst>
                                        </p:cTn>
                                        <p:tgtEl>
                                          <p:spTgt spid="196"/>
                                        </p:tgtEl>
                                        <p:attrNameLst>
                                          <p:attrName>style.visibility</p:attrName>
                                        </p:attrNameLst>
                                      </p:cBhvr>
                                      <p:to>
                                        <p:strVal val="visible"/>
                                      </p:to>
                                    </p:set>
                                    <p:anim calcmode="lin" valueType="num">
                                      <p:cBhvr additive="base">
                                        <p:cTn dur="500"/>
                                        <p:tgtEl>
                                          <p:spTgt spid="196"/>
                                        </p:tgtEl>
                                        <p:attrNameLst>
                                          <p:attrName>ppt_y</p:attrName>
                                        </p:attrNameLst>
                                      </p:cBhvr>
                                      <p:tavLst>
                                        <p:tav fmla="" tm="0">
                                          <p:val>
                                            <p:strVal val="#ppt_y-1"/>
                                          </p:val>
                                        </p:tav>
                                        <p:tav fmla="" tm="100000">
                                          <p:val>
                                            <p:strVal val="#ppt_y"/>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500"/>
                                        <p:tgtEl>
                                          <p:spTgt spid="20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500"/>
                                        <p:tgtEl>
                                          <p:spTgt spid="20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pic>
        <p:nvPicPr>
          <p:cNvPr id="231" name="Google Shape;231;p30"/>
          <p:cNvPicPr preferRelativeResize="0"/>
          <p:nvPr/>
        </p:nvPicPr>
        <p:blipFill rotWithShape="1">
          <a:blip r:embed="rId3">
            <a:alphaModFix/>
          </a:blip>
          <a:srcRect b="0" l="0" r="0" t="0"/>
          <a:stretch/>
        </p:blipFill>
        <p:spPr>
          <a:xfrm>
            <a:off x="1245570" y="459100"/>
            <a:ext cx="9615465" cy="3838846"/>
          </a:xfrm>
          <a:prstGeom prst="rect">
            <a:avLst/>
          </a:prstGeom>
          <a:noFill/>
          <a:ln>
            <a:noFill/>
          </a:ln>
        </p:spPr>
      </p:pic>
      <p:sp>
        <p:nvSpPr>
          <p:cNvPr id="232" name="Google Shape;232;p30"/>
          <p:cNvSpPr txBox="1"/>
          <p:nvPr/>
        </p:nvSpPr>
        <p:spPr>
          <a:xfrm>
            <a:off x="1602350" y="841625"/>
            <a:ext cx="2501400" cy="307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0000">
                <a:solidFill>
                  <a:schemeClr val="lt1"/>
                </a:solidFill>
                <a:latin typeface="Pacifico"/>
                <a:ea typeface="Pacifico"/>
                <a:cs typeface="Pacifico"/>
                <a:sym typeface="Pacifico"/>
              </a:rPr>
              <a:t>2</a:t>
            </a:r>
            <a:endParaRPr sz="30000">
              <a:solidFill>
                <a:schemeClr val="lt1"/>
              </a:solidFill>
              <a:latin typeface="Pacifico"/>
              <a:ea typeface="Pacifico"/>
              <a:cs typeface="Pacifico"/>
              <a:sym typeface="Pacifico"/>
            </a:endParaRPr>
          </a:p>
        </p:txBody>
      </p:sp>
      <p:sp>
        <p:nvSpPr>
          <p:cNvPr id="233" name="Google Shape;233;p30"/>
          <p:cNvSpPr txBox="1"/>
          <p:nvPr/>
        </p:nvSpPr>
        <p:spPr>
          <a:xfrm>
            <a:off x="4148175" y="2954573"/>
            <a:ext cx="5471700" cy="646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chemeClr val="lt1"/>
                </a:solidFill>
                <a:latin typeface="Pacifico"/>
                <a:ea typeface="Pacifico"/>
                <a:cs typeface="Pacifico"/>
                <a:sym typeface="Pacifico"/>
              </a:rPr>
              <a:t>Add your Title here.</a:t>
            </a:r>
            <a:endParaRPr b="1" sz="3600">
              <a:solidFill>
                <a:schemeClr val="lt1"/>
              </a:solidFill>
              <a:latin typeface="Pacifico"/>
              <a:ea typeface="Pacifico"/>
              <a:cs typeface="Pacifico"/>
              <a:sym typeface="Pacific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pic>
        <p:nvPicPr>
          <p:cNvPr id="239" name="Google Shape;239;p31"/>
          <p:cNvPicPr preferRelativeResize="0"/>
          <p:nvPr/>
        </p:nvPicPr>
        <p:blipFill rotWithShape="1">
          <a:blip r:embed="rId3">
            <a:alphaModFix/>
          </a:blip>
          <a:srcRect b="0" l="0" r="0" t="0"/>
          <a:stretch/>
        </p:blipFill>
        <p:spPr>
          <a:xfrm>
            <a:off x="1837241" y="729942"/>
            <a:ext cx="4250713" cy="927407"/>
          </a:xfrm>
          <a:prstGeom prst="rect">
            <a:avLst/>
          </a:prstGeom>
          <a:noFill/>
          <a:ln>
            <a:noFill/>
          </a:ln>
        </p:spPr>
      </p:pic>
      <p:pic>
        <p:nvPicPr>
          <p:cNvPr id="240" name="Google Shape;240;p31"/>
          <p:cNvPicPr preferRelativeResize="0"/>
          <p:nvPr/>
        </p:nvPicPr>
        <p:blipFill rotWithShape="1">
          <a:blip r:embed="rId4">
            <a:alphaModFix/>
          </a:blip>
          <a:srcRect b="0" l="0" r="0" t="0"/>
          <a:stretch/>
        </p:blipFill>
        <p:spPr>
          <a:xfrm>
            <a:off x="970489" y="904644"/>
            <a:ext cx="866752" cy="1505411"/>
          </a:xfrm>
          <a:prstGeom prst="rect">
            <a:avLst/>
          </a:prstGeom>
          <a:noFill/>
          <a:ln>
            <a:noFill/>
          </a:ln>
        </p:spPr>
      </p:pic>
      <p:sp>
        <p:nvSpPr>
          <p:cNvPr id="241" name="Google Shape;241;p31"/>
          <p:cNvSpPr txBox="1"/>
          <p:nvPr/>
        </p:nvSpPr>
        <p:spPr>
          <a:xfrm>
            <a:off x="1180039" y="4374130"/>
            <a:ext cx="2673350" cy="308995"/>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1800">
                <a:solidFill>
                  <a:schemeClr val="lt1"/>
                </a:solidFill>
                <a:latin typeface="Pacifico"/>
                <a:ea typeface="Pacifico"/>
                <a:cs typeface="Pacifico"/>
                <a:sym typeface="Pacifico"/>
              </a:rPr>
              <a:t>World Education</a:t>
            </a:r>
            <a:endParaRPr sz="1800">
              <a:solidFill>
                <a:schemeClr val="lt1"/>
              </a:solidFill>
              <a:latin typeface="Pacifico"/>
              <a:ea typeface="Pacifico"/>
              <a:cs typeface="Pacifico"/>
              <a:sym typeface="Pacifico"/>
            </a:endParaRPr>
          </a:p>
        </p:txBody>
      </p:sp>
      <p:sp>
        <p:nvSpPr>
          <p:cNvPr id="242" name="Google Shape;242;p31"/>
          <p:cNvSpPr txBox="1"/>
          <p:nvPr/>
        </p:nvSpPr>
        <p:spPr>
          <a:xfrm>
            <a:off x="3305702" y="4374130"/>
            <a:ext cx="2673350" cy="308995"/>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1800">
                <a:solidFill>
                  <a:schemeClr val="lt1"/>
                </a:solidFill>
                <a:latin typeface="Pacifico"/>
                <a:ea typeface="Pacifico"/>
                <a:cs typeface="Pacifico"/>
                <a:sym typeface="Pacifico"/>
              </a:rPr>
              <a:t>Music Education</a:t>
            </a:r>
            <a:endParaRPr sz="1800">
              <a:solidFill>
                <a:schemeClr val="lt1"/>
              </a:solidFill>
              <a:latin typeface="Pacifico"/>
              <a:ea typeface="Pacifico"/>
              <a:cs typeface="Pacifico"/>
              <a:sym typeface="Pacifico"/>
            </a:endParaRPr>
          </a:p>
        </p:txBody>
      </p:sp>
      <p:sp>
        <p:nvSpPr>
          <p:cNvPr id="243" name="Google Shape;243;p31"/>
          <p:cNvSpPr txBox="1"/>
          <p:nvPr/>
        </p:nvSpPr>
        <p:spPr>
          <a:xfrm>
            <a:off x="5620277" y="4374130"/>
            <a:ext cx="2673350" cy="308995"/>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1800">
                <a:solidFill>
                  <a:schemeClr val="lt1"/>
                </a:solidFill>
                <a:latin typeface="Pacifico"/>
                <a:ea typeface="Pacifico"/>
                <a:cs typeface="Pacifico"/>
                <a:sym typeface="Pacifico"/>
              </a:rPr>
              <a:t>History Education</a:t>
            </a:r>
            <a:endParaRPr sz="1800">
              <a:solidFill>
                <a:schemeClr val="lt1"/>
              </a:solidFill>
              <a:latin typeface="Pacifico"/>
              <a:ea typeface="Pacifico"/>
              <a:cs typeface="Pacifico"/>
              <a:sym typeface="Pacifico"/>
            </a:endParaRPr>
          </a:p>
        </p:txBody>
      </p:sp>
      <p:sp>
        <p:nvSpPr>
          <p:cNvPr id="244" name="Google Shape;244;p31"/>
          <p:cNvSpPr txBox="1"/>
          <p:nvPr/>
        </p:nvSpPr>
        <p:spPr>
          <a:xfrm>
            <a:off x="8104715" y="4374130"/>
            <a:ext cx="2673350" cy="308995"/>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1800">
                <a:solidFill>
                  <a:schemeClr val="lt1"/>
                </a:solidFill>
                <a:latin typeface="Pacifico"/>
                <a:ea typeface="Pacifico"/>
                <a:cs typeface="Pacifico"/>
                <a:sym typeface="Pacifico"/>
              </a:rPr>
              <a:t>Time Education</a:t>
            </a:r>
            <a:endParaRPr sz="1800">
              <a:solidFill>
                <a:schemeClr val="lt1"/>
              </a:solidFill>
              <a:latin typeface="Pacifico"/>
              <a:ea typeface="Pacifico"/>
              <a:cs typeface="Pacifico"/>
              <a:sym typeface="Pacifico"/>
            </a:endParaRPr>
          </a:p>
        </p:txBody>
      </p:sp>
      <p:sp>
        <p:nvSpPr>
          <p:cNvPr id="245" name="Google Shape;245;p31"/>
          <p:cNvSpPr/>
          <p:nvPr/>
        </p:nvSpPr>
        <p:spPr>
          <a:xfrm rot="8100000">
            <a:off x="1726156" y="2188567"/>
            <a:ext cx="1946032" cy="1754473"/>
          </a:xfrm>
          <a:custGeom>
            <a:rect b="b" l="l" r="r" t="t"/>
            <a:pathLst>
              <a:path extrusionOk="0" h="1602413" w="1828717">
                <a:moveTo>
                  <a:pt x="128" y="754985"/>
                </a:moveTo>
                <a:cubicBezTo>
                  <a:pt x="-9083" y="487972"/>
                  <a:pt x="481674" y="0"/>
                  <a:pt x="939339" y="0"/>
                </a:cubicBezTo>
                <a:cubicBezTo>
                  <a:pt x="1235522" y="16887"/>
                  <a:pt x="1545521" y="75225"/>
                  <a:pt x="1827887" y="50661"/>
                </a:cubicBezTo>
                <a:cubicBezTo>
                  <a:pt x="1835565" y="309999"/>
                  <a:pt x="1787972" y="569337"/>
                  <a:pt x="1768014" y="828675"/>
                </a:cubicBezTo>
                <a:cubicBezTo>
                  <a:pt x="1768014" y="1286340"/>
                  <a:pt x="1289254" y="1614362"/>
                  <a:pt x="994606" y="1602080"/>
                </a:cubicBezTo>
                <a:cubicBezTo>
                  <a:pt x="699958" y="1589798"/>
                  <a:pt x="9339" y="1021998"/>
                  <a:pt x="128" y="754985"/>
                </a:cubicBezTo>
                <a:close/>
              </a:path>
            </a:pathLst>
          </a:custGeom>
          <a:solidFill>
            <a:srgbClr val="363636"/>
          </a:solidFill>
          <a:ln cap="rnd"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246" name="Google Shape;246;p31"/>
          <p:cNvPicPr preferRelativeResize="0"/>
          <p:nvPr/>
        </p:nvPicPr>
        <p:blipFill rotWithShape="1">
          <a:blip r:embed="rId5">
            <a:alphaModFix/>
          </a:blip>
          <a:srcRect b="0" l="0" r="0" t="0"/>
          <a:stretch/>
        </p:blipFill>
        <p:spPr>
          <a:xfrm>
            <a:off x="2202645" y="2695915"/>
            <a:ext cx="1003484" cy="1309632"/>
          </a:xfrm>
          <a:prstGeom prst="rect">
            <a:avLst/>
          </a:prstGeom>
          <a:noFill/>
          <a:ln>
            <a:noFill/>
          </a:ln>
        </p:spPr>
      </p:pic>
      <p:sp>
        <p:nvSpPr>
          <p:cNvPr id="247" name="Google Shape;247;p31"/>
          <p:cNvSpPr/>
          <p:nvPr/>
        </p:nvSpPr>
        <p:spPr>
          <a:xfrm rot="8100000">
            <a:off x="3949373" y="2537791"/>
            <a:ext cx="1667158" cy="1460847"/>
          </a:xfrm>
          <a:custGeom>
            <a:rect b="b" l="l" r="r" t="t"/>
            <a:pathLst>
              <a:path extrusionOk="0" h="1602413" w="1828717">
                <a:moveTo>
                  <a:pt x="128" y="754985"/>
                </a:moveTo>
                <a:cubicBezTo>
                  <a:pt x="-9083" y="487972"/>
                  <a:pt x="481674" y="0"/>
                  <a:pt x="939339" y="0"/>
                </a:cubicBezTo>
                <a:cubicBezTo>
                  <a:pt x="1235522" y="16887"/>
                  <a:pt x="1545521" y="75225"/>
                  <a:pt x="1827887" y="50661"/>
                </a:cubicBezTo>
                <a:cubicBezTo>
                  <a:pt x="1835565" y="309999"/>
                  <a:pt x="1787972" y="569337"/>
                  <a:pt x="1768014" y="828675"/>
                </a:cubicBezTo>
                <a:cubicBezTo>
                  <a:pt x="1768014" y="1286340"/>
                  <a:pt x="1289254" y="1614362"/>
                  <a:pt x="994606" y="1602080"/>
                </a:cubicBezTo>
                <a:cubicBezTo>
                  <a:pt x="699958" y="1589798"/>
                  <a:pt x="9339" y="1021998"/>
                  <a:pt x="128" y="754985"/>
                </a:cubicBezTo>
                <a:close/>
              </a:path>
            </a:pathLst>
          </a:custGeom>
          <a:solidFill>
            <a:srgbClr val="363636"/>
          </a:solidFill>
          <a:ln cap="rnd"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8" name="Google Shape;248;p31"/>
          <p:cNvSpPr/>
          <p:nvPr/>
        </p:nvSpPr>
        <p:spPr>
          <a:xfrm rot="8100000">
            <a:off x="6230132" y="2537792"/>
            <a:ext cx="1667158" cy="1460847"/>
          </a:xfrm>
          <a:custGeom>
            <a:rect b="b" l="l" r="r" t="t"/>
            <a:pathLst>
              <a:path extrusionOk="0" h="1602413" w="1828717">
                <a:moveTo>
                  <a:pt x="128" y="754985"/>
                </a:moveTo>
                <a:cubicBezTo>
                  <a:pt x="-9083" y="487972"/>
                  <a:pt x="481674" y="0"/>
                  <a:pt x="939339" y="0"/>
                </a:cubicBezTo>
                <a:cubicBezTo>
                  <a:pt x="1235522" y="16887"/>
                  <a:pt x="1545521" y="75225"/>
                  <a:pt x="1827887" y="50661"/>
                </a:cubicBezTo>
                <a:cubicBezTo>
                  <a:pt x="1835565" y="309999"/>
                  <a:pt x="1787972" y="569337"/>
                  <a:pt x="1768014" y="828675"/>
                </a:cubicBezTo>
                <a:cubicBezTo>
                  <a:pt x="1768014" y="1286340"/>
                  <a:pt x="1289254" y="1614362"/>
                  <a:pt x="994606" y="1602080"/>
                </a:cubicBezTo>
                <a:cubicBezTo>
                  <a:pt x="699958" y="1589798"/>
                  <a:pt x="9339" y="1021998"/>
                  <a:pt x="128" y="754985"/>
                </a:cubicBezTo>
                <a:close/>
              </a:path>
            </a:pathLst>
          </a:custGeom>
          <a:solidFill>
            <a:srgbClr val="363636"/>
          </a:solidFill>
          <a:ln cap="rnd"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9" name="Google Shape;249;p31"/>
          <p:cNvSpPr/>
          <p:nvPr/>
        </p:nvSpPr>
        <p:spPr>
          <a:xfrm rot="8100000">
            <a:off x="8702269" y="2537793"/>
            <a:ext cx="1667158" cy="1460847"/>
          </a:xfrm>
          <a:custGeom>
            <a:rect b="b" l="l" r="r" t="t"/>
            <a:pathLst>
              <a:path extrusionOk="0" h="1602413" w="1828717">
                <a:moveTo>
                  <a:pt x="128" y="754985"/>
                </a:moveTo>
                <a:cubicBezTo>
                  <a:pt x="-9083" y="487972"/>
                  <a:pt x="481674" y="0"/>
                  <a:pt x="939339" y="0"/>
                </a:cubicBezTo>
                <a:cubicBezTo>
                  <a:pt x="1235522" y="16887"/>
                  <a:pt x="1545521" y="75225"/>
                  <a:pt x="1827887" y="50661"/>
                </a:cubicBezTo>
                <a:cubicBezTo>
                  <a:pt x="1835565" y="309999"/>
                  <a:pt x="1787972" y="569337"/>
                  <a:pt x="1768014" y="828675"/>
                </a:cubicBezTo>
                <a:cubicBezTo>
                  <a:pt x="1768014" y="1286340"/>
                  <a:pt x="1289254" y="1614362"/>
                  <a:pt x="994606" y="1602080"/>
                </a:cubicBezTo>
                <a:cubicBezTo>
                  <a:pt x="699958" y="1589798"/>
                  <a:pt x="9339" y="1021998"/>
                  <a:pt x="128" y="754985"/>
                </a:cubicBezTo>
                <a:close/>
              </a:path>
            </a:pathLst>
          </a:custGeom>
          <a:solidFill>
            <a:srgbClr val="363636"/>
          </a:solidFill>
          <a:ln cap="rnd"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250" name="Google Shape;250;p31"/>
          <p:cNvPicPr preferRelativeResize="0"/>
          <p:nvPr/>
        </p:nvPicPr>
        <p:blipFill rotWithShape="1">
          <a:blip r:embed="rId6">
            <a:alphaModFix/>
          </a:blip>
          <a:srcRect b="0" l="0" r="0" t="0"/>
          <a:stretch/>
        </p:blipFill>
        <p:spPr>
          <a:xfrm>
            <a:off x="4468184" y="2760106"/>
            <a:ext cx="641250" cy="1181250"/>
          </a:xfrm>
          <a:prstGeom prst="rect">
            <a:avLst/>
          </a:prstGeom>
          <a:noFill/>
          <a:ln>
            <a:noFill/>
          </a:ln>
        </p:spPr>
      </p:pic>
      <p:pic>
        <p:nvPicPr>
          <p:cNvPr id="251" name="Google Shape;251;p31"/>
          <p:cNvPicPr preferRelativeResize="0"/>
          <p:nvPr/>
        </p:nvPicPr>
        <p:blipFill rotWithShape="1">
          <a:blip r:embed="rId7">
            <a:alphaModFix/>
          </a:blip>
          <a:srcRect b="0" l="0" r="0" t="0"/>
          <a:stretch/>
        </p:blipFill>
        <p:spPr>
          <a:xfrm>
            <a:off x="6645514" y="2910357"/>
            <a:ext cx="879235" cy="1011949"/>
          </a:xfrm>
          <a:prstGeom prst="rect">
            <a:avLst/>
          </a:prstGeom>
          <a:noFill/>
          <a:ln>
            <a:noFill/>
          </a:ln>
        </p:spPr>
      </p:pic>
      <p:pic>
        <p:nvPicPr>
          <p:cNvPr id="252" name="Google Shape;252;p31"/>
          <p:cNvPicPr preferRelativeResize="0"/>
          <p:nvPr/>
        </p:nvPicPr>
        <p:blipFill rotWithShape="1">
          <a:blip r:embed="rId8">
            <a:alphaModFix/>
          </a:blip>
          <a:srcRect b="0" l="0" r="0" t="0"/>
          <a:stretch/>
        </p:blipFill>
        <p:spPr>
          <a:xfrm>
            <a:off x="8982988" y="2769456"/>
            <a:ext cx="886726" cy="1199688"/>
          </a:xfrm>
          <a:prstGeom prst="rect">
            <a:avLst/>
          </a:prstGeom>
          <a:noFill/>
          <a:ln>
            <a:noFill/>
          </a:ln>
        </p:spPr>
      </p:pic>
      <p:pic>
        <p:nvPicPr>
          <p:cNvPr id="253" name="Google Shape;253;p31"/>
          <p:cNvPicPr preferRelativeResize="0"/>
          <p:nvPr/>
        </p:nvPicPr>
        <p:blipFill rotWithShape="1">
          <a:blip r:embed="rId9">
            <a:alphaModFix/>
          </a:blip>
          <a:srcRect b="0" l="0" r="0" t="0"/>
          <a:stretch/>
        </p:blipFill>
        <p:spPr>
          <a:xfrm>
            <a:off x="8538998" y="4981291"/>
            <a:ext cx="2239067" cy="157942"/>
          </a:xfrm>
          <a:prstGeom prst="rect">
            <a:avLst/>
          </a:prstGeom>
          <a:noFill/>
          <a:ln>
            <a:noFill/>
          </a:ln>
        </p:spPr>
      </p:pic>
      <p:pic>
        <p:nvPicPr>
          <p:cNvPr id="254" name="Google Shape;254;p31"/>
          <p:cNvPicPr preferRelativeResize="0"/>
          <p:nvPr/>
        </p:nvPicPr>
        <p:blipFill rotWithShape="1">
          <a:blip r:embed="rId9">
            <a:alphaModFix/>
          </a:blip>
          <a:srcRect b="0" l="0" r="0" t="0"/>
          <a:stretch/>
        </p:blipFill>
        <p:spPr>
          <a:xfrm>
            <a:off x="6102712" y="4985381"/>
            <a:ext cx="2239067" cy="157942"/>
          </a:xfrm>
          <a:prstGeom prst="rect">
            <a:avLst/>
          </a:prstGeom>
          <a:noFill/>
          <a:ln>
            <a:noFill/>
          </a:ln>
        </p:spPr>
      </p:pic>
      <p:pic>
        <p:nvPicPr>
          <p:cNvPr id="255" name="Google Shape;255;p31"/>
          <p:cNvPicPr preferRelativeResize="0"/>
          <p:nvPr/>
        </p:nvPicPr>
        <p:blipFill rotWithShape="1">
          <a:blip r:embed="rId9">
            <a:alphaModFix/>
          </a:blip>
          <a:srcRect b="0" l="0" r="0" t="0"/>
          <a:stretch/>
        </p:blipFill>
        <p:spPr>
          <a:xfrm>
            <a:off x="3665553" y="4985381"/>
            <a:ext cx="2239067" cy="157942"/>
          </a:xfrm>
          <a:prstGeom prst="rect">
            <a:avLst/>
          </a:prstGeom>
          <a:noFill/>
          <a:ln>
            <a:noFill/>
          </a:ln>
        </p:spPr>
      </p:pic>
      <p:pic>
        <p:nvPicPr>
          <p:cNvPr id="256" name="Google Shape;256;p31"/>
          <p:cNvPicPr preferRelativeResize="0"/>
          <p:nvPr/>
        </p:nvPicPr>
        <p:blipFill rotWithShape="1">
          <a:blip r:embed="rId9">
            <a:alphaModFix/>
          </a:blip>
          <a:srcRect b="0" l="0" r="0" t="0"/>
          <a:stretch/>
        </p:blipFill>
        <p:spPr>
          <a:xfrm>
            <a:off x="1259083" y="4985381"/>
            <a:ext cx="2239067" cy="157942"/>
          </a:xfrm>
          <a:prstGeom prst="rect">
            <a:avLst/>
          </a:prstGeom>
          <a:noFill/>
          <a:ln>
            <a:noFill/>
          </a:ln>
        </p:spPr>
      </p:pic>
      <p:sp>
        <p:nvSpPr>
          <p:cNvPr id="257" name="Google Shape;257;p31"/>
          <p:cNvSpPr txBox="1"/>
          <p:nvPr/>
        </p:nvSpPr>
        <p:spPr>
          <a:xfrm>
            <a:off x="2719096" y="904643"/>
            <a:ext cx="3562500" cy="33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rgbClr val="FFFF99"/>
                </a:solidFill>
                <a:latin typeface="Pacifico"/>
                <a:ea typeface="Pacifico"/>
                <a:cs typeface="Pacifico"/>
                <a:sym typeface="Pacifico"/>
              </a:rPr>
              <a:t>Add your Title here.</a:t>
            </a:r>
            <a:endParaRPr b="1" sz="2400">
              <a:solidFill>
                <a:srgbClr val="FFFF99"/>
              </a:solidFill>
              <a:latin typeface="Pacifico"/>
              <a:ea typeface="Pacifico"/>
              <a:cs typeface="Pacifico"/>
              <a:sym typeface="Pacific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pic>
        <p:nvPicPr>
          <p:cNvPr id="262" name="Google Shape;262;p32"/>
          <p:cNvPicPr preferRelativeResize="0"/>
          <p:nvPr/>
        </p:nvPicPr>
        <p:blipFill rotWithShape="1">
          <a:blip r:embed="rId3">
            <a:alphaModFix/>
          </a:blip>
          <a:srcRect b="0" l="0" r="0" t="0"/>
          <a:stretch/>
        </p:blipFill>
        <p:spPr>
          <a:xfrm>
            <a:off x="1837241" y="729942"/>
            <a:ext cx="4250713" cy="927407"/>
          </a:xfrm>
          <a:prstGeom prst="rect">
            <a:avLst/>
          </a:prstGeom>
          <a:noFill/>
          <a:ln>
            <a:noFill/>
          </a:ln>
        </p:spPr>
      </p:pic>
      <p:pic>
        <p:nvPicPr>
          <p:cNvPr id="263" name="Google Shape;263;p32"/>
          <p:cNvPicPr preferRelativeResize="0"/>
          <p:nvPr/>
        </p:nvPicPr>
        <p:blipFill rotWithShape="1">
          <a:blip r:embed="rId4">
            <a:alphaModFix/>
          </a:blip>
          <a:srcRect b="0" l="0" r="0" t="0"/>
          <a:stretch/>
        </p:blipFill>
        <p:spPr>
          <a:xfrm>
            <a:off x="970489" y="904644"/>
            <a:ext cx="866752" cy="1505411"/>
          </a:xfrm>
          <a:prstGeom prst="rect">
            <a:avLst/>
          </a:prstGeom>
          <a:noFill/>
          <a:ln>
            <a:noFill/>
          </a:ln>
        </p:spPr>
      </p:pic>
      <p:pic>
        <p:nvPicPr>
          <p:cNvPr id="264" name="Google Shape;264;p32"/>
          <p:cNvPicPr preferRelativeResize="0"/>
          <p:nvPr/>
        </p:nvPicPr>
        <p:blipFill rotWithShape="1">
          <a:blip r:embed="rId5">
            <a:alphaModFix/>
          </a:blip>
          <a:srcRect b="0" l="0" r="0" t="0"/>
          <a:stretch/>
        </p:blipFill>
        <p:spPr>
          <a:xfrm>
            <a:off x="1837241" y="2254247"/>
            <a:ext cx="3297552" cy="2800353"/>
          </a:xfrm>
          <a:prstGeom prst="rect">
            <a:avLst/>
          </a:prstGeom>
          <a:noFill/>
          <a:ln>
            <a:noFill/>
          </a:ln>
        </p:spPr>
      </p:pic>
      <p:sp>
        <p:nvSpPr>
          <p:cNvPr id="265" name="Google Shape;265;p32"/>
          <p:cNvSpPr txBox="1"/>
          <p:nvPr/>
        </p:nvSpPr>
        <p:spPr>
          <a:xfrm>
            <a:off x="2975429" y="2554515"/>
            <a:ext cx="965950"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FF66CC"/>
                </a:solidFill>
                <a:latin typeface="Caveat"/>
                <a:ea typeface="Caveat"/>
                <a:cs typeface="Caveat"/>
                <a:sym typeface="Caveat"/>
              </a:rPr>
              <a:t>Text</a:t>
            </a:r>
            <a:endParaRPr/>
          </a:p>
          <a:p>
            <a:pPr indent="0" lvl="0" marL="0" marR="0" rtl="0" algn="l">
              <a:spcBef>
                <a:spcPts val="0"/>
              </a:spcBef>
              <a:spcAft>
                <a:spcPts val="0"/>
              </a:spcAft>
              <a:buNone/>
            </a:pPr>
            <a:r>
              <a:t/>
            </a:r>
            <a:endParaRPr b="1" sz="2000">
              <a:solidFill>
                <a:srgbClr val="FF66CC"/>
              </a:solidFill>
              <a:latin typeface="Caveat"/>
              <a:ea typeface="Caveat"/>
              <a:cs typeface="Caveat"/>
              <a:sym typeface="Caveat"/>
            </a:endParaRPr>
          </a:p>
        </p:txBody>
      </p:sp>
      <p:sp>
        <p:nvSpPr>
          <p:cNvPr id="266" name="Google Shape;266;p32"/>
          <p:cNvSpPr txBox="1"/>
          <p:nvPr/>
        </p:nvSpPr>
        <p:spPr>
          <a:xfrm>
            <a:off x="4278450" y="2954625"/>
            <a:ext cx="171268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FF66CC"/>
                </a:solidFill>
                <a:latin typeface="Caveat"/>
                <a:ea typeface="Caveat"/>
                <a:cs typeface="Caveat"/>
                <a:sym typeface="Caveat"/>
              </a:rPr>
              <a:t>Text</a:t>
            </a:r>
            <a:endParaRPr b="1" sz="2000">
              <a:solidFill>
                <a:srgbClr val="FF66CC"/>
              </a:solidFill>
              <a:latin typeface="Caveat"/>
              <a:ea typeface="Caveat"/>
              <a:cs typeface="Caveat"/>
              <a:sym typeface="Caveat"/>
            </a:endParaRPr>
          </a:p>
        </p:txBody>
      </p:sp>
      <p:sp>
        <p:nvSpPr>
          <p:cNvPr id="267" name="Google Shape;267;p32"/>
          <p:cNvSpPr txBox="1"/>
          <p:nvPr/>
        </p:nvSpPr>
        <p:spPr>
          <a:xfrm>
            <a:off x="1773331" y="3212969"/>
            <a:ext cx="8650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FF66CC"/>
                </a:solidFill>
                <a:latin typeface="Caveat"/>
                <a:ea typeface="Caveat"/>
                <a:cs typeface="Caveat"/>
                <a:sym typeface="Caveat"/>
              </a:rPr>
              <a:t>Text</a:t>
            </a:r>
            <a:endParaRPr b="1" sz="1600">
              <a:solidFill>
                <a:srgbClr val="FF66CC"/>
              </a:solidFill>
              <a:latin typeface="Caveat"/>
              <a:ea typeface="Caveat"/>
              <a:cs typeface="Caveat"/>
              <a:sym typeface="Caveat"/>
            </a:endParaRPr>
          </a:p>
        </p:txBody>
      </p:sp>
      <p:sp>
        <p:nvSpPr>
          <p:cNvPr id="268" name="Google Shape;268;p32"/>
          <p:cNvSpPr/>
          <p:nvPr/>
        </p:nvSpPr>
        <p:spPr>
          <a:xfrm>
            <a:off x="5914230" y="2251179"/>
            <a:ext cx="5036223" cy="873060"/>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1000">
                <a:solidFill>
                  <a:schemeClr val="lt1"/>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a:t>
            </a:r>
            <a:endParaRPr b="1">
              <a:latin typeface="Helvetica Neue"/>
              <a:ea typeface="Helvetica Neue"/>
              <a:cs typeface="Helvetica Neue"/>
              <a:sym typeface="Helvetica Neue"/>
            </a:endParaRPr>
          </a:p>
        </p:txBody>
      </p:sp>
      <p:sp>
        <p:nvSpPr>
          <p:cNvPr id="269" name="Google Shape;269;p32"/>
          <p:cNvSpPr/>
          <p:nvPr/>
        </p:nvSpPr>
        <p:spPr>
          <a:xfrm>
            <a:off x="5914231" y="3503266"/>
            <a:ext cx="5036223" cy="614912"/>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900">
                <a:solidFill>
                  <a:schemeClr val="lt1"/>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a:t>
            </a:r>
            <a:endParaRPr b="1">
              <a:latin typeface="Helvetica Neue"/>
              <a:ea typeface="Helvetica Neue"/>
              <a:cs typeface="Helvetica Neue"/>
              <a:sym typeface="Helvetica Neue"/>
            </a:endParaRPr>
          </a:p>
        </p:txBody>
      </p:sp>
      <p:sp>
        <p:nvSpPr>
          <p:cNvPr id="270" name="Google Shape;270;p32"/>
          <p:cNvSpPr/>
          <p:nvPr/>
        </p:nvSpPr>
        <p:spPr>
          <a:xfrm>
            <a:off x="5914232" y="4652011"/>
            <a:ext cx="5036223" cy="67640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900">
                <a:solidFill>
                  <a:schemeClr val="lt1"/>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a:t>
            </a:r>
            <a:endParaRPr b="1">
              <a:latin typeface="Helvetica Neue"/>
              <a:ea typeface="Helvetica Neue"/>
              <a:cs typeface="Helvetica Neue"/>
              <a:sym typeface="Helvetica Neue"/>
            </a:endParaRPr>
          </a:p>
        </p:txBody>
      </p:sp>
      <p:pic>
        <p:nvPicPr>
          <p:cNvPr id="271" name="Google Shape;271;p32"/>
          <p:cNvPicPr preferRelativeResize="0"/>
          <p:nvPr/>
        </p:nvPicPr>
        <p:blipFill rotWithShape="1">
          <a:blip r:embed="rId6">
            <a:alphaModFix/>
          </a:blip>
          <a:srcRect b="0" l="0" r="0" t="0"/>
          <a:stretch/>
        </p:blipFill>
        <p:spPr>
          <a:xfrm rot="-8410085">
            <a:off x="5376507" y="4896311"/>
            <a:ext cx="1417500" cy="1068750"/>
          </a:xfrm>
          <a:prstGeom prst="rect">
            <a:avLst/>
          </a:prstGeom>
          <a:noFill/>
          <a:ln>
            <a:noFill/>
          </a:ln>
        </p:spPr>
      </p:pic>
      <p:sp>
        <p:nvSpPr>
          <p:cNvPr id="272" name="Google Shape;272;p32"/>
          <p:cNvSpPr txBox="1"/>
          <p:nvPr/>
        </p:nvSpPr>
        <p:spPr>
          <a:xfrm>
            <a:off x="2719096" y="904643"/>
            <a:ext cx="3562500" cy="33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rgbClr val="FFFF99"/>
                </a:solidFill>
                <a:latin typeface="Pacifico"/>
                <a:ea typeface="Pacifico"/>
                <a:cs typeface="Pacifico"/>
                <a:sym typeface="Pacifico"/>
              </a:rPr>
              <a:t>Add your Title here.</a:t>
            </a:r>
            <a:endParaRPr b="1" sz="2400">
              <a:solidFill>
                <a:srgbClr val="FFFF99"/>
              </a:solidFill>
              <a:latin typeface="Pacifico"/>
              <a:ea typeface="Pacifico"/>
              <a:cs typeface="Pacifico"/>
              <a:sym typeface="Pacific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pic>
        <p:nvPicPr>
          <p:cNvPr id="278" name="Google Shape;278;p33"/>
          <p:cNvPicPr preferRelativeResize="0"/>
          <p:nvPr/>
        </p:nvPicPr>
        <p:blipFill rotWithShape="1">
          <a:blip r:embed="rId3">
            <a:alphaModFix/>
          </a:blip>
          <a:srcRect b="0" l="0" r="0" t="0"/>
          <a:stretch/>
        </p:blipFill>
        <p:spPr>
          <a:xfrm>
            <a:off x="1837241" y="729942"/>
            <a:ext cx="4250713" cy="927407"/>
          </a:xfrm>
          <a:prstGeom prst="rect">
            <a:avLst/>
          </a:prstGeom>
          <a:noFill/>
          <a:ln>
            <a:noFill/>
          </a:ln>
        </p:spPr>
      </p:pic>
      <p:pic>
        <p:nvPicPr>
          <p:cNvPr id="279" name="Google Shape;279;p33"/>
          <p:cNvPicPr preferRelativeResize="0"/>
          <p:nvPr/>
        </p:nvPicPr>
        <p:blipFill rotWithShape="1">
          <a:blip r:embed="rId4">
            <a:alphaModFix/>
          </a:blip>
          <a:srcRect b="0" l="0" r="0" t="0"/>
          <a:stretch/>
        </p:blipFill>
        <p:spPr>
          <a:xfrm>
            <a:off x="970489" y="904644"/>
            <a:ext cx="866752" cy="1505411"/>
          </a:xfrm>
          <a:prstGeom prst="rect">
            <a:avLst/>
          </a:prstGeom>
          <a:noFill/>
          <a:ln>
            <a:noFill/>
          </a:ln>
        </p:spPr>
      </p:pic>
      <p:sp>
        <p:nvSpPr>
          <p:cNvPr id="280" name="Google Shape;280;p33"/>
          <p:cNvSpPr/>
          <p:nvPr/>
        </p:nvSpPr>
        <p:spPr>
          <a:xfrm>
            <a:off x="2782779" y="2130425"/>
            <a:ext cx="6610350" cy="3573463"/>
          </a:xfrm>
          <a:custGeom>
            <a:rect b="b" l="l" r="r" t="t"/>
            <a:pathLst>
              <a:path extrusionOk="0" h="1870" w="3458">
                <a:moveTo>
                  <a:pt x="956" y="1870"/>
                </a:moveTo>
                <a:lnTo>
                  <a:pt x="909" y="1870"/>
                </a:lnTo>
                <a:lnTo>
                  <a:pt x="909" y="1823"/>
                </a:lnTo>
                <a:lnTo>
                  <a:pt x="956" y="1823"/>
                </a:lnTo>
                <a:lnTo>
                  <a:pt x="956" y="1870"/>
                </a:lnTo>
                <a:close/>
                <a:moveTo>
                  <a:pt x="3230" y="1794"/>
                </a:moveTo>
                <a:lnTo>
                  <a:pt x="3181" y="1794"/>
                </a:lnTo>
                <a:lnTo>
                  <a:pt x="3181" y="1747"/>
                </a:lnTo>
                <a:lnTo>
                  <a:pt x="3230" y="1747"/>
                </a:lnTo>
                <a:lnTo>
                  <a:pt x="3230" y="1794"/>
                </a:lnTo>
                <a:close/>
                <a:moveTo>
                  <a:pt x="956" y="1794"/>
                </a:moveTo>
                <a:lnTo>
                  <a:pt x="909" y="1794"/>
                </a:lnTo>
                <a:lnTo>
                  <a:pt x="909" y="1747"/>
                </a:lnTo>
                <a:lnTo>
                  <a:pt x="956" y="1747"/>
                </a:lnTo>
                <a:lnTo>
                  <a:pt x="956" y="1794"/>
                </a:lnTo>
                <a:close/>
                <a:moveTo>
                  <a:pt x="3306" y="1719"/>
                </a:moveTo>
                <a:lnTo>
                  <a:pt x="3257" y="1719"/>
                </a:lnTo>
                <a:lnTo>
                  <a:pt x="3257" y="1671"/>
                </a:lnTo>
                <a:lnTo>
                  <a:pt x="3306" y="1671"/>
                </a:lnTo>
                <a:lnTo>
                  <a:pt x="3306" y="1719"/>
                </a:lnTo>
                <a:close/>
                <a:moveTo>
                  <a:pt x="3003" y="1719"/>
                </a:moveTo>
                <a:lnTo>
                  <a:pt x="2954" y="1719"/>
                </a:lnTo>
                <a:lnTo>
                  <a:pt x="2954" y="1671"/>
                </a:lnTo>
                <a:lnTo>
                  <a:pt x="3003" y="1671"/>
                </a:lnTo>
                <a:lnTo>
                  <a:pt x="3003" y="1719"/>
                </a:lnTo>
                <a:close/>
                <a:moveTo>
                  <a:pt x="1032" y="1719"/>
                </a:moveTo>
                <a:lnTo>
                  <a:pt x="985" y="1719"/>
                </a:lnTo>
                <a:lnTo>
                  <a:pt x="985" y="1671"/>
                </a:lnTo>
                <a:lnTo>
                  <a:pt x="1032" y="1671"/>
                </a:lnTo>
                <a:lnTo>
                  <a:pt x="1032" y="1719"/>
                </a:lnTo>
                <a:close/>
                <a:moveTo>
                  <a:pt x="956" y="1719"/>
                </a:moveTo>
                <a:lnTo>
                  <a:pt x="909" y="1719"/>
                </a:lnTo>
                <a:lnTo>
                  <a:pt x="909" y="1671"/>
                </a:lnTo>
                <a:lnTo>
                  <a:pt x="956" y="1671"/>
                </a:lnTo>
                <a:lnTo>
                  <a:pt x="956" y="1719"/>
                </a:lnTo>
                <a:close/>
                <a:moveTo>
                  <a:pt x="3382" y="1643"/>
                </a:moveTo>
                <a:lnTo>
                  <a:pt x="3332" y="1643"/>
                </a:lnTo>
                <a:lnTo>
                  <a:pt x="3332" y="1596"/>
                </a:lnTo>
                <a:lnTo>
                  <a:pt x="3382" y="1596"/>
                </a:lnTo>
                <a:lnTo>
                  <a:pt x="3382" y="1643"/>
                </a:lnTo>
                <a:close/>
                <a:moveTo>
                  <a:pt x="3306" y="1643"/>
                </a:moveTo>
                <a:lnTo>
                  <a:pt x="3257" y="1643"/>
                </a:lnTo>
                <a:lnTo>
                  <a:pt x="3257" y="1596"/>
                </a:lnTo>
                <a:lnTo>
                  <a:pt x="3306" y="1596"/>
                </a:lnTo>
                <a:lnTo>
                  <a:pt x="3306" y="1643"/>
                </a:lnTo>
                <a:close/>
                <a:moveTo>
                  <a:pt x="3079" y="1643"/>
                </a:moveTo>
                <a:lnTo>
                  <a:pt x="3029" y="1643"/>
                </a:lnTo>
                <a:lnTo>
                  <a:pt x="3029" y="1596"/>
                </a:lnTo>
                <a:lnTo>
                  <a:pt x="3079" y="1596"/>
                </a:lnTo>
                <a:lnTo>
                  <a:pt x="3079" y="1643"/>
                </a:lnTo>
                <a:close/>
                <a:moveTo>
                  <a:pt x="3003" y="1643"/>
                </a:moveTo>
                <a:lnTo>
                  <a:pt x="2954" y="1643"/>
                </a:lnTo>
                <a:lnTo>
                  <a:pt x="2954" y="1596"/>
                </a:lnTo>
                <a:lnTo>
                  <a:pt x="3003" y="1596"/>
                </a:lnTo>
                <a:lnTo>
                  <a:pt x="3003" y="1643"/>
                </a:lnTo>
                <a:close/>
                <a:moveTo>
                  <a:pt x="2928" y="1643"/>
                </a:moveTo>
                <a:lnTo>
                  <a:pt x="2878" y="1643"/>
                </a:lnTo>
                <a:lnTo>
                  <a:pt x="2878" y="1596"/>
                </a:lnTo>
                <a:lnTo>
                  <a:pt x="2928" y="1596"/>
                </a:lnTo>
                <a:lnTo>
                  <a:pt x="2928" y="1643"/>
                </a:lnTo>
                <a:close/>
                <a:moveTo>
                  <a:pt x="2776" y="1643"/>
                </a:moveTo>
                <a:lnTo>
                  <a:pt x="2726" y="1643"/>
                </a:lnTo>
                <a:lnTo>
                  <a:pt x="2726" y="1596"/>
                </a:lnTo>
                <a:lnTo>
                  <a:pt x="2776" y="1596"/>
                </a:lnTo>
                <a:lnTo>
                  <a:pt x="2776" y="1643"/>
                </a:lnTo>
                <a:close/>
                <a:moveTo>
                  <a:pt x="1032" y="1643"/>
                </a:moveTo>
                <a:lnTo>
                  <a:pt x="985" y="1643"/>
                </a:lnTo>
                <a:lnTo>
                  <a:pt x="985" y="1596"/>
                </a:lnTo>
                <a:lnTo>
                  <a:pt x="1032" y="1596"/>
                </a:lnTo>
                <a:lnTo>
                  <a:pt x="1032" y="1643"/>
                </a:lnTo>
                <a:close/>
                <a:moveTo>
                  <a:pt x="956" y="1643"/>
                </a:moveTo>
                <a:lnTo>
                  <a:pt x="909" y="1643"/>
                </a:lnTo>
                <a:lnTo>
                  <a:pt x="909" y="1596"/>
                </a:lnTo>
                <a:lnTo>
                  <a:pt x="956" y="1596"/>
                </a:lnTo>
                <a:lnTo>
                  <a:pt x="956" y="1643"/>
                </a:lnTo>
                <a:close/>
                <a:moveTo>
                  <a:pt x="3079" y="1567"/>
                </a:moveTo>
                <a:lnTo>
                  <a:pt x="3029" y="1567"/>
                </a:lnTo>
                <a:lnTo>
                  <a:pt x="3029" y="1517"/>
                </a:lnTo>
                <a:lnTo>
                  <a:pt x="3079" y="1517"/>
                </a:lnTo>
                <a:lnTo>
                  <a:pt x="3079" y="1567"/>
                </a:lnTo>
                <a:close/>
                <a:moveTo>
                  <a:pt x="3003" y="1567"/>
                </a:moveTo>
                <a:lnTo>
                  <a:pt x="2954" y="1567"/>
                </a:lnTo>
                <a:lnTo>
                  <a:pt x="2954" y="1517"/>
                </a:lnTo>
                <a:lnTo>
                  <a:pt x="3003" y="1517"/>
                </a:lnTo>
                <a:lnTo>
                  <a:pt x="3003" y="1567"/>
                </a:lnTo>
                <a:close/>
                <a:moveTo>
                  <a:pt x="2928" y="1567"/>
                </a:moveTo>
                <a:lnTo>
                  <a:pt x="2878" y="1567"/>
                </a:lnTo>
                <a:lnTo>
                  <a:pt x="2878" y="1517"/>
                </a:lnTo>
                <a:lnTo>
                  <a:pt x="2928" y="1517"/>
                </a:lnTo>
                <a:lnTo>
                  <a:pt x="2928" y="1567"/>
                </a:lnTo>
                <a:close/>
                <a:moveTo>
                  <a:pt x="2852" y="1567"/>
                </a:moveTo>
                <a:lnTo>
                  <a:pt x="2802" y="1567"/>
                </a:lnTo>
                <a:lnTo>
                  <a:pt x="2802" y="1517"/>
                </a:lnTo>
                <a:lnTo>
                  <a:pt x="2852" y="1517"/>
                </a:lnTo>
                <a:lnTo>
                  <a:pt x="2852" y="1567"/>
                </a:lnTo>
                <a:close/>
                <a:moveTo>
                  <a:pt x="2776" y="1567"/>
                </a:moveTo>
                <a:lnTo>
                  <a:pt x="2726" y="1567"/>
                </a:lnTo>
                <a:lnTo>
                  <a:pt x="2726" y="1517"/>
                </a:lnTo>
                <a:lnTo>
                  <a:pt x="2776" y="1517"/>
                </a:lnTo>
                <a:lnTo>
                  <a:pt x="2776" y="1567"/>
                </a:lnTo>
                <a:close/>
                <a:moveTo>
                  <a:pt x="1865" y="1567"/>
                </a:moveTo>
                <a:lnTo>
                  <a:pt x="1818" y="1567"/>
                </a:lnTo>
                <a:lnTo>
                  <a:pt x="1818" y="1517"/>
                </a:lnTo>
                <a:lnTo>
                  <a:pt x="1865" y="1517"/>
                </a:lnTo>
                <a:lnTo>
                  <a:pt x="1865" y="1567"/>
                </a:lnTo>
                <a:close/>
                <a:moveTo>
                  <a:pt x="1789" y="1567"/>
                </a:moveTo>
                <a:lnTo>
                  <a:pt x="1742" y="1567"/>
                </a:lnTo>
                <a:lnTo>
                  <a:pt x="1742" y="1517"/>
                </a:lnTo>
                <a:lnTo>
                  <a:pt x="1789" y="1517"/>
                </a:lnTo>
                <a:lnTo>
                  <a:pt x="1789" y="1567"/>
                </a:lnTo>
                <a:close/>
                <a:moveTo>
                  <a:pt x="1108" y="1567"/>
                </a:moveTo>
                <a:lnTo>
                  <a:pt x="1060" y="1567"/>
                </a:lnTo>
                <a:lnTo>
                  <a:pt x="1060" y="1517"/>
                </a:lnTo>
                <a:lnTo>
                  <a:pt x="1108" y="1517"/>
                </a:lnTo>
                <a:lnTo>
                  <a:pt x="1108" y="1567"/>
                </a:lnTo>
                <a:close/>
                <a:moveTo>
                  <a:pt x="1032" y="1567"/>
                </a:moveTo>
                <a:lnTo>
                  <a:pt x="985" y="1567"/>
                </a:lnTo>
                <a:lnTo>
                  <a:pt x="985" y="1517"/>
                </a:lnTo>
                <a:lnTo>
                  <a:pt x="1032" y="1517"/>
                </a:lnTo>
                <a:lnTo>
                  <a:pt x="1032" y="1567"/>
                </a:lnTo>
                <a:close/>
                <a:moveTo>
                  <a:pt x="956" y="1567"/>
                </a:moveTo>
                <a:lnTo>
                  <a:pt x="909" y="1567"/>
                </a:lnTo>
                <a:lnTo>
                  <a:pt x="909" y="1517"/>
                </a:lnTo>
                <a:lnTo>
                  <a:pt x="956" y="1517"/>
                </a:lnTo>
                <a:lnTo>
                  <a:pt x="956" y="1567"/>
                </a:lnTo>
                <a:close/>
                <a:moveTo>
                  <a:pt x="3079" y="1491"/>
                </a:moveTo>
                <a:lnTo>
                  <a:pt x="3029" y="1491"/>
                </a:lnTo>
                <a:lnTo>
                  <a:pt x="3029" y="1442"/>
                </a:lnTo>
                <a:lnTo>
                  <a:pt x="3079" y="1442"/>
                </a:lnTo>
                <a:lnTo>
                  <a:pt x="3079" y="1491"/>
                </a:lnTo>
                <a:close/>
                <a:moveTo>
                  <a:pt x="3003" y="1491"/>
                </a:moveTo>
                <a:lnTo>
                  <a:pt x="2954" y="1491"/>
                </a:lnTo>
                <a:lnTo>
                  <a:pt x="2954" y="1442"/>
                </a:lnTo>
                <a:lnTo>
                  <a:pt x="3003" y="1442"/>
                </a:lnTo>
                <a:lnTo>
                  <a:pt x="3003" y="1491"/>
                </a:lnTo>
                <a:close/>
                <a:moveTo>
                  <a:pt x="2928" y="1491"/>
                </a:moveTo>
                <a:lnTo>
                  <a:pt x="2878" y="1491"/>
                </a:lnTo>
                <a:lnTo>
                  <a:pt x="2878" y="1442"/>
                </a:lnTo>
                <a:lnTo>
                  <a:pt x="2928" y="1442"/>
                </a:lnTo>
                <a:lnTo>
                  <a:pt x="2928" y="1491"/>
                </a:lnTo>
                <a:close/>
                <a:moveTo>
                  <a:pt x="2852" y="1491"/>
                </a:moveTo>
                <a:lnTo>
                  <a:pt x="2802" y="1491"/>
                </a:lnTo>
                <a:lnTo>
                  <a:pt x="2802" y="1442"/>
                </a:lnTo>
                <a:lnTo>
                  <a:pt x="2852" y="1442"/>
                </a:lnTo>
                <a:lnTo>
                  <a:pt x="2852" y="1491"/>
                </a:lnTo>
                <a:close/>
                <a:moveTo>
                  <a:pt x="2776" y="1491"/>
                </a:moveTo>
                <a:lnTo>
                  <a:pt x="2726" y="1491"/>
                </a:lnTo>
                <a:lnTo>
                  <a:pt x="2726" y="1442"/>
                </a:lnTo>
                <a:lnTo>
                  <a:pt x="2776" y="1442"/>
                </a:lnTo>
                <a:lnTo>
                  <a:pt x="2776" y="1491"/>
                </a:lnTo>
                <a:close/>
                <a:moveTo>
                  <a:pt x="2700" y="1491"/>
                </a:moveTo>
                <a:lnTo>
                  <a:pt x="2651" y="1491"/>
                </a:lnTo>
                <a:lnTo>
                  <a:pt x="2651" y="1442"/>
                </a:lnTo>
                <a:lnTo>
                  <a:pt x="2700" y="1442"/>
                </a:lnTo>
                <a:lnTo>
                  <a:pt x="2700" y="1491"/>
                </a:lnTo>
                <a:close/>
                <a:moveTo>
                  <a:pt x="2092" y="1491"/>
                </a:moveTo>
                <a:lnTo>
                  <a:pt x="2045" y="1491"/>
                </a:lnTo>
                <a:lnTo>
                  <a:pt x="2045" y="1442"/>
                </a:lnTo>
                <a:lnTo>
                  <a:pt x="2092" y="1442"/>
                </a:lnTo>
                <a:lnTo>
                  <a:pt x="2092" y="1491"/>
                </a:lnTo>
                <a:close/>
                <a:moveTo>
                  <a:pt x="1941" y="1491"/>
                </a:moveTo>
                <a:lnTo>
                  <a:pt x="1893" y="1491"/>
                </a:lnTo>
                <a:lnTo>
                  <a:pt x="1893" y="1442"/>
                </a:lnTo>
                <a:lnTo>
                  <a:pt x="1941" y="1442"/>
                </a:lnTo>
                <a:lnTo>
                  <a:pt x="1941" y="1491"/>
                </a:lnTo>
                <a:close/>
                <a:moveTo>
                  <a:pt x="1865" y="1491"/>
                </a:moveTo>
                <a:lnTo>
                  <a:pt x="1818" y="1491"/>
                </a:lnTo>
                <a:lnTo>
                  <a:pt x="1818" y="1442"/>
                </a:lnTo>
                <a:lnTo>
                  <a:pt x="1865" y="1442"/>
                </a:lnTo>
                <a:lnTo>
                  <a:pt x="1865" y="1491"/>
                </a:lnTo>
                <a:close/>
                <a:moveTo>
                  <a:pt x="1789" y="1491"/>
                </a:moveTo>
                <a:lnTo>
                  <a:pt x="1742" y="1491"/>
                </a:lnTo>
                <a:lnTo>
                  <a:pt x="1742" y="1442"/>
                </a:lnTo>
                <a:lnTo>
                  <a:pt x="1789" y="1442"/>
                </a:lnTo>
                <a:lnTo>
                  <a:pt x="1789" y="1491"/>
                </a:lnTo>
                <a:close/>
                <a:moveTo>
                  <a:pt x="1184" y="1491"/>
                </a:moveTo>
                <a:lnTo>
                  <a:pt x="1136" y="1491"/>
                </a:lnTo>
                <a:lnTo>
                  <a:pt x="1136" y="1442"/>
                </a:lnTo>
                <a:lnTo>
                  <a:pt x="1184" y="1442"/>
                </a:lnTo>
                <a:lnTo>
                  <a:pt x="1184" y="1491"/>
                </a:lnTo>
                <a:close/>
                <a:moveTo>
                  <a:pt x="1108" y="1491"/>
                </a:moveTo>
                <a:lnTo>
                  <a:pt x="1060" y="1491"/>
                </a:lnTo>
                <a:lnTo>
                  <a:pt x="1060" y="1442"/>
                </a:lnTo>
                <a:lnTo>
                  <a:pt x="1108" y="1442"/>
                </a:lnTo>
                <a:lnTo>
                  <a:pt x="1108" y="1491"/>
                </a:lnTo>
                <a:close/>
                <a:moveTo>
                  <a:pt x="1032" y="1491"/>
                </a:moveTo>
                <a:lnTo>
                  <a:pt x="985" y="1491"/>
                </a:lnTo>
                <a:lnTo>
                  <a:pt x="985" y="1442"/>
                </a:lnTo>
                <a:lnTo>
                  <a:pt x="1032" y="1442"/>
                </a:lnTo>
                <a:lnTo>
                  <a:pt x="1032" y="1491"/>
                </a:lnTo>
                <a:close/>
                <a:moveTo>
                  <a:pt x="956" y="1491"/>
                </a:moveTo>
                <a:lnTo>
                  <a:pt x="909" y="1491"/>
                </a:lnTo>
                <a:lnTo>
                  <a:pt x="909" y="1442"/>
                </a:lnTo>
                <a:lnTo>
                  <a:pt x="956" y="1442"/>
                </a:lnTo>
                <a:lnTo>
                  <a:pt x="956" y="1491"/>
                </a:lnTo>
                <a:close/>
                <a:moveTo>
                  <a:pt x="3003" y="1413"/>
                </a:moveTo>
                <a:lnTo>
                  <a:pt x="2954" y="1413"/>
                </a:lnTo>
                <a:lnTo>
                  <a:pt x="2954" y="1366"/>
                </a:lnTo>
                <a:lnTo>
                  <a:pt x="3003" y="1366"/>
                </a:lnTo>
                <a:lnTo>
                  <a:pt x="3003" y="1413"/>
                </a:lnTo>
                <a:close/>
                <a:moveTo>
                  <a:pt x="2928" y="1413"/>
                </a:moveTo>
                <a:lnTo>
                  <a:pt x="2878" y="1413"/>
                </a:lnTo>
                <a:lnTo>
                  <a:pt x="2878" y="1366"/>
                </a:lnTo>
                <a:lnTo>
                  <a:pt x="2928" y="1366"/>
                </a:lnTo>
                <a:lnTo>
                  <a:pt x="2928" y="1413"/>
                </a:lnTo>
                <a:close/>
                <a:moveTo>
                  <a:pt x="2852" y="1413"/>
                </a:moveTo>
                <a:lnTo>
                  <a:pt x="2802" y="1413"/>
                </a:lnTo>
                <a:lnTo>
                  <a:pt x="2802" y="1366"/>
                </a:lnTo>
                <a:lnTo>
                  <a:pt x="2852" y="1366"/>
                </a:lnTo>
                <a:lnTo>
                  <a:pt x="2852" y="1413"/>
                </a:lnTo>
                <a:close/>
                <a:moveTo>
                  <a:pt x="2092" y="1413"/>
                </a:moveTo>
                <a:lnTo>
                  <a:pt x="2045" y="1413"/>
                </a:lnTo>
                <a:lnTo>
                  <a:pt x="2045" y="1366"/>
                </a:lnTo>
                <a:lnTo>
                  <a:pt x="2092" y="1366"/>
                </a:lnTo>
                <a:lnTo>
                  <a:pt x="2092" y="1413"/>
                </a:lnTo>
                <a:close/>
                <a:moveTo>
                  <a:pt x="2016" y="1413"/>
                </a:moveTo>
                <a:lnTo>
                  <a:pt x="1969" y="1413"/>
                </a:lnTo>
                <a:lnTo>
                  <a:pt x="1969" y="1366"/>
                </a:lnTo>
                <a:lnTo>
                  <a:pt x="2016" y="1366"/>
                </a:lnTo>
                <a:lnTo>
                  <a:pt x="2016" y="1413"/>
                </a:lnTo>
                <a:close/>
                <a:moveTo>
                  <a:pt x="1941" y="1413"/>
                </a:moveTo>
                <a:lnTo>
                  <a:pt x="1893" y="1413"/>
                </a:lnTo>
                <a:lnTo>
                  <a:pt x="1893" y="1366"/>
                </a:lnTo>
                <a:lnTo>
                  <a:pt x="1941" y="1366"/>
                </a:lnTo>
                <a:lnTo>
                  <a:pt x="1941" y="1413"/>
                </a:lnTo>
                <a:close/>
                <a:moveTo>
                  <a:pt x="1865" y="1413"/>
                </a:moveTo>
                <a:lnTo>
                  <a:pt x="1818" y="1413"/>
                </a:lnTo>
                <a:lnTo>
                  <a:pt x="1818" y="1366"/>
                </a:lnTo>
                <a:lnTo>
                  <a:pt x="1865" y="1366"/>
                </a:lnTo>
                <a:lnTo>
                  <a:pt x="1865" y="1413"/>
                </a:lnTo>
                <a:close/>
                <a:moveTo>
                  <a:pt x="1789" y="1413"/>
                </a:moveTo>
                <a:lnTo>
                  <a:pt x="1742" y="1413"/>
                </a:lnTo>
                <a:lnTo>
                  <a:pt x="1742" y="1366"/>
                </a:lnTo>
                <a:lnTo>
                  <a:pt x="1789" y="1366"/>
                </a:lnTo>
                <a:lnTo>
                  <a:pt x="1789" y="1413"/>
                </a:lnTo>
                <a:close/>
                <a:moveTo>
                  <a:pt x="1259" y="1413"/>
                </a:moveTo>
                <a:lnTo>
                  <a:pt x="1212" y="1413"/>
                </a:lnTo>
                <a:lnTo>
                  <a:pt x="1212" y="1366"/>
                </a:lnTo>
                <a:lnTo>
                  <a:pt x="1259" y="1366"/>
                </a:lnTo>
                <a:lnTo>
                  <a:pt x="1259" y="1413"/>
                </a:lnTo>
                <a:close/>
                <a:moveTo>
                  <a:pt x="1184" y="1413"/>
                </a:moveTo>
                <a:lnTo>
                  <a:pt x="1136" y="1413"/>
                </a:lnTo>
                <a:lnTo>
                  <a:pt x="1136" y="1366"/>
                </a:lnTo>
                <a:lnTo>
                  <a:pt x="1184" y="1366"/>
                </a:lnTo>
                <a:lnTo>
                  <a:pt x="1184" y="1413"/>
                </a:lnTo>
                <a:close/>
                <a:moveTo>
                  <a:pt x="1108" y="1413"/>
                </a:moveTo>
                <a:lnTo>
                  <a:pt x="1060" y="1413"/>
                </a:lnTo>
                <a:lnTo>
                  <a:pt x="1060" y="1366"/>
                </a:lnTo>
                <a:lnTo>
                  <a:pt x="1108" y="1366"/>
                </a:lnTo>
                <a:lnTo>
                  <a:pt x="1108" y="1413"/>
                </a:lnTo>
                <a:close/>
                <a:moveTo>
                  <a:pt x="1032" y="1413"/>
                </a:moveTo>
                <a:lnTo>
                  <a:pt x="985" y="1413"/>
                </a:lnTo>
                <a:lnTo>
                  <a:pt x="985" y="1366"/>
                </a:lnTo>
                <a:lnTo>
                  <a:pt x="1032" y="1366"/>
                </a:lnTo>
                <a:lnTo>
                  <a:pt x="1032" y="1413"/>
                </a:lnTo>
                <a:close/>
                <a:moveTo>
                  <a:pt x="956" y="1413"/>
                </a:moveTo>
                <a:lnTo>
                  <a:pt x="909" y="1413"/>
                </a:lnTo>
                <a:lnTo>
                  <a:pt x="909" y="1366"/>
                </a:lnTo>
                <a:lnTo>
                  <a:pt x="956" y="1366"/>
                </a:lnTo>
                <a:lnTo>
                  <a:pt x="956" y="1413"/>
                </a:lnTo>
                <a:close/>
                <a:moveTo>
                  <a:pt x="3079" y="1338"/>
                </a:moveTo>
                <a:lnTo>
                  <a:pt x="3029" y="1338"/>
                </a:lnTo>
                <a:lnTo>
                  <a:pt x="3029" y="1290"/>
                </a:lnTo>
                <a:lnTo>
                  <a:pt x="3079" y="1290"/>
                </a:lnTo>
                <a:lnTo>
                  <a:pt x="3079" y="1338"/>
                </a:lnTo>
                <a:close/>
                <a:moveTo>
                  <a:pt x="3003" y="1338"/>
                </a:moveTo>
                <a:lnTo>
                  <a:pt x="2954" y="1338"/>
                </a:lnTo>
                <a:lnTo>
                  <a:pt x="2954" y="1290"/>
                </a:lnTo>
                <a:lnTo>
                  <a:pt x="3003" y="1290"/>
                </a:lnTo>
                <a:lnTo>
                  <a:pt x="3003" y="1338"/>
                </a:lnTo>
                <a:close/>
                <a:moveTo>
                  <a:pt x="2016" y="1338"/>
                </a:moveTo>
                <a:lnTo>
                  <a:pt x="1969" y="1338"/>
                </a:lnTo>
                <a:lnTo>
                  <a:pt x="1969" y="1290"/>
                </a:lnTo>
                <a:lnTo>
                  <a:pt x="2016" y="1290"/>
                </a:lnTo>
                <a:lnTo>
                  <a:pt x="2016" y="1338"/>
                </a:lnTo>
                <a:close/>
                <a:moveTo>
                  <a:pt x="1941" y="1338"/>
                </a:moveTo>
                <a:lnTo>
                  <a:pt x="1893" y="1338"/>
                </a:lnTo>
                <a:lnTo>
                  <a:pt x="1893" y="1290"/>
                </a:lnTo>
                <a:lnTo>
                  <a:pt x="1941" y="1290"/>
                </a:lnTo>
                <a:lnTo>
                  <a:pt x="1941" y="1338"/>
                </a:lnTo>
                <a:close/>
                <a:moveTo>
                  <a:pt x="1865" y="1338"/>
                </a:moveTo>
                <a:lnTo>
                  <a:pt x="1818" y="1338"/>
                </a:lnTo>
                <a:lnTo>
                  <a:pt x="1818" y="1290"/>
                </a:lnTo>
                <a:lnTo>
                  <a:pt x="1865" y="1290"/>
                </a:lnTo>
                <a:lnTo>
                  <a:pt x="1865" y="1338"/>
                </a:lnTo>
                <a:close/>
                <a:moveTo>
                  <a:pt x="1789" y="1338"/>
                </a:moveTo>
                <a:lnTo>
                  <a:pt x="1742" y="1338"/>
                </a:lnTo>
                <a:lnTo>
                  <a:pt x="1742" y="1290"/>
                </a:lnTo>
                <a:lnTo>
                  <a:pt x="1789" y="1290"/>
                </a:lnTo>
                <a:lnTo>
                  <a:pt x="1789" y="1338"/>
                </a:lnTo>
                <a:close/>
                <a:moveTo>
                  <a:pt x="1259" y="1338"/>
                </a:moveTo>
                <a:lnTo>
                  <a:pt x="1212" y="1338"/>
                </a:lnTo>
                <a:lnTo>
                  <a:pt x="1212" y="1290"/>
                </a:lnTo>
                <a:lnTo>
                  <a:pt x="1259" y="1290"/>
                </a:lnTo>
                <a:lnTo>
                  <a:pt x="1259" y="1338"/>
                </a:lnTo>
                <a:close/>
                <a:moveTo>
                  <a:pt x="1184" y="1338"/>
                </a:moveTo>
                <a:lnTo>
                  <a:pt x="1136" y="1338"/>
                </a:lnTo>
                <a:lnTo>
                  <a:pt x="1136" y="1290"/>
                </a:lnTo>
                <a:lnTo>
                  <a:pt x="1184" y="1290"/>
                </a:lnTo>
                <a:lnTo>
                  <a:pt x="1184" y="1338"/>
                </a:lnTo>
                <a:close/>
                <a:moveTo>
                  <a:pt x="1108" y="1338"/>
                </a:moveTo>
                <a:lnTo>
                  <a:pt x="1060" y="1338"/>
                </a:lnTo>
                <a:lnTo>
                  <a:pt x="1060" y="1290"/>
                </a:lnTo>
                <a:lnTo>
                  <a:pt x="1108" y="1290"/>
                </a:lnTo>
                <a:lnTo>
                  <a:pt x="1108" y="1338"/>
                </a:lnTo>
                <a:close/>
                <a:moveTo>
                  <a:pt x="1032" y="1338"/>
                </a:moveTo>
                <a:lnTo>
                  <a:pt x="985" y="1338"/>
                </a:lnTo>
                <a:lnTo>
                  <a:pt x="985" y="1290"/>
                </a:lnTo>
                <a:lnTo>
                  <a:pt x="1032" y="1290"/>
                </a:lnTo>
                <a:lnTo>
                  <a:pt x="1032" y="1338"/>
                </a:lnTo>
                <a:close/>
                <a:moveTo>
                  <a:pt x="956" y="1338"/>
                </a:moveTo>
                <a:lnTo>
                  <a:pt x="909" y="1338"/>
                </a:lnTo>
                <a:lnTo>
                  <a:pt x="909" y="1290"/>
                </a:lnTo>
                <a:lnTo>
                  <a:pt x="956" y="1290"/>
                </a:lnTo>
                <a:lnTo>
                  <a:pt x="956" y="1338"/>
                </a:lnTo>
                <a:close/>
                <a:moveTo>
                  <a:pt x="881" y="1338"/>
                </a:moveTo>
                <a:lnTo>
                  <a:pt x="833" y="1338"/>
                </a:lnTo>
                <a:lnTo>
                  <a:pt x="833" y="1290"/>
                </a:lnTo>
                <a:lnTo>
                  <a:pt x="881" y="1290"/>
                </a:lnTo>
                <a:lnTo>
                  <a:pt x="881" y="1338"/>
                </a:lnTo>
                <a:close/>
                <a:moveTo>
                  <a:pt x="3003" y="1262"/>
                </a:moveTo>
                <a:lnTo>
                  <a:pt x="2954" y="1262"/>
                </a:lnTo>
                <a:lnTo>
                  <a:pt x="2954" y="1215"/>
                </a:lnTo>
                <a:lnTo>
                  <a:pt x="3003" y="1215"/>
                </a:lnTo>
                <a:lnTo>
                  <a:pt x="3003" y="1262"/>
                </a:lnTo>
                <a:close/>
                <a:moveTo>
                  <a:pt x="2928" y="1262"/>
                </a:moveTo>
                <a:lnTo>
                  <a:pt x="2878" y="1262"/>
                </a:lnTo>
                <a:lnTo>
                  <a:pt x="2878" y="1215"/>
                </a:lnTo>
                <a:lnTo>
                  <a:pt x="2928" y="1215"/>
                </a:lnTo>
                <a:lnTo>
                  <a:pt x="2928" y="1262"/>
                </a:lnTo>
                <a:close/>
                <a:moveTo>
                  <a:pt x="2776" y="1262"/>
                </a:moveTo>
                <a:lnTo>
                  <a:pt x="2726" y="1262"/>
                </a:lnTo>
                <a:lnTo>
                  <a:pt x="2726" y="1215"/>
                </a:lnTo>
                <a:lnTo>
                  <a:pt x="2776" y="1215"/>
                </a:lnTo>
                <a:lnTo>
                  <a:pt x="2776" y="1262"/>
                </a:lnTo>
                <a:close/>
                <a:moveTo>
                  <a:pt x="2700" y="1262"/>
                </a:moveTo>
                <a:lnTo>
                  <a:pt x="2651" y="1262"/>
                </a:lnTo>
                <a:lnTo>
                  <a:pt x="2651" y="1215"/>
                </a:lnTo>
                <a:lnTo>
                  <a:pt x="2700" y="1215"/>
                </a:lnTo>
                <a:lnTo>
                  <a:pt x="2700" y="1262"/>
                </a:lnTo>
                <a:close/>
                <a:moveTo>
                  <a:pt x="2622" y="1262"/>
                </a:moveTo>
                <a:lnTo>
                  <a:pt x="2575" y="1262"/>
                </a:lnTo>
                <a:lnTo>
                  <a:pt x="2575" y="1215"/>
                </a:lnTo>
                <a:lnTo>
                  <a:pt x="2622" y="1215"/>
                </a:lnTo>
                <a:lnTo>
                  <a:pt x="2622" y="1262"/>
                </a:lnTo>
                <a:close/>
                <a:moveTo>
                  <a:pt x="2016" y="1262"/>
                </a:moveTo>
                <a:lnTo>
                  <a:pt x="1969" y="1262"/>
                </a:lnTo>
                <a:lnTo>
                  <a:pt x="1969" y="1215"/>
                </a:lnTo>
                <a:lnTo>
                  <a:pt x="2016" y="1215"/>
                </a:lnTo>
                <a:lnTo>
                  <a:pt x="2016" y="1262"/>
                </a:lnTo>
                <a:close/>
                <a:moveTo>
                  <a:pt x="1941" y="1262"/>
                </a:moveTo>
                <a:lnTo>
                  <a:pt x="1893" y="1262"/>
                </a:lnTo>
                <a:lnTo>
                  <a:pt x="1893" y="1215"/>
                </a:lnTo>
                <a:lnTo>
                  <a:pt x="1941" y="1215"/>
                </a:lnTo>
                <a:lnTo>
                  <a:pt x="1941" y="1262"/>
                </a:lnTo>
                <a:close/>
                <a:moveTo>
                  <a:pt x="1865" y="1262"/>
                </a:moveTo>
                <a:lnTo>
                  <a:pt x="1818" y="1262"/>
                </a:lnTo>
                <a:lnTo>
                  <a:pt x="1818" y="1215"/>
                </a:lnTo>
                <a:lnTo>
                  <a:pt x="1865" y="1215"/>
                </a:lnTo>
                <a:lnTo>
                  <a:pt x="1865" y="1262"/>
                </a:lnTo>
                <a:close/>
                <a:moveTo>
                  <a:pt x="1789" y="1262"/>
                </a:moveTo>
                <a:lnTo>
                  <a:pt x="1742" y="1262"/>
                </a:lnTo>
                <a:lnTo>
                  <a:pt x="1742" y="1215"/>
                </a:lnTo>
                <a:lnTo>
                  <a:pt x="1789" y="1215"/>
                </a:lnTo>
                <a:lnTo>
                  <a:pt x="1789" y="1262"/>
                </a:lnTo>
                <a:close/>
                <a:moveTo>
                  <a:pt x="1259" y="1262"/>
                </a:moveTo>
                <a:lnTo>
                  <a:pt x="1212" y="1262"/>
                </a:lnTo>
                <a:lnTo>
                  <a:pt x="1212" y="1215"/>
                </a:lnTo>
                <a:lnTo>
                  <a:pt x="1259" y="1215"/>
                </a:lnTo>
                <a:lnTo>
                  <a:pt x="1259" y="1262"/>
                </a:lnTo>
                <a:close/>
                <a:moveTo>
                  <a:pt x="1184" y="1262"/>
                </a:moveTo>
                <a:lnTo>
                  <a:pt x="1136" y="1262"/>
                </a:lnTo>
                <a:lnTo>
                  <a:pt x="1136" y="1215"/>
                </a:lnTo>
                <a:lnTo>
                  <a:pt x="1184" y="1215"/>
                </a:lnTo>
                <a:lnTo>
                  <a:pt x="1184" y="1262"/>
                </a:lnTo>
                <a:close/>
                <a:moveTo>
                  <a:pt x="1108" y="1262"/>
                </a:moveTo>
                <a:lnTo>
                  <a:pt x="1060" y="1262"/>
                </a:lnTo>
                <a:lnTo>
                  <a:pt x="1060" y="1215"/>
                </a:lnTo>
                <a:lnTo>
                  <a:pt x="1108" y="1215"/>
                </a:lnTo>
                <a:lnTo>
                  <a:pt x="1108" y="1262"/>
                </a:lnTo>
                <a:close/>
                <a:moveTo>
                  <a:pt x="1032" y="1262"/>
                </a:moveTo>
                <a:lnTo>
                  <a:pt x="985" y="1262"/>
                </a:lnTo>
                <a:lnTo>
                  <a:pt x="985" y="1215"/>
                </a:lnTo>
                <a:lnTo>
                  <a:pt x="1032" y="1215"/>
                </a:lnTo>
                <a:lnTo>
                  <a:pt x="1032" y="1262"/>
                </a:lnTo>
                <a:close/>
                <a:moveTo>
                  <a:pt x="956" y="1262"/>
                </a:moveTo>
                <a:lnTo>
                  <a:pt x="909" y="1262"/>
                </a:lnTo>
                <a:lnTo>
                  <a:pt x="909" y="1215"/>
                </a:lnTo>
                <a:lnTo>
                  <a:pt x="956" y="1215"/>
                </a:lnTo>
                <a:lnTo>
                  <a:pt x="956" y="1262"/>
                </a:lnTo>
                <a:close/>
                <a:moveTo>
                  <a:pt x="881" y="1262"/>
                </a:moveTo>
                <a:lnTo>
                  <a:pt x="833" y="1262"/>
                </a:lnTo>
                <a:lnTo>
                  <a:pt x="833" y="1215"/>
                </a:lnTo>
                <a:lnTo>
                  <a:pt x="881" y="1215"/>
                </a:lnTo>
                <a:lnTo>
                  <a:pt x="881" y="1262"/>
                </a:lnTo>
                <a:close/>
                <a:moveTo>
                  <a:pt x="2700" y="1186"/>
                </a:moveTo>
                <a:lnTo>
                  <a:pt x="2651" y="1186"/>
                </a:lnTo>
                <a:lnTo>
                  <a:pt x="2651" y="1139"/>
                </a:lnTo>
                <a:lnTo>
                  <a:pt x="2700" y="1139"/>
                </a:lnTo>
                <a:lnTo>
                  <a:pt x="2700" y="1186"/>
                </a:lnTo>
                <a:close/>
                <a:moveTo>
                  <a:pt x="2622" y="1186"/>
                </a:moveTo>
                <a:lnTo>
                  <a:pt x="2575" y="1186"/>
                </a:lnTo>
                <a:lnTo>
                  <a:pt x="2575" y="1139"/>
                </a:lnTo>
                <a:lnTo>
                  <a:pt x="2622" y="1139"/>
                </a:lnTo>
                <a:lnTo>
                  <a:pt x="2622" y="1186"/>
                </a:lnTo>
                <a:close/>
                <a:moveTo>
                  <a:pt x="2547" y="1186"/>
                </a:moveTo>
                <a:lnTo>
                  <a:pt x="2499" y="1186"/>
                </a:lnTo>
                <a:lnTo>
                  <a:pt x="2499" y="1139"/>
                </a:lnTo>
                <a:lnTo>
                  <a:pt x="2547" y="1139"/>
                </a:lnTo>
                <a:lnTo>
                  <a:pt x="2547" y="1186"/>
                </a:lnTo>
                <a:close/>
                <a:moveTo>
                  <a:pt x="2092" y="1186"/>
                </a:moveTo>
                <a:lnTo>
                  <a:pt x="2045" y="1186"/>
                </a:lnTo>
                <a:lnTo>
                  <a:pt x="2045" y="1139"/>
                </a:lnTo>
                <a:lnTo>
                  <a:pt x="2092" y="1139"/>
                </a:lnTo>
                <a:lnTo>
                  <a:pt x="2092" y="1186"/>
                </a:lnTo>
                <a:close/>
                <a:moveTo>
                  <a:pt x="2016" y="1186"/>
                </a:moveTo>
                <a:lnTo>
                  <a:pt x="1969" y="1186"/>
                </a:lnTo>
                <a:lnTo>
                  <a:pt x="1969" y="1139"/>
                </a:lnTo>
                <a:lnTo>
                  <a:pt x="2016" y="1139"/>
                </a:lnTo>
                <a:lnTo>
                  <a:pt x="2016" y="1186"/>
                </a:lnTo>
                <a:close/>
                <a:moveTo>
                  <a:pt x="1941" y="1186"/>
                </a:moveTo>
                <a:lnTo>
                  <a:pt x="1893" y="1186"/>
                </a:lnTo>
                <a:lnTo>
                  <a:pt x="1893" y="1139"/>
                </a:lnTo>
                <a:lnTo>
                  <a:pt x="1941" y="1139"/>
                </a:lnTo>
                <a:lnTo>
                  <a:pt x="1941" y="1186"/>
                </a:lnTo>
                <a:close/>
                <a:moveTo>
                  <a:pt x="1865" y="1186"/>
                </a:moveTo>
                <a:lnTo>
                  <a:pt x="1818" y="1186"/>
                </a:lnTo>
                <a:lnTo>
                  <a:pt x="1818" y="1139"/>
                </a:lnTo>
                <a:lnTo>
                  <a:pt x="1865" y="1139"/>
                </a:lnTo>
                <a:lnTo>
                  <a:pt x="1865" y="1186"/>
                </a:lnTo>
                <a:close/>
                <a:moveTo>
                  <a:pt x="1789" y="1186"/>
                </a:moveTo>
                <a:lnTo>
                  <a:pt x="1742" y="1186"/>
                </a:lnTo>
                <a:lnTo>
                  <a:pt x="1742" y="1139"/>
                </a:lnTo>
                <a:lnTo>
                  <a:pt x="1789" y="1139"/>
                </a:lnTo>
                <a:lnTo>
                  <a:pt x="1789" y="1186"/>
                </a:lnTo>
                <a:close/>
                <a:moveTo>
                  <a:pt x="1714" y="1186"/>
                </a:moveTo>
                <a:lnTo>
                  <a:pt x="1666" y="1186"/>
                </a:lnTo>
                <a:lnTo>
                  <a:pt x="1666" y="1139"/>
                </a:lnTo>
                <a:lnTo>
                  <a:pt x="1714" y="1139"/>
                </a:lnTo>
                <a:lnTo>
                  <a:pt x="1714" y="1186"/>
                </a:lnTo>
                <a:close/>
                <a:moveTo>
                  <a:pt x="1638" y="1186"/>
                </a:moveTo>
                <a:lnTo>
                  <a:pt x="1591" y="1186"/>
                </a:lnTo>
                <a:lnTo>
                  <a:pt x="1591" y="1139"/>
                </a:lnTo>
                <a:lnTo>
                  <a:pt x="1638" y="1139"/>
                </a:lnTo>
                <a:lnTo>
                  <a:pt x="1638" y="1186"/>
                </a:lnTo>
                <a:close/>
                <a:moveTo>
                  <a:pt x="1562" y="1186"/>
                </a:moveTo>
                <a:lnTo>
                  <a:pt x="1515" y="1186"/>
                </a:lnTo>
                <a:lnTo>
                  <a:pt x="1515" y="1139"/>
                </a:lnTo>
                <a:lnTo>
                  <a:pt x="1562" y="1139"/>
                </a:lnTo>
                <a:lnTo>
                  <a:pt x="1562" y="1186"/>
                </a:lnTo>
                <a:close/>
                <a:moveTo>
                  <a:pt x="1108" y="1186"/>
                </a:moveTo>
                <a:lnTo>
                  <a:pt x="1060" y="1186"/>
                </a:lnTo>
                <a:lnTo>
                  <a:pt x="1060" y="1139"/>
                </a:lnTo>
                <a:lnTo>
                  <a:pt x="1108" y="1139"/>
                </a:lnTo>
                <a:lnTo>
                  <a:pt x="1108" y="1186"/>
                </a:lnTo>
                <a:close/>
                <a:moveTo>
                  <a:pt x="1032" y="1186"/>
                </a:moveTo>
                <a:lnTo>
                  <a:pt x="985" y="1186"/>
                </a:lnTo>
                <a:lnTo>
                  <a:pt x="985" y="1139"/>
                </a:lnTo>
                <a:lnTo>
                  <a:pt x="1032" y="1139"/>
                </a:lnTo>
                <a:lnTo>
                  <a:pt x="1032" y="1186"/>
                </a:lnTo>
                <a:close/>
                <a:moveTo>
                  <a:pt x="956" y="1186"/>
                </a:moveTo>
                <a:lnTo>
                  <a:pt x="909" y="1186"/>
                </a:lnTo>
                <a:lnTo>
                  <a:pt x="909" y="1139"/>
                </a:lnTo>
                <a:lnTo>
                  <a:pt x="956" y="1139"/>
                </a:lnTo>
                <a:lnTo>
                  <a:pt x="956" y="1186"/>
                </a:lnTo>
                <a:close/>
                <a:moveTo>
                  <a:pt x="881" y="1186"/>
                </a:moveTo>
                <a:lnTo>
                  <a:pt x="833" y="1186"/>
                </a:lnTo>
                <a:lnTo>
                  <a:pt x="833" y="1139"/>
                </a:lnTo>
                <a:lnTo>
                  <a:pt x="881" y="1139"/>
                </a:lnTo>
                <a:lnTo>
                  <a:pt x="881" y="1186"/>
                </a:lnTo>
                <a:close/>
                <a:moveTo>
                  <a:pt x="2852" y="1110"/>
                </a:moveTo>
                <a:lnTo>
                  <a:pt x="2802" y="1110"/>
                </a:lnTo>
                <a:lnTo>
                  <a:pt x="2802" y="1063"/>
                </a:lnTo>
                <a:lnTo>
                  <a:pt x="2852" y="1063"/>
                </a:lnTo>
                <a:lnTo>
                  <a:pt x="2852" y="1110"/>
                </a:lnTo>
                <a:close/>
                <a:moveTo>
                  <a:pt x="2622" y="1110"/>
                </a:moveTo>
                <a:lnTo>
                  <a:pt x="2575" y="1110"/>
                </a:lnTo>
                <a:lnTo>
                  <a:pt x="2575" y="1063"/>
                </a:lnTo>
                <a:lnTo>
                  <a:pt x="2622" y="1063"/>
                </a:lnTo>
                <a:lnTo>
                  <a:pt x="2622" y="1110"/>
                </a:lnTo>
                <a:close/>
                <a:moveTo>
                  <a:pt x="2395" y="1110"/>
                </a:moveTo>
                <a:lnTo>
                  <a:pt x="2348" y="1110"/>
                </a:lnTo>
                <a:lnTo>
                  <a:pt x="2348" y="1063"/>
                </a:lnTo>
                <a:lnTo>
                  <a:pt x="2395" y="1063"/>
                </a:lnTo>
                <a:lnTo>
                  <a:pt x="2395" y="1110"/>
                </a:lnTo>
                <a:close/>
                <a:moveTo>
                  <a:pt x="2016" y="1110"/>
                </a:moveTo>
                <a:lnTo>
                  <a:pt x="1969" y="1110"/>
                </a:lnTo>
                <a:lnTo>
                  <a:pt x="1969" y="1063"/>
                </a:lnTo>
                <a:lnTo>
                  <a:pt x="2016" y="1063"/>
                </a:lnTo>
                <a:lnTo>
                  <a:pt x="2016" y="1110"/>
                </a:lnTo>
                <a:close/>
                <a:moveTo>
                  <a:pt x="1941" y="1110"/>
                </a:moveTo>
                <a:lnTo>
                  <a:pt x="1893" y="1110"/>
                </a:lnTo>
                <a:lnTo>
                  <a:pt x="1893" y="1063"/>
                </a:lnTo>
                <a:lnTo>
                  <a:pt x="1941" y="1063"/>
                </a:lnTo>
                <a:lnTo>
                  <a:pt x="1941" y="1110"/>
                </a:lnTo>
                <a:close/>
                <a:moveTo>
                  <a:pt x="1865" y="1110"/>
                </a:moveTo>
                <a:lnTo>
                  <a:pt x="1818" y="1110"/>
                </a:lnTo>
                <a:lnTo>
                  <a:pt x="1818" y="1063"/>
                </a:lnTo>
                <a:lnTo>
                  <a:pt x="1865" y="1063"/>
                </a:lnTo>
                <a:lnTo>
                  <a:pt x="1865" y="1110"/>
                </a:lnTo>
                <a:close/>
                <a:moveTo>
                  <a:pt x="1789" y="1110"/>
                </a:moveTo>
                <a:lnTo>
                  <a:pt x="1742" y="1110"/>
                </a:lnTo>
                <a:lnTo>
                  <a:pt x="1742" y="1063"/>
                </a:lnTo>
                <a:lnTo>
                  <a:pt x="1789" y="1063"/>
                </a:lnTo>
                <a:lnTo>
                  <a:pt x="1789" y="1110"/>
                </a:lnTo>
                <a:close/>
                <a:moveTo>
                  <a:pt x="1714" y="1110"/>
                </a:moveTo>
                <a:lnTo>
                  <a:pt x="1666" y="1110"/>
                </a:lnTo>
                <a:lnTo>
                  <a:pt x="1666" y="1063"/>
                </a:lnTo>
                <a:lnTo>
                  <a:pt x="1714" y="1063"/>
                </a:lnTo>
                <a:lnTo>
                  <a:pt x="1714" y="1110"/>
                </a:lnTo>
                <a:close/>
                <a:moveTo>
                  <a:pt x="1638" y="1110"/>
                </a:moveTo>
                <a:lnTo>
                  <a:pt x="1591" y="1110"/>
                </a:lnTo>
                <a:lnTo>
                  <a:pt x="1591" y="1063"/>
                </a:lnTo>
                <a:lnTo>
                  <a:pt x="1638" y="1063"/>
                </a:lnTo>
                <a:lnTo>
                  <a:pt x="1638" y="1110"/>
                </a:lnTo>
                <a:close/>
                <a:moveTo>
                  <a:pt x="1562" y="1110"/>
                </a:moveTo>
                <a:lnTo>
                  <a:pt x="1515" y="1110"/>
                </a:lnTo>
                <a:lnTo>
                  <a:pt x="1515" y="1063"/>
                </a:lnTo>
                <a:lnTo>
                  <a:pt x="1562" y="1063"/>
                </a:lnTo>
                <a:lnTo>
                  <a:pt x="1562" y="1110"/>
                </a:lnTo>
                <a:close/>
                <a:moveTo>
                  <a:pt x="1486" y="1110"/>
                </a:moveTo>
                <a:lnTo>
                  <a:pt x="1439" y="1110"/>
                </a:lnTo>
                <a:lnTo>
                  <a:pt x="1439" y="1063"/>
                </a:lnTo>
                <a:lnTo>
                  <a:pt x="1486" y="1063"/>
                </a:lnTo>
                <a:lnTo>
                  <a:pt x="1486" y="1110"/>
                </a:lnTo>
                <a:close/>
                <a:moveTo>
                  <a:pt x="1032" y="1110"/>
                </a:moveTo>
                <a:lnTo>
                  <a:pt x="985" y="1110"/>
                </a:lnTo>
                <a:lnTo>
                  <a:pt x="985" y="1063"/>
                </a:lnTo>
                <a:lnTo>
                  <a:pt x="1032" y="1063"/>
                </a:lnTo>
                <a:lnTo>
                  <a:pt x="1032" y="1110"/>
                </a:lnTo>
                <a:close/>
                <a:moveTo>
                  <a:pt x="956" y="1110"/>
                </a:moveTo>
                <a:lnTo>
                  <a:pt x="909" y="1110"/>
                </a:lnTo>
                <a:lnTo>
                  <a:pt x="909" y="1063"/>
                </a:lnTo>
                <a:lnTo>
                  <a:pt x="956" y="1063"/>
                </a:lnTo>
                <a:lnTo>
                  <a:pt x="956" y="1110"/>
                </a:lnTo>
                <a:close/>
                <a:moveTo>
                  <a:pt x="881" y="1110"/>
                </a:moveTo>
                <a:lnTo>
                  <a:pt x="833" y="1110"/>
                </a:lnTo>
                <a:lnTo>
                  <a:pt x="833" y="1063"/>
                </a:lnTo>
                <a:lnTo>
                  <a:pt x="881" y="1063"/>
                </a:lnTo>
                <a:lnTo>
                  <a:pt x="881" y="1110"/>
                </a:lnTo>
                <a:close/>
                <a:moveTo>
                  <a:pt x="805" y="1110"/>
                </a:moveTo>
                <a:lnTo>
                  <a:pt x="758" y="1110"/>
                </a:lnTo>
                <a:lnTo>
                  <a:pt x="758" y="1063"/>
                </a:lnTo>
                <a:lnTo>
                  <a:pt x="805" y="1063"/>
                </a:lnTo>
                <a:lnTo>
                  <a:pt x="805" y="1110"/>
                </a:lnTo>
                <a:close/>
                <a:moveTo>
                  <a:pt x="2622" y="1035"/>
                </a:moveTo>
                <a:lnTo>
                  <a:pt x="2575" y="1035"/>
                </a:lnTo>
                <a:lnTo>
                  <a:pt x="2575" y="987"/>
                </a:lnTo>
                <a:lnTo>
                  <a:pt x="2622" y="987"/>
                </a:lnTo>
                <a:lnTo>
                  <a:pt x="2622" y="1035"/>
                </a:lnTo>
                <a:close/>
                <a:moveTo>
                  <a:pt x="2547" y="1035"/>
                </a:moveTo>
                <a:lnTo>
                  <a:pt x="2499" y="1035"/>
                </a:lnTo>
                <a:lnTo>
                  <a:pt x="2499" y="987"/>
                </a:lnTo>
                <a:lnTo>
                  <a:pt x="2547" y="987"/>
                </a:lnTo>
                <a:lnTo>
                  <a:pt x="2547" y="1035"/>
                </a:lnTo>
                <a:close/>
                <a:moveTo>
                  <a:pt x="2471" y="1035"/>
                </a:moveTo>
                <a:lnTo>
                  <a:pt x="2424" y="1035"/>
                </a:lnTo>
                <a:lnTo>
                  <a:pt x="2424" y="987"/>
                </a:lnTo>
                <a:lnTo>
                  <a:pt x="2471" y="987"/>
                </a:lnTo>
                <a:lnTo>
                  <a:pt x="2471" y="1035"/>
                </a:lnTo>
                <a:close/>
                <a:moveTo>
                  <a:pt x="2395" y="1035"/>
                </a:moveTo>
                <a:lnTo>
                  <a:pt x="2348" y="1035"/>
                </a:lnTo>
                <a:lnTo>
                  <a:pt x="2348" y="987"/>
                </a:lnTo>
                <a:lnTo>
                  <a:pt x="2395" y="987"/>
                </a:lnTo>
                <a:lnTo>
                  <a:pt x="2395" y="1035"/>
                </a:lnTo>
                <a:close/>
                <a:moveTo>
                  <a:pt x="2319" y="1035"/>
                </a:moveTo>
                <a:lnTo>
                  <a:pt x="2272" y="1035"/>
                </a:lnTo>
                <a:lnTo>
                  <a:pt x="2272" y="987"/>
                </a:lnTo>
                <a:lnTo>
                  <a:pt x="2319" y="987"/>
                </a:lnTo>
                <a:lnTo>
                  <a:pt x="2319" y="1035"/>
                </a:lnTo>
                <a:close/>
                <a:moveTo>
                  <a:pt x="2168" y="1035"/>
                </a:moveTo>
                <a:lnTo>
                  <a:pt x="2121" y="1035"/>
                </a:lnTo>
                <a:lnTo>
                  <a:pt x="2121" y="987"/>
                </a:lnTo>
                <a:lnTo>
                  <a:pt x="2168" y="987"/>
                </a:lnTo>
                <a:lnTo>
                  <a:pt x="2168" y="1035"/>
                </a:lnTo>
                <a:close/>
                <a:moveTo>
                  <a:pt x="2092" y="1035"/>
                </a:moveTo>
                <a:lnTo>
                  <a:pt x="2045" y="1035"/>
                </a:lnTo>
                <a:lnTo>
                  <a:pt x="2045" y="987"/>
                </a:lnTo>
                <a:lnTo>
                  <a:pt x="2092" y="987"/>
                </a:lnTo>
                <a:lnTo>
                  <a:pt x="2092" y="1035"/>
                </a:lnTo>
                <a:close/>
                <a:moveTo>
                  <a:pt x="2016" y="1035"/>
                </a:moveTo>
                <a:lnTo>
                  <a:pt x="1969" y="1035"/>
                </a:lnTo>
                <a:lnTo>
                  <a:pt x="1969" y="987"/>
                </a:lnTo>
                <a:lnTo>
                  <a:pt x="2016" y="987"/>
                </a:lnTo>
                <a:lnTo>
                  <a:pt x="2016" y="1035"/>
                </a:lnTo>
                <a:close/>
                <a:moveTo>
                  <a:pt x="1941" y="1035"/>
                </a:moveTo>
                <a:lnTo>
                  <a:pt x="1893" y="1035"/>
                </a:lnTo>
                <a:lnTo>
                  <a:pt x="1893" y="987"/>
                </a:lnTo>
                <a:lnTo>
                  <a:pt x="1941" y="987"/>
                </a:lnTo>
                <a:lnTo>
                  <a:pt x="1941" y="1035"/>
                </a:lnTo>
                <a:close/>
                <a:moveTo>
                  <a:pt x="1865" y="1035"/>
                </a:moveTo>
                <a:lnTo>
                  <a:pt x="1818" y="1035"/>
                </a:lnTo>
                <a:lnTo>
                  <a:pt x="1818" y="987"/>
                </a:lnTo>
                <a:lnTo>
                  <a:pt x="1865" y="987"/>
                </a:lnTo>
                <a:lnTo>
                  <a:pt x="1865" y="1035"/>
                </a:lnTo>
                <a:close/>
                <a:moveTo>
                  <a:pt x="1789" y="1035"/>
                </a:moveTo>
                <a:lnTo>
                  <a:pt x="1742" y="1035"/>
                </a:lnTo>
                <a:lnTo>
                  <a:pt x="1742" y="987"/>
                </a:lnTo>
                <a:lnTo>
                  <a:pt x="1789" y="987"/>
                </a:lnTo>
                <a:lnTo>
                  <a:pt x="1789" y="1035"/>
                </a:lnTo>
                <a:close/>
                <a:moveTo>
                  <a:pt x="1714" y="1035"/>
                </a:moveTo>
                <a:lnTo>
                  <a:pt x="1666" y="1035"/>
                </a:lnTo>
                <a:lnTo>
                  <a:pt x="1666" y="987"/>
                </a:lnTo>
                <a:lnTo>
                  <a:pt x="1714" y="987"/>
                </a:lnTo>
                <a:lnTo>
                  <a:pt x="1714" y="1035"/>
                </a:lnTo>
                <a:close/>
                <a:moveTo>
                  <a:pt x="1638" y="1035"/>
                </a:moveTo>
                <a:lnTo>
                  <a:pt x="1591" y="1035"/>
                </a:lnTo>
                <a:lnTo>
                  <a:pt x="1591" y="987"/>
                </a:lnTo>
                <a:lnTo>
                  <a:pt x="1638" y="987"/>
                </a:lnTo>
                <a:lnTo>
                  <a:pt x="1638" y="1035"/>
                </a:lnTo>
                <a:close/>
                <a:moveTo>
                  <a:pt x="1562" y="1035"/>
                </a:moveTo>
                <a:lnTo>
                  <a:pt x="1515" y="1035"/>
                </a:lnTo>
                <a:lnTo>
                  <a:pt x="1515" y="987"/>
                </a:lnTo>
                <a:lnTo>
                  <a:pt x="1562" y="987"/>
                </a:lnTo>
                <a:lnTo>
                  <a:pt x="1562" y="1035"/>
                </a:lnTo>
                <a:close/>
                <a:moveTo>
                  <a:pt x="1486" y="1035"/>
                </a:moveTo>
                <a:lnTo>
                  <a:pt x="1439" y="1035"/>
                </a:lnTo>
                <a:lnTo>
                  <a:pt x="1439" y="987"/>
                </a:lnTo>
                <a:lnTo>
                  <a:pt x="1486" y="987"/>
                </a:lnTo>
                <a:lnTo>
                  <a:pt x="1486" y="1035"/>
                </a:lnTo>
                <a:close/>
                <a:moveTo>
                  <a:pt x="805" y="1035"/>
                </a:moveTo>
                <a:lnTo>
                  <a:pt x="758" y="1035"/>
                </a:lnTo>
                <a:lnTo>
                  <a:pt x="758" y="987"/>
                </a:lnTo>
                <a:lnTo>
                  <a:pt x="805" y="987"/>
                </a:lnTo>
                <a:lnTo>
                  <a:pt x="805" y="1035"/>
                </a:lnTo>
                <a:close/>
                <a:moveTo>
                  <a:pt x="729" y="1035"/>
                </a:moveTo>
                <a:lnTo>
                  <a:pt x="682" y="1035"/>
                </a:lnTo>
                <a:lnTo>
                  <a:pt x="682" y="987"/>
                </a:lnTo>
                <a:lnTo>
                  <a:pt x="729" y="987"/>
                </a:lnTo>
                <a:lnTo>
                  <a:pt x="729" y="1035"/>
                </a:lnTo>
                <a:close/>
                <a:moveTo>
                  <a:pt x="653" y="1035"/>
                </a:moveTo>
                <a:lnTo>
                  <a:pt x="606" y="1035"/>
                </a:lnTo>
                <a:lnTo>
                  <a:pt x="606" y="987"/>
                </a:lnTo>
                <a:lnTo>
                  <a:pt x="653" y="987"/>
                </a:lnTo>
                <a:lnTo>
                  <a:pt x="653" y="1035"/>
                </a:lnTo>
                <a:close/>
                <a:moveTo>
                  <a:pt x="2776" y="959"/>
                </a:moveTo>
                <a:lnTo>
                  <a:pt x="2726" y="959"/>
                </a:lnTo>
                <a:lnTo>
                  <a:pt x="2726" y="912"/>
                </a:lnTo>
                <a:lnTo>
                  <a:pt x="2776" y="912"/>
                </a:lnTo>
                <a:lnTo>
                  <a:pt x="2776" y="959"/>
                </a:lnTo>
                <a:close/>
                <a:moveTo>
                  <a:pt x="2700" y="959"/>
                </a:moveTo>
                <a:lnTo>
                  <a:pt x="2651" y="959"/>
                </a:lnTo>
                <a:lnTo>
                  <a:pt x="2651" y="912"/>
                </a:lnTo>
                <a:lnTo>
                  <a:pt x="2700" y="912"/>
                </a:lnTo>
                <a:lnTo>
                  <a:pt x="2700" y="959"/>
                </a:lnTo>
                <a:close/>
                <a:moveTo>
                  <a:pt x="2622" y="959"/>
                </a:moveTo>
                <a:lnTo>
                  <a:pt x="2575" y="959"/>
                </a:lnTo>
                <a:lnTo>
                  <a:pt x="2575" y="912"/>
                </a:lnTo>
                <a:lnTo>
                  <a:pt x="2622" y="912"/>
                </a:lnTo>
                <a:lnTo>
                  <a:pt x="2622" y="959"/>
                </a:lnTo>
                <a:close/>
                <a:moveTo>
                  <a:pt x="2547" y="959"/>
                </a:moveTo>
                <a:lnTo>
                  <a:pt x="2499" y="959"/>
                </a:lnTo>
                <a:lnTo>
                  <a:pt x="2499" y="912"/>
                </a:lnTo>
                <a:lnTo>
                  <a:pt x="2547" y="912"/>
                </a:lnTo>
                <a:lnTo>
                  <a:pt x="2547" y="959"/>
                </a:lnTo>
                <a:close/>
                <a:moveTo>
                  <a:pt x="2471" y="959"/>
                </a:moveTo>
                <a:lnTo>
                  <a:pt x="2424" y="959"/>
                </a:lnTo>
                <a:lnTo>
                  <a:pt x="2424" y="912"/>
                </a:lnTo>
                <a:lnTo>
                  <a:pt x="2471" y="912"/>
                </a:lnTo>
                <a:lnTo>
                  <a:pt x="2471" y="959"/>
                </a:lnTo>
                <a:close/>
                <a:moveTo>
                  <a:pt x="2395" y="959"/>
                </a:moveTo>
                <a:lnTo>
                  <a:pt x="2348" y="959"/>
                </a:lnTo>
                <a:lnTo>
                  <a:pt x="2348" y="912"/>
                </a:lnTo>
                <a:lnTo>
                  <a:pt x="2395" y="912"/>
                </a:lnTo>
                <a:lnTo>
                  <a:pt x="2395" y="959"/>
                </a:lnTo>
                <a:close/>
                <a:moveTo>
                  <a:pt x="2319" y="959"/>
                </a:moveTo>
                <a:lnTo>
                  <a:pt x="2272" y="959"/>
                </a:lnTo>
                <a:lnTo>
                  <a:pt x="2272" y="912"/>
                </a:lnTo>
                <a:lnTo>
                  <a:pt x="2319" y="912"/>
                </a:lnTo>
                <a:lnTo>
                  <a:pt x="2319" y="959"/>
                </a:lnTo>
                <a:close/>
                <a:moveTo>
                  <a:pt x="2168" y="959"/>
                </a:moveTo>
                <a:lnTo>
                  <a:pt x="2121" y="959"/>
                </a:lnTo>
                <a:lnTo>
                  <a:pt x="2121" y="912"/>
                </a:lnTo>
                <a:lnTo>
                  <a:pt x="2168" y="912"/>
                </a:lnTo>
                <a:lnTo>
                  <a:pt x="2168" y="959"/>
                </a:lnTo>
                <a:close/>
                <a:moveTo>
                  <a:pt x="2092" y="959"/>
                </a:moveTo>
                <a:lnTo>
                  <a:pt x="2045" y="959"/>
                </a:lnTo>
                <a:lnTo>
                  <a:pt x="2045" y="912"/>
                </a:lnTo>
                <a:lnTo>
                  <a:pt x="2092" y="912"/>
                </a:lnTo>
                <a:lnTo>
                  <a:pt x="2092" y="959"/>
                </a:lnTo>
                <a:close/>
                <a:moveTo>
                  <a:pt x="2016" y="959"/>
                </a:moveTo>
                <a:lnTo>
                  <a:pt x="1969" y="959"/>
                </a:lnTo>
                <a:lnTo>
                  <a:pt x="1969" y="912"/>
                </a:lnTo>
                <a:lnTo>
                  <a:pt x="2016" y="912"/>
                </a:lnTo>
                <a:lnTo>
                  <a:pt x="2016" y="959"/>
                </a:lnTo>
                <a:close/>
                <a:moveTo>
                  <a:pt x="1941" y="959"/>
                </a:moveTo>
                <a:lnTo>
                  <a:pt x="1893" y="959"/>
                </a:lnTo>
                <a:lnTo>
                  <a:pt x="1893" y="912"/>
                </a:lnTo>
                <a:lnTo>
                  <a:pt x="1941" y="912"/>
                </a:lnTo>
                <a:lnTo>
                  <a:pt x="1941" y="959"/>
                </a:lnTo>
                <a:close/>
                <a:moveTo>
                  <a:pt x="1865" y="959"/>
                </a:moveTo>
                <a:lnTo>
                  <a:pt x="1818" y="959"/>
                </a:lnTo>
                <a:lnTo>
                  <a:pt x="1818" y="912"/>
                </a:lnTo>
                <a:lnTo>
                  <a:pt x="1865" y="912"/>
                </a:lnTo>
                <a:lnTo>
                  <a:pt x="1865" y="959"/>
                </a:lnTo>
                <a:close/>
                <a:moveTo>
                  <a:pt x="1789" y="959"/>
                </a:moveTo>
                <a:lnTo>
                  <a:pt x="1742" y="959"/>
                </a:lnTo>
                <a:lnTo>
                  <a:pt x="1742" y="912"/>
                </a:lnTo>
                <a:lnTo>
                  <a:pt x="1789" y="912"/>
                </a:lnTo>
                <a:lnTo>
                  <a:pt x="1789" y="959"/>
                </a:lnTo>
                <a:close/>
                <a:moveTo>
                  <a:pt x="1714" y="959"/>
                </a:moveTo>
                <a:lnTo>
                  <a:pt x="1666" y="959"/>
                </a:lnTo>
                <a:lnTo>
                  <a:pt x="1666" y="912"/>
                </a:lnTo>
                <a:lnTo>
                  <a:pt x="1714" y="912"/>
                </a:lnTo>
                <a:lnTo>
                  <a:pt x="1714" y="959"/>
                </a:lnTo>
                <a:close/>
                <a:moveTo>
                  <a:pt x="1638" y="959"/>
                </a:moveTo>
                <a:lnTo>
                  <a:pt x="1591" y="959"/>
                </a:lnTo>
                <a:lnTo>
                  <a:pt x="1591" y="912"/>
                </a:lnTo>
                <a:lnTo>
                  <a:pt x="1638" y="912"/>
                </a:lnTo>
                <a:lnTo>
                  <a:pt x="1638" y="959"/>
                </a:lnTo>
                <a:close/>
                <a:moveTo>
                  <a:pt x="1562" y="959"/>
                </a:moveTo>
                <a:lnTo>
                  <a:pt x="1515" y="959"/>
                </a:lnTo>
                <a:lnTo>
                  <a:pt x="1515" y="912"/>
                </a:lnTo>
                <a:lnTo>
                  <a:pt x="1562" y="912"/>
                </a:lnTo>
                <a:lnTo>
                  <a:pt x="1562" y="959"/>
                </a:lnTo>
                <a:close/>
                <a:moveTo>
                  <a:pt x="1486" y="959"/>
                </a:moveTo>
                <a:lnTo>
                  <a:pt x="1439" y="959"/>
                </a:lnTo>
                <a:lnTo>
                  <a:pt x="1439" y="912"/>
                </a:lnTo>
                <a:lnTo>
                  <a:pt x="1486" y="912"/>
                </a:lnTo>
                <a:lnTo>
                  <a:pt x="1486" y="959"/>
                </a:lnTo>
                <a:close/>
                <a:moveTo>
                  <a:pt x="881" y="959"/>
                </a:moveTo>
                <a:lnTo>
                  <a:pt x="833" y="959"/>
                </a:lnTo>
                <a:lnTo>
                  <a:pt x="833" y="912"/>
                </a:lnTo>
                <a:lnTo>
                  <a:pt x="881" y="912"/>
                </a:lnTo>
                <a:lnTo>
                  <a:pt x="881" y="959"/>
                </a:lnTo>
                <a:close/>
                <a:moveTo>
                  <a:pt x="653" y="959"/>
                </a:moveTo>
                <a:lnTo>
                  <a:pt x="606" y="959"/>
                </a:lnTo>
                <a:lnTo>
                  <a:pt x="606" y="912"/>
                </a:lnTo>
                <a:lnTo>
                  <a:pt x="653" y="912"/>
                </a:lnTo>
                <a:lnTo>
                  <a:pt x="653" y="959"/>
                </a:lnTo>
                <a:close/>
                <a:moveTo>
                  <a:pt x="578" y="959"/>
                </a:moveTo>
                <a:lnTo>
                  <a:pt x="530" y="959"/>
                </a:lnTo>
                <a:lnTo>
                  <a:pt x="530" y="912"/>
                </a:lnTo>
                <a:lnTo>
                  <a:pt x="578" y="912"/>
                </a:lnTo>
                <a:lnTo>
                  <a:pt x="578" y="959"/>
                </a:lnTo>
                <a:close/>
                <a:moveTo>
                  <a:pt x="2928" y="883"/>
                </a:moveTo>
                <a:lnTo>
                  <a:pt x="2878" y="883"/>
                </a:lnTo>
                <a:lnTo>
                  <a:pt x="2878" y="836"/>
                </a:lnTo>
                <a:lnTo>
                  <a:pt x="2928" y="836"/>
                </a:lnTo>
                <a:lnTo>
                  <a:pt x="2928" y="883"/>
                </a:lnTo>
                <a:close/>
                <a:moveTo>
                  <a:pt x="2776" y="883"/>
                </a:moveTo>
                <a:lnTo>
                  <a:pt x="2726" y="883"/>
                </a:lnTo>
                <a:lnTo>
                  <a:pt x="2726" y="836"/>
                </a:lnTo>
                <a:lnTo>
                  <a:pt x="2776" y="836"/>
                </a:lnTo>
                <a:lnTo>
                  <a:pt x="2776" y="883"/>
                </a:lnTo>
                <a:close/>
                <a:moveTo>
                  <a:pt x="2700" y="883"/>
                </a:moveTo>
                <a:lnTo>
                  <a:pt x="2651" y="883"/>
                </a:lnTo>
                <a:lnTo>
                  <a:pt x="2651" y="836"/>
                </a:lnTo>
                <a:lnTo>
                  <a:pt x="2700" y="836"/>
                </a:lnTo>
                <a:lnTo>
                  <a:pt x="2700" y="883"/>
                </a:lnTo>
                <a:close/>
                <a:moveTo>
                  <a:pt x="2622" y="883"/>
                </a:moveTo>
                <a:lnTo>
                  <a:pt x="2575" y="883"/>
                </a:lnTo>
                <a:lnTo>
                  <a:pt x="2575" y="836"/>
                </a:lnTo>
                <a:lnTo>
                  <a:pt x="2622" y="836"/>
                </a:lnTo>
                <a:lnTo>
                  <a:pt x="2622" y="883"/>
                </a:lnTo>
                <a:close/>
                <a:moveTo>
                  <a:pt x="2547" y="883"/>
                </a:moveTo>
                <a:lnTo>
                  <a:pt x="2499" y="883"/>
                </a:lnTo>
                <a:lnTo>
                  <a:pt x="2499" y="836"/>
                </a:lnTo>
                <a:lnTo>
                  <a:pt x="2547" y="836"/>
                </a:lnTo>
                <a:lnTo>
                  <a:pt x="2547" y="883"/>
                </a:lnTo>
                <a:close/>
                <a:moveTo>
                  <a:pt x="2471" y="883"/>
                </a:moveTo>
                <a:lnTo>
                  <a:pt x="2424" y="883"/>
                </a:lnTo>
                <a:lnTo>
                  <a:pt x="2424" y="836"/>
                </a:lnTo>
                <a:lnTo>
                  <a:pt x="2471" y="836"/>
                </a:lnTo>
                <a:lnTo>
                  <a:pt x="2471" y="883"/>
                </a:lnTo>
                <a:close/>
                <a:moveTo>
                  <a:pt x="2395" y="883"/>
                </a:moveTo>
                <a:lnTo>
                  <a:pt x="2348" y="883"/>
                </a:lnTo>
                <a:lnTo>
                  <a:pt x="2348" y="836"/>
                </a:lnTo>
                <a:lnTo>
                  <a:pt x="2395" y="836"/>
                </a:lnTo>
                <a:lnTo>
                  <a:pt x="2395" y="883"/>
                </a:lnTo>
                <a:close/>
                <a:moveTo>
                  <a:pt x="2319" y="883"/>
                </a:moveTo>
                <a:lnTo>
                  <a:pt x="2272" y="883"/>
                </a:lnTo>
                <a:lnTo>
                  <a:pt x="2272" y="836"/>
                </a:lnTo>
                <a:lnTo>
                  <a:pt x="2319" y="836"/>
                </a:lnTo>
                <a:lnTo>
                  <a:pt x="2319" y="883"/>
                </a:lnTo>
                <a:close/>
                <a:moveTo>
                  <a:pt x="2244" y="883"/>
                </a:moveTo>
                <a:lnTo>
                  <a:pt x="2196" y="883"/>
                </a:lnTo>
                <a:lnTo>
                  <a:pt x="2196" y="836"/>
                </a:lnTo>
                <a:lnTo>
                  <a:pt x="2244" y="836"/>
                </a:lnTo>
                <a:lnTo>
                  <a:pt x="2244" y="883"/>
                </a:lnTo>
                <a:close/>
                <a:moveTo>
                  <a:pt x="2168" y="883"/>
                </a:moveTo>
                <a:lnTo>
                  <a:pt x="2121" y="883"/>
                </a:lnTo>
                <a:lnTo>
                  <a:pt x="2121" y="836"/>
                </a:lnTo>
                <a:lnTo>
                  <a:pt x="2168" y="836"/>
                </a:lnTo>
                <a:lnTo>
                  <a:pt x="2168" y="883"/>
                </a:lnTo>
                <a:close/>
                <a:moveTo>
                  <a:pt x="2092" y="883"/>
                </a:moveTo>
                <a:lnTo>
                  <a:pt x="2045" y="883"/>
                </a:lnTo>
                <a:lnTo>
                  <a:pt x="2045" y="836"/>
                </a:lnTo>
                <a:lnTo>
                  <a:pt x="2092" y="836"/>
                </a:lnTo>
                <a:lnTo>
                  <a:pt x="2092" y="883"/>
                </a:lnTo>
                <a:close/>
                <a:moveTo>
                  <a:pt x="2016" y="883"/>
                </a:moveTo>
                <a:lnTo>
                  <a:pt x="1969" y="883"/>
                </a:lnTo>
                <a:lnTo>
                  <a:pt x="1969" y="836"/>
                </a:lnTo>
                <a:lnTo>
                  <a:pt x="2016" y="836"/>
                </a:lnTo>
                <a:lnTo>
                  <a:pt x="2016" y="883"/>
                </a:lnTo>
                <a:close/>
                <a:moveTo>
                  <a:pt x="1865" y="883"/>
                </a:moveTo>
                <a:lnTo>
                  <a:pt x="1818" y="883"/>
                </a:lnTo>
                <a:lnTo>
                  <a:pt x="1818" y="836"/>
                </a:lnTo>
                <a:lnTo>
                  <a:pt x="1865" y="836"/>
                </a:lnTo>
                <a:lnTo>
                  <a:pt x="1865" y="883"/>
                </a:lnTo>
                <a:close/>
                <a:moveTo>
                  <a:pt x="1789" y="883"/>
                </a:moveTo>
                <a:lnTo>
                  <a:pt x="1742" y="883"/>
                </a:lnTo>
                <a:lnTo>
                  <a:pt x="1742" y="836"/>
                </a:lnTo>
                <a:lnTo>
                  <a:pt x="1789" y="836"/>
                </a:lnTo>
                <a:lnTo>
                  <a:pt x="1789" y="883"/>
                </a:lnTo>
                <a:close/>
                <a:moveTo>
                  <a:pt x="1714" y="883"/>
                </a:moveTo>
                <a:lnTo>
                  <a:pt x="1666" y="883"/>
                </a:lnTo>
                <a:lnTo>
                  <a:pt x="1666" y="836"/>
                </a:lnTo>
                <a:lnTo>
                  <a:pt x="1714" y="836"/>
                </a:lnTo>
                <a:lnTo>
                  <a:pt x="1714" y="883"/>
                </a:lnTo>
                <a:close/>
                <a:moveTo>
                  <a:pt x="1638" y="883"/>
                </a:moveTo>
                <a:lnTo>
                  <a:pt x="1591" y="883"/>
                </a:lnTo>
                <a:lnTo>
                  <a:pt x="1591" y="836"/>
                </a:lnTo>
                <a:lnTo>
                  <a:pt x="1638" y="836"/>
                </a:lnTo>
                <a:lnTo>
                  <a:pt x="1638" y="883"/>
                </a:lnTo>
                <a:close/>
                <a:moveTo>
                  <a:pt x="1562" y="883"/>
                </a:moveTo>
                <a:lnTo>
                  <a:pt x="1515" y="883"/>
                </a:lnTo>
                <a:lnTo>
                  <a:pt x="1515" y="836"/>
                </a:lnTo>
                <a:lnTo>
                  <a:pt x="1562" y="836"/>
                </a:lnTo>
                <a:lnTo>
                  <a:pt x="1562" y="883"/>
                </a:lnTo>
                <a:close/>
                <a:moveTo>
                  <a:pt x="805" y="883"/>
                </a:moveTo>
                <a:lnTo>
                  <a:pt x="758" y="883"/>
                </a:lnTo>
                <a:lnTo>
                  <a:pt x="758" y="836"/>
                </a:lnTo>
                <a:lnTo>
                  <a:pt x="805" y="836"/>
                </a:lnTo>
                <a:lnTo>
                  <a:pt x="805" y="883"/>
                </a:lnTo>
                <a:close/>
                <a:moveTo>
                  <a:pt x="729" y="883"/>
                </a:moveTo>
                <a:lnTo>
                  <a:pt x="682" y="883"/>
                </a:lnTo>
                <a:lnTo>
                  <a:pt x="682" y="836"/>
                </a:lnTo>
                <a:lnTo>
                  <a:pt x="729" y="836"/>
                </a:lnTo>
                <a:lnTo>
                  <a:pt x="729" y="883"/>
                </a:lnTo>
                <a:close/>
                <a:moveTo>
                  <a:pt x="653" y="883"/>
                </a:moveTo>
                <a:lnTo>
                  <a:pt x="606" y="883"/>
                </a:lnTo>
                <a:lnTo>
                  <a:pt x="606" y="836"/>
                </a:lnTo>
                <a:lnTo>
                  <a:pt x="653" y="836"/>
                </a:lnTo>
                <a:lnTo>
                  <a:pt x="653" y="883"/>
                </a:lnTo>
                <a:close/>
                <a:moveTo>
                  <a:pt x="578" y="883"/>
                </a:moveTo>
                <a:lnTo>
                  <a:pt x="530" y="883"/>
                </a:lnTo>
                <a:lnTo>
                  <a:pt x="530" y="836"/>
                </a:lnTo>
                <a:lnTo>
                  <a:pt x="578" y="836"/>
                </a:lnTo>
                <a:lnTo>
                  <a:pt x="578" y="883"/>
                </a:lnTo>
                <a:close/>
                <a:moveTo>
                  <a:pt x="502" y="883"/>
                </a:moveTo>
                <a:lnTo>
                  <a:pt x="455" y="883"/>
                </a:lnTo>
                <a:lnTo>
                  <a:pt x="455" y="836"/>
                </a:lnTo>
                <a:lnTo>
                  <a:pt x="502" y="836"/>
                </a:lnTo>
                <a:lnTo>
                  <a:pt x="502" y="883"/>
                </a:lnTo>
                <a:close/>
                <a:moveTo>
                  <a:pt x="3003" y="807"/>
                </a:moveTo>
                <a:lnTo>
                  <a:pt x="2954" y="807"/>
                </a:lnTo>
                <a:lnTo>
                  <a:pt x="2954" y="760"/>
                </a:lnTo>
                <a:lnTo>
                  <a:pt x="3003" y="760"/>
                </a:lnTo>
                <a:lnTo>
                  <a:pt x="3003" y="807"/>
                </a:lnTo>
                <a:close/>
                <a:moveTo>
                  <a:pt x="2852" y="807"/>
                </a:moveTo>
                <a:lnTo>
                  <a:pt x="2802" y="807"/>
                </a:lnTo>
                <a:lnTo>
                  <a:pt x="2802" y="760"/>
                </a:lnTo>
                <a:lnTo>
                  <a:pt x="2852" y="760"/>
                </a:lnTo>
                <a:lnTo>
                  <a:pt x="2852" y="807"/>
                </a:lnTo>
                <a:close/>
                <a:moveTo>
                  <a:pt x="2776" y="807"/>
                </a:moveTo>
                <a:lnTo>
                  <a:pt x="2726" y="807"/>
                </a:lnTo>
                <a:lnTo>
                  <a:pt x="2726" y="760"/>
                </a:lnTo>
                <a:lnTo>
                  <a:pt x="2776" y="760"/>
                </a:lnTo>
                <a:lnTo>
                  <a:pt x="2776" y="807"/>
                </a:lnTo>
                <a:close/>
                <a:moveTo>
                  <a:pt x="2700" y="807"/>
                </a:moveTo>
                <a:lnTo>
                  <a:pt x="2651" y="807"/>
                </a:lnTo>
                <a:lnTo>
                  <a:pt x="2651" y="760"/>
                </a:lnTo>
                <a:lnTo>
                  <a:pt x="2700" y="760"/>
                </a:lnTo>
                <a:lnTo>
                  <a:pt x="2700" y="807"/>
                </a:lnTo>
                <a:close/>
                <a:moveTo>
                  <a:pt x="2622" y="807"/>
                </a:moveTo>
                <a:lnTo>
                  <a:pt x="2575" y="807"/>
                </a:lnTo>
                <a:lnTo>
                  <a:pt x="2575" y="760"/>
                </a:lnTo>
                <a:lnTo>
                  <a:pt x="2622" y="760"/>
                </a:lnTo>
                <a:lnTo>
                  <a:pt x="2622" y="807"/>
                </a:lnTo>
                <a:close/>
                <a:moveTo>
                  <a:pt x="2547" y="807"/>
                </a:moveTo>
                <a:lnTo>
                  <a:pt x="2499" y="807"/>
                </a:lnTo>
                <a:lnTo>
                  <a:pt x="2499" y="760"/>
                </a:lnTo>
                <a:lnTo>
                  <a:pt x="2547" y="760"/>
                </a:lnTo>
                <a:lnTo>
                  <a:pt x="2547" y="807"/>
                </a:lnTo>
                <a:close/>
                <a:moveTo>
                  <a:pt x="2471" y="807"/>
                </a:moveTo>
                <a:lnTo>
                  <a:pt x="2424" y="807"/>
                </a:lnTo>
                <a:lnTo>
                  <a:pt x="2424" y="760"/>
                </a:lnTo>
                <a:lnTo>
                  <a:pt x="2471" y="760"/>
                </a:lnTo>
                <a:lnTo>
                  <a:pt x="2471" y="807"/>
                </a:lnTo>
                <a:close/>
                <a:moveTo>
                  <a:pt x="2395" y="807"/>
                </a:moveTo>
                <a:lnTo>
                  <a:pt x="2348" y="807"/>
                </a:lnTo>
                <a:lnTo>
                  <a:pt x="2348" y="760"/>
                </a:lnTo>
                <a:lnTo>
                  <a:pt x="2395" y="760"/>
                </a:lnTo>
                <a:lnTo>
                  <a:pt x="2395" y="807"/>
                </a:lnTo>
                <a:close/>
                <a:moveTo>
                  <a:pt x="2319" y="807"/>
                </a:moveTo>
                <a:lnTo>
                  <a:pt x="2272" y="807"/>
                </a:lnTo>
                <a:lnTo>
                  <a:pt x="2272" y="760"/>
                </a:lnTo>
                <a:lnTo>
                  <a:pt x="2319" y="760"/>
                </a:lnTo>
                <a:lnTo>
                  <a:pt x="2319" y="807"/>
                </a:lnTo>
                <a:close/>
                <a:moveTo>
                  <a:pt x="2244" y="807"/>
                </a:moveTo>
                <a:lnTo>
                  <a:pt x="2196" y="807"/>
                </a:lnTo>
                <a:lnTo>
                  <a:pt x="2196" y="760"/>
                </a:lnTo>
                <a:lnTo>
                  <a:pt x="2244" y="760"/>
                </a:lnTo>
                <a:lnTo>
                  <a:pt x="2244" y="807"/>
                </a:lnTo>
                <a:close/>
                <a:moveTo>
                  <a:pt x="2168" y="807"/>
                </a:moveTo>
                <a:lnTo>
                  <a:pt x="2121" y="807"/>
                </a:lnTo>
                <a:lnTo>
                  <a:pt x="2121" y="760"/>
                </a:lnTo>
                <a:lnTo>
                  <a:pt x="2168" y="760"/>
                </a:lnTo>
                <a:lnTo>
                  <a:pt x="2168" y="807"/>
                </a:lnTo>
                <a:close/>
                <a:moveTo>
                  <a:pt x="2092" y="807"/>
                </a:moveTo>
                <a:lnTo>
                  <a:pt x="2045" y="807"/>
                </a:lnTo>
                <a:lnTo>
                  <a:pt x="2045" y="760"/>
                </a:lnTo>
                <a:lnTo>
                  <a:pt x="2092" y="760"/>
                </a:lnTo>
                <a:lnTo>
                  <a:pt x="2092" y="807"/>
                </a:lnTo>
                <a:close/>
                <a:moveTo>
                  <a:pt x="2016" y="807"/>
                </a:moveTo>
                <a:lnTo>
                  <a:pt x="1969" y="807"/>
                </a:lnTo>
                <a:lnTo>
                  <a:pt x="1969" y="760"/>
                </a:lnTo>
                <a:lnTo>
                  <a:pt x="2016" y="760"/>
                </a:lnTo>
                <a:lnTo>
                  <a:pt x="2016" y="807"/>
                </a:lnTo>
                <a:close/>
                <a:moveTo>
                  <a:pt x="1941" y="807"/>
                </a:moveTo>
                <a:lnTo>
                  <a:pt x="1893" y="807"/>
                </a:lnTo>
                <a:lnTo>
                  <a:pt x="1893" y="760"/>
                </a:lnTo>
                <a:lnTo>
                  <a:pt x="1941" y="760"/>
                </a:lnTo>
                <a:lnTo>
                  <a:pt x="1941" y="807"/>
                </a:lnTo>
                <a:close/>
                <a:moveTo>
                  <a:pt x="1789" y="807"/>
                </a:moveTo>
                <a:lnTo>
                  <a:pt x="1742" y="807"/>
                </a:lnTo>
                <a:lnTo>
                  <a:pt x="1742" y="760"/>
                </a:lnTo>
                <a:lnTo>
                  <a:pt x="1789" y="760"/>
                </a:lnTo>
                <a:lnTo>
                  <a:pt x="1789" y="807"/>
                </a:lnTo>
                <a:close/>
                <a:moveTo>
                  <a:pt x="1638" y="807"/>
                </a:moveTo>
                <a:lnTo>
                  <a:pt x="1591" y="807"/>
                </a:lnTo>
                <a:lnTo>
                  <a:pt x="1591" y="760"/>
                </a:lnTo>
                <a:lnTo>
                  <a:pt x="1638" y="760"/>
                </a:lnTo>
                <a:lnTo>
                  <a:pt x="1638" y="807"/>
                </a:lnTo>
                <a:close/>
                <a:moveTo>
                  <a:pt x="1562" y="807"/>
                </a:moveTo>
                <a:lnTo>
                  <a:pt x="1515" y="807"/>
                </a:lnTo>
                <a:lnTo>
                  <a:pt x="1515" y="760"/>
                </a:lnTo>
                <a:lnTo>
                  <a:pt x="1562" y="760"/>
                </a:lnTo>
                <a:lnTo>
                  <a:pt x="1562" y="807"/>
                </a:lnTo>
                <a:close/>
                <a:moveTo>
                  <a:pt x="881" y="807"/>
                </a:moveTo>
                <a:lnTo>
                  <a:pt x="833" y="807"/>
                </a:lnTo>
                <a:lnTo>
                  <a:pt x="833" y="760"/>
                </a:lnTo>
                <a:lnTo>
                  <a:pt x="881" y="760"/>
                </a:lnTo>
                <a:lnTo>
                  <a:pt x="881" y="807"/>
                </a:lnTo>
                <a:close/>
                <a:moveTo>
                  <a:pt x="805" y="807"/>
                </a:moveTo>
                <a:lnTo>
                  <a:pt x="758" y="807"/>
                </a:lnTo>
                <a:lnTo>
                  <a:pt x="758" y="760"/>
                </a:lnTo>
                <a:lnTo>
                  <a:pt x="805" y="760"/>
                </a:lnTo>
                <a:lnTo>
                  <a:pt x="805" y="807"/>
                </a:lnTo>
                <a:close/>
                <a:moveTo>
                  <a:pt x="729" y="807"/>
                </a:moveTo>
                <a:lnTo>
                  <a:pt x="682" y="807"/>
                </a:lnTo>
                <a:lnTo>
                  <a:pt x="682" y="760"/>
                </a:lnTo>
                <a:lnTo>
                  <a:pt x="729" y="760"/>
                </a:lnTo>
                <a:lnTo>
                  <a:pt x="729" y="807"/>
                </a:lnTo>
                <a:close/>
                <a:moveTo>
                  <a:pt x="653" y="807"/>
                </a:moveTo>
                <a:lnTo>
                  <a:pt x="606" y="807"/>
                </a:lnTo>
                <a:lnTo>
                  <a:pt x="606" y="760"/>
                </a:lnTo>
                <a:lnTo>
                  <a:pt x="653" y="760"/>
                </a:lnTo>
                <a:lnTo>
                  <a:pt x="653" y="807"/>
                </a:lnTo>
                <a:close/>
                <a:moveTo>
                  <a:pt x="578" y="807"/>
                </a:moveTo>
                <a:lnTo>
                  <a:pt x="530" y="807"/>
                </a:lnTo>
                <a:lnTo>
                  <a:pt x="530" y="760"/>
                </a:lnTo>
                <a:lnTo>
                  <a:pt x="578" y="760"/>
                </a:lnTo>
                <a:lnTo>
                  <a:pt x="578" y="807"/>
                </a:lnTo>
                <a:close/>
                <a:moveTo>
                  <a:pt x="502" y="807"/>
                </a:moveTo>
                <a:lnTo>
                  <a:pt x="455" y="807"/>
                </a:lnTo>
                <a:lnTo>
                  <a:pt x="455" y="760"/>
                </a:lnTo>
                <a:lnTo>
                  <a:pt x="502" y="760"/>
                </a:lnTo>
                <a:lnTo>
                  <a:pt x="502" y="807"/>
                </a:lnTo>
                <a:close/>
                <a:moveTo>
                  <a:pt x="3003" y="732"/>
                </a:moveTo>
                <a:lnTo>
                  <a:pt x="2954" y="732"/>
                </a:lnTo>
                <a:lnTo>
                  <a:pt x="2954" y="682"/>
                </a:lnTo>
                <a:lnTo>
                  <a:pt x="3003" y="682"/>
                </a:lnTo>
                <a:lnTo>
                  <a:pt x="3003" y="732"/>
                </a:lnTo>
                <a:close/>
                <a:moveTo>
                  <a:pt x="2928" y="732"/>
                </a:moveTo>
                <a:lnTo>
                  <a:pt x="2878" y="732"/>
                </a:lnTo>
                <a:lnTo>
                  <a:pt x="2878" y="682"/>
                </a:lnTo>
                <a:lnTo>
                  <a:pt x="2928" y="682"/>
                </a:lnTo>
                <a:lnTo>
                  <a:pt x="2928" y="732"/>
                </a:lnTo>
                <a:close/>
                <a:moveTo>
                  <a:pt x="2852" y="732"/>
                </a:moveTo>
                <a:lnTo>
                  <a:pt x="2802" y="732"/>
                </a:lnTo>
                <a:lnTo>
                  <a:pt x="2802" y="682"/>
                </a:lnTo>
                <a:lnTo>
                  <a:pt x="2852" y="682"/>
                </a:lnTo>
                <a:lnTo>
                  <a:pt x="2852" y="732"/>
                </a:lnTo>
                <a:close/>
                <a:moveTo>
                  <a:pt x="2776" y="732"/>
                </a:moveTo>
                <a:lnTo>
                  <a:pt x="2726" y="732"/>
                </a:lnTo>
                <a:lnTo>
                  <a:pt x="2726" y="682"/>
                </a:lnTo>
                <a:lnTo>
                  <a:pt x="2776" y="682"/>
                </a:lnTo>
                <a:lnTo>
                  <a:pt x="2776" y="732"/>
                </a:lnTo>
                <a:close/>
                <a:moveTo>
                  <a:pt x="2700" y="732"/>
                </a:moveTo>
                <a:lnTo>
                  <a:pt x="2651" y="732"/>
                </a:lnTo>
                <a:lnTo>
                  <a:pt x="2651" y="682"/>
                </a:lnTo>
                <a:lnTo>
                  <a:pt x="2700" y="682"/>
                </a:lnTo>
                <a:lnTo>
                  <a:pt x="2700" y="732"/>
                </a:lnTo>
                <a:close/>
                <a:moveTo>
                  <a:pt x="2622" y="732"/>
                </a:moveTo>
                <a:lnTo>
                  <a:pt x="2575" y="732"/>
                </a:lnTo>
                <a:lnTo>
                  <a:pt x="2575" y="682"/>
                </a:lnTo>
                <a:lnTo>
                  <a:pt x="2622" y="682"/>
                </a:lnTo>
                <a:lnTo>
                  <a:pt x="2622" y="732"/>
                </a:lnTo>
                <a:close/>
                <a:moveTo>
                  <a:pt x="2547" y="732"/>
                </a:moveTo>
                <a:lnTo>
                  <a:pt x="2499" y="732"/>
                </a:lnTo>
                <a:lnTo>
                  <a:pt x="2499" y="682"/>
                </a:lnTo>
                <a:lnTo>
                  <a:pt x="2547" y="682"/>
                </a:lnTo>
                <a:lnTo>
                  <a:pt x="2547" y="732"/>
                </a:lnTo>
                <a:close/>
                <a:moveTo>
                  <a:pt x="2471" y="732"/>
                </a:moveTo>
                <a:lnTo>
                  <a:pt x="2424" y="732"/>
                </a:lnTo>
                <a:lnTo>
                  <a:pt x="2424" y="682"/>
                </a:lnTo>
                <a:lnTo>
                  <a:pt x="2471" y="682"/>
                </a:lnTo>
                <a:lnTo>
                  <a:pt x="2471" y="732"/>
                </a:lnTo>
                <a:close/>
                <a:moveTo>
                  <a:pt x="2395" y="732"/>
                </a:moveTo>
                <a:lnTo>
                  <a:pt x="2348" y="732"/>
                </a:lnTo>
                <a:lnTo>
                  <a:pt x="2348" y="682"/>
                </a:lnTo>
                <a:lnTo>
                  <a:pt x="2395" y="682"/>
                </a:lnTo>
                <a:lnTo>
                  <a:pt x="2395" y="732"/>
                </a:lnTo>
                <a:close/>
                <a:moveTo>
                  <a:pt x="2319" y="732"/>
                </a:moveTo>
                <a:lnTo>
                  <a:pt x="2272" y="732"/>
                </a:lnTo>
                <a:lnTo>
                  <a:pt x="2272" y="682"/>
                </a:lnTo>
                <a:lnTo>
                  <a:pt x="2319" y="682"/>
                </a:lnTo>
                <a:lnTo>
                  <a:pt x="2319" y="732"/>
                </a:lnTo>
                <a:close/>
                <a:moveTo>
                  <a:pt x="2244" y="732"/>
                </a:moveTo>
                <a:lnTo>
                  <a:pt x="2196" y="732"/>
                </a:lnTo>
                <a:lnTo>
                  <a:pt x="2196" y="682"/>
                </a:lnTo>
                <a:lnTo>
                  <a:pt x="2244" y="682"/>
                </a:lnTo>
                <a:lnTo>
                  <a:pt x="2244" y="732"/>
                </a:lnTo>
                <a:close/>
                <a:moveTo>
                  <a:pt x="2092" y="732"/>
                </a:moveTo>
                <a:lnTo>
                  <a:pt x="2045" y="732"/>
                </a:lnTo>
                <a:lnTo>
                  <a:pt x="2045" y="682"/>
                </a:lnTo>
                <a:lnTo>
                  <a:pt x="2092" y="682"/>
                </a:lnTo>
                <a:lnTo>
                  <a:pt x="2092" y="732"/>
                </a:lnTo>
                <a:close/>
                <a:moveTo>
                  <a:pt x="1865" y="732"/>
                </a:moveTo>
                <a:lnTo>
                  <a:pt x="1818" y="732"/>
                </a:lnTo>
                <a:lnTo>
                  <a:pt x="1818" y="682"/>
                </a:lnTo>
                <a:lnTo>
                  <a:pt x="1865" y="682"/>
                </a:lnTo>
                <a:lnTo>
                  <a:pt x="1865" y="732"/>
                </a:lnTo>
                <a:close/>
                <a:moveTo>
                  <a:pt x="1789" y="732"/>
                </a:moveTo>
                <a:lnTo>
                  <a:pt x="1742" y="732"/>
                </a:lnTo>
                <a:lnTo>
                  <a:pt x="1742" y="682"/>
                </a:lnTo>
                <a:lnTo>
                  <a:pt x="1789" y="682"/>
                </a:lnTo>
                <a:lnTo>
                  <a:pt x="1789" y="732"/>
                </a:lnTo>
                <a:close/>
                <a:moveTo>
                  <a:pt x="1714" y="732"/>
                </a:moveTo>
                <a:lnTo>
                  <a:pt x="1666" y="732"/>
                </a:lnTo>
                <a:lnTo>
                  <a:pt x="1666" y="682"/>
                </a:lnTo>
                <a:lnTo>
                  <a:pt x="1714" y="682"/>
                </a:lnTo>
                <a:lnTo>
                  <a:pt x="1714" y="732"/>
                </a:lnTo>
                <a:close/>
                <a:moveTo>
                  <a:pt x="1638" y="732"/>
                </a:moveTo>
                <a:lnTo>
                  <a:pt x="1591" y="732"/>
                </a:lnTo>
                <a:lnTo>
                  <a:pt x="1591" y="682"/>
                </a:lnTo>
                <a:lnTo>
                  <a:pt x="1638" y="682"/>
                </a:lnTo>
                <a:lnTo>
                  <a:pt x="1638" y="732"/>
                </a:lnTo>
                <a:close/>
                <a:moveTo>
                  <a:pt x="956" y="732"/>
                </a:moveTo>
                <a:lnTo>
                  <a:pt x="909" y="732"/>
                </a:lnTo>
                <a:lnTo>
                  <a:pt x="909" y="682"/>
                </a:lnTo>
                <a:lnTo>
                  <a:pt x="956" y="682"/>
                </a:lnTo>
                <a:lnTo>
                  <a:pt x="956" y="732"/>
                </a:lnTo>
                <a:close/>
                <a:moveTo>
                  <a:pt x="881" y="732"/>
                </a:moveTo>
                <a:lnTo>
                  <a:pt x="833" y="732"/>
                </a:lnTo>
                <a:lnTo>
                  <a:pt x="833" y="682"/>
                </a:lnTo>
                <a:lnTo>
                  <a:pt x="881" y="682"/>
                </a:lnTo>
                <a:lnTo>
                  <a:pt x="881" y="732"/>
                </a:lnTo>
                <a:close/>
                <a:moveTo>
                  <a:pt x="805" y="732"/>
                </a:moveTo>
                <a:lnTo>
                  <a:pt x="758" y="732"/>
                </a:lnTo>
                <a:lnTo>
                  <a:pt x="758" y="682"/>
                </a:lnTo>
                <a:lnTo>
                  <a:pt x="805" y="682"/>
                </a:lnTo>
                <a:lnTo>
                  <a:pt x="805" y="732"/>
                </a:lnTo>
                <a:close/>
                <a:moveTo>
                  <a:pt x="729" y="732"/>
                </a:moveTo>
                <a:lnTo>
                  <a:pt x="682" y="732"/>
                </a:lnTo>
                <a:lnTo>
                  <a:pt x="682" y="682"/>
                </a:lnTo>
                <a:lnTo>
                  <a:pt x="729" y="682"/>
                </a:lnTo>
                <a:lnTo>
                  <a:pt x="729" y="732"/>
                </a:lnTo>
                <a:close/>
                <a:moveTo>
                  <a:pt x="653" y="732"/>
                </a:moveTo>
                <a:lnTo>
                  <a:pt x="606" y="732"/>
                </a:lnTo>
                <a:lnTo>
                  <a:pt x="606" y="682"/>
                </a:lnTo>
                <a:lnTo>
                  <a:pt x="653" y="682"/>
                </a:lnTo>
                <a:lnTo>
                  <a:pt x="653" y="732"/>
                </a:lnTo>
                <a:close/>
                <a:moveTo>
                  <a:pt x="578" y="732"/>
                </a:moveTo>
                <a:lnTo>
                  <a:pt x="530" y="732"/>
                </a:lnTo>
                <a:lnTo>
                  <a:pt x="530" y="682"/>
                </a:lnTo>
                <a:lnTo>
                  <a:pt x="578" y="682"/>
                </a:lnTo>
                <a:lnTo>
                  <a:pt x="578" y="732"/>
                </a:lnTo>
                <a:close/>
                <a:moveTo>
                  <a:pt x="502" y="732"/>
                </a:moveTo>
                <a:lnTo>
                  <a:pt x="455" y="732"/>
                </a:lnTo>
                <a:lnTo>
                  <a:pt x="455" y="682"/>
                </a:lnTo>
                <a:lnTo>
                  <a:pt x="502" y="682"/>
                </a:lnTo>
                <a:lnTo>
                  <a:pt x="502" y="732"/>
                </a:lnTo>
                <a:close/>
                <a:moveTo>
                  <a:pt x="3003" y="656"/>
                </a:moveTo>
                <a:lnTo>
                  <a:pt x="2954" y="656"/>
                </a:lnTo>
                <a:lnTo>
                  <a:pt x="2954" y="606"/>
                </a:lnTo>
                <a:lnTo>
                  <a:pt x="3003" y="606"/>
                </a:lnTo>
                <a:lnTo>
                  <a:pt x="3003" y="656"/>
                </a:lnTo>
                <a:close/>
                <a:moveTo>
                  <a:pt x="2928" y="656"/>
                </a:moveTo>
                <a:lnTo>
                  <a:pt x="2878" y="656"/>
                </a:lnTo>
                <a:lnTo>
                  <a:pt x="2878" y="606"/>
                </a:lnTo>
                <a:lnTo>
                  <a:pt x="2928" y="606"/>
                </a:lnTo>
                <a:lnTo>
                  <a:pt x="2928" y="656"/>
                </a:lnTo>
                <a:close/>
                <a:moveTo>
                  <a:pt x="2852" y="656"/>
                </a:moveTo>
                <a:lnTo>
                  <a:pt x="2802" y="656"/>
                </a:lnTo>
                <a:lnTo>
                  <a:pt x="2802" y="606"/>
                </a:lnTo>
                <a:lnTo>
                  <a:pt x="2852" y="606"/>
                </a:lnTo>
                <a:lnTo>
                  <a:pt x="2852" y="656"/>
                </a:lnTo>
                <a:close/>
                <a:moveTo>
                  <a:pt x="2776" y="656"/>
                </a:moveTo>
                <a:lnTo>
                  <a:pt x="2726" y="656"/>
                </a:lnTo>
                <a:lnTo>
                  <a:pt x="2726" y="606"/>
                </a:lnTo>
                <a:lnTo>
                  <a:pt x="2776" y="606"/>
                </a:lnTo>
                <a:lnTo>
                  <a:pt x="2776" y="656"/>
                </a:lnTo>
                <a:close/>
                <a:moveTo>
                  <a:pt x="2700" y="656"/>
                </a:moveTo>
                <a:lnTo>
                  <a:pt x="2651" y="656"/>
                </a:lnTo>
                <a:lnTo>
                  <a:pt x="2651" y="606"/>
                </a:lnTo>
                <a:lnTo>
                  <a:pt x="2700" y="606"/>
                </a:lnTo>
                <a:lnTo>
                  <a:pt x="2700" y="656"/>
                </a:lnTo>
                <a:close/>
                <a:moveTo>
                  <a:pt x="2622" y="656"/>
                </a:moveTo>
                <a:lnTo>
                  <a:pt x="2575" y="656"/>
                </a:lnTo>
                <a:lnTo>
                  <a:pt x="2575" y="606"/>
                </a:lnTo>
                <a:lnTo>
                  <a:pt x="2622" y="606"/>
                </a:lnTo>
                <a:lnTo>
                  <a:pt x="2622" y="656"/>
                </a:lnTo>
                <a:close/>
                <a:moveTo>
                  <a:pt x="2547" y="656"/>
                </a:moveTo>
                <a:lnTo>
                  <a:pt x="2499" y="656"/>
                </a:lnTo>
                <a:lnTo>
                  <a:pt x="2499" y="606"/>
                </a:lnTo>
                <a:lnTo>
                  <a:pt x="2547" y="606"/>
                </a:lnTo>
                <a:lnTo>
                  <a:pt x="2547" y="656"/>
                </a:lnTo>
                <a:close/>
                <a:moveTo>
                  <a:pt x="2471" y="656"/>
                </a:moveTo>
                <a:lnTo>
                  <a:pt x="2424" y="656"/>
                </a:lnTo>
                <a:lnTo>
                  <a:pt x="2424" y="606"/>
                </a:lnTo>
                <a:lnTo>
                  <a:pt x="2471" y="606"/>
                </a:lnTo>
                <a:lnTo>
                  <a:pt x="2471" y="656"/>
                </a:lnTo>
                <a:close/>
                <a:moveTo>
                  <a:pt x="2395" y="656"/>
                </a:moveTo>
                <a:lnTo>
                  <a:pt x="2348" y="656"/>
                </a:lnTo>
                <a:lnTo>
                  <a:pt x="2348" y="606"/>
                </a:lnTo>
                <a:lnTo>
                  <a:pt x="2395" y="606"/>
                </a:lnTo>
                <a:lnTo>
                  <a:pt x="2395" y="656"/>
                </a:lnTo>
                <a:close/>
                <a:moveTo>
                  <a:pt x="2319" y="656"/>
                </a:moveTo>
                <a:lnTo>
                  <a:pt x="2272" y="656"/>
                </a:lnTo>
                <a:lnTo>
                  <a:pt x="2272" y="606"/>
                </a:lnTo>
                <a:lnTo>
                  <a:pt x="2319" y="606"/>
                </a:lnTo>
                <a:lnTo>
                  <a:pt x="2319" y="656"/>
                </a:lnTo>
                <a:close/>
                <a:moveTo>
                  <a:pt x="2244" y="656"/>
                </a:moveTo>
                <a:lnTo>
                  <a:pt x="2196" y="656"/>
                </a:lnTo>
                <a:lnTo>
                  <a:pt x="2196" y="606"/>
                </a:lnTo>
                <a:lnTo>
                  <a:pt x="2244" y="606"/>
                </a:lnTo>
                <a:lnTo>
                  <a:pt x="2244" y="656"/>
                </a:lnTo>
                <a:close/>
                <a:moveTo>
                  <a:pt x="2168" y="656"/>
                </a:moveTo>
                <a:lnTo>
                  <a:pt x="2121" y="656"/>
                </a:lnTo>
                <a:lnTo>
                  <a:pt x="2121" y="606"/>
                </a:lnTo>
                <a:lnTo>
                  <a:pt x="2168" y="606"/>
                </a:lnTo>
                <a:lnTo>
                  <a:pt x="2168" y="656"/>
                </a:lnTo>
                <a:close/>
                <a:moveTo>
                  <a:pt x="2092" y="656"/>
                </a:moveTo>
                <a:lnTo>
                  <a:pt x="2045" y="656"/>
                </a:lnTo>
                <a:lnTo>
                  <a:pt x="2045" y="606"/>
                </a:lnTo>
                <a:lnTo>
                  <a:pt x="2092" y="606"/>
                </a:lnTo>
                <a:lnTo>
                  <a:pt x="2092" y="656"/>
                </a:lnTo>
                <a:close/>
                <a:moveTo>
                  <a:pt x="2016" y="656"/>
                </a:moveTo>
                <a:lnTo>
                  <a:pt x="1969" y="656"/>
                </a:lnTo>
                <a:lnTo>
                  <a:pt x="1969" y="606"/>
                </a:lnTo>
                <a:lnTo>
                  <a:pt x="2016" y="606"/>
                </a:lnTo>
                <a:lnTo>
                  <a:pt x="2016" y="656"/>
                </a:lnTo>
                <a:close/>
                <a:moveTo>
                  <a:pt x="1941" y="656"/>
                </a:moveTo>
                <a:lnTo>
                  <a:pt x="1893" y="656"/>
                </a:lnTo>
                <a:lnTo>
                  <a:pt x="1893" y="606"/>
                </a:lnTo>
                <a:lnTo>
                  <a:pt x="1941" y="606"/>
                </a:lnTo>
                <a:lnTo>
                  <a:pt x="1941" y="656"/>
                </a:lnTo>
                <a:close/>
                <a:moveTo>
                  <a:pt x="1865" y="656"/>
                </a:moveTo>
                <a:lnTo>
                  <a:pt x="1818" y="656"/>
                </a:lnTo>
                <a:lnTo>
                  <a:pt x="1818" y="606"/>
                </a:lnTo>
                <a:lnTo>
                  <a:pt x="1865" y="606"/>
                </a:lnTo>
                <a:lnTo>
                  <a:pt x="1865" y="656"/>
                </a:lnTo>
                <a:close/>
                <a:moveTo>
                  <a:pt x="1789" y="656"/>
                </a:moveTo>
                <a:lnTo>
                  <a:pt x="1742" y="656"/>
                </a:lnTo>
                <a:lnTo>
                  <a:pt x="1742" y="606"/>
                </a:lnTo>
                <a:lnTo>
                  <a:pt x="1789" y="606"/>
                </a:lnTo>
                <a:lnTo>
                  <a:pt x="1789" y="656"/>
                </a:lnTo>
                <a:close/>
                <a:moveTo>
                  <a:pt x="1714" y="656"/>
                </a:moveTo>
                <a:lnTo>
                  <a:pt x="1666" y="656"/>
                </a:lnTo>
                <a:lnTo>
                  <a:pt x="1666" y="606"/>
                </a:lnTo>
                <a:lnTo>
                  <a:pt x="1714" y="606"/>
                </a:lnTo>
                <a:lnTo>
                  <a:pt x="1714" y="656"/>
                </a:lnTo>
                <a:close/>
                <a:moveTo>
                  <a:pt x="1638" y="656"/>
                </a:moveTo>
                <a:lnTo>
                  <a:pt x="1591" y="656"/>
                </a:lnTo>
                <a:lnTo>
                  <a:pt x="1591" y="606"/>
                </a:lnTo>
                <a:lnTo>
                  <a:pt x="1638" y="606"/>
                </a:lnTo>
                <a:lnTo>
                  <a:pt x="1638" y="656"/>
                </a:lnTo>
                <a:close/>
                <a:moveTo>
                  <a:pt x="1108" y="656"/>
                </a:moveTo>
                <a:lnTo>
                  <a:pt x="1060" y="656"/>
                </a:lnTo>
                <a:lnTo>
                  <a:pt x="1060" y="606"/>
                </a:lnTo>
                <a:lnTo>
                  <a:pt x="1108" y="606"/>
                </a:lnTo>
                <a:lnTo>
                  <a:pt x="1108" y="656"/>
                </a:lnTo>
                <a:close/>
                <a:moveTo>
                  <a:pt x="1032" y="656"/>
                </a:moveTo>
                <a:lnTo>
                  <a:pt x="985" y="656"/>
                </a:lnTo>
                <a:lnTo>
                  <a:pt x="985" y="606"/>
                </a:lnTo>
                <a:lnTo>
                  <a:pt x="1032" y="606"/>
                </a:lnTo>
                <a:lnTo>
                  <a:pt x="1032" y="656"/>
                </a:lnTo>
                <a:close/>
                <a:moveTo>
                  <a:pt x="956" y="656"/>
                </a:moveTo>
                <a:lnTo>
                  <a:pt x="909" y="656"/>
                </a:lnTo>
                <a:lnTo>
                  <a:pt x="909" y="606"/>
                </a:lnTo>
                <a:lnTo>
                  <a:pt x="956" y="606"/>
                </a:lnTo>
                <a:lnTo>
                  <a:pt x="956" y="656"/>
                </a:lnTo>
                <a:close/>
                <a:moveTo>
                  <a:pt x="881" y="656"/>
                </a:moveTo>
                <a:lnTo>
                  <a:pt x="833" y="656"/>
                </a:lnTo>
                <a:lnTo>
                  <a:pt x="833" y="606"/>
                </a:lnTo>
                <a:lnTo>
                  <a:pt x="881" y="606"/>
                </a:lnTo>
                <a:lnTo>
                  <a:pt x="881" y="656"/>
                </a:lnTo>
                <a:close/>
                <a:moveTo>
                  <a:pt x="805" y="656"/>
                </a:moveTo>
                <a:lnTo>
                  <a:pt x="758" y="656"/>
                </a:lnTo>
                <a:lnTo>
                  <a:pt x="758" y="606"/>
                </a:lnTo>
                <a:lnTo>
                  <a:pt x="805" y="606"/>
                </a:lnTo>
                <a:lnTo>
                  <a:pt x="805" y="656"/>
                </a:lnTo>
                <a:close/>
                <a:moveTo>
                  <a:pt x="729" y="656"/>
                </a:moveTo>
                <a:lnTo>
                  <a:pt x="682" y="656"/>
                </a:lnTo>
                <a:lnTo>
                  <a:pt x="682" y="606"/>
                </a:lnTo>
                <a:lnTo>
                  <a:pt x="729" y="606"/>
                </a:lnTo>
                <a:lnTo>
                  <a:pt x="729" y="656"/>
                </a:lnTo>
                <a:close/>
                <a:moveTo>
                  <a:pt x="653" y="656"/>
                </a:moveTo>
                <a:lnTo>
                  <a:pt x="606" y="656"/>
                </a:lnTo>
                <a:lnTo>
                  <a:pt x="606" y="606"/>
                </a:lnTo>
                <a:lnTo>
                  <a:pt x="653" y="606"/>
                </a:lnTo>
                <a:lnTo>
                  <a:pt x="653" y="656"/>
                </a:lnTo>
                <a:close/>
                <a:moveTo>
                  <a:pt x="578" y="656"/>
                </a:moveTo>
                <a:lnTo>
                  <a:pt x="530" y="656"/>
                </a:lnTo>
                <a:lnTo>
                  <a:pt x="530" y="606"/>
                </a:lnTo>
                <a:lnTo>
                  <a:pt x="578" y="606"/>
                </a:lnTo>
                <a:lnTo>
                  <a:pt x="578" y="656"/>
                </a:lnTo>
                <a:close/>
                <a:moveTo>
                  <a:pt x="502" y="656"/>
                </a:moveTo>
                <a:lnTo>
                  <a:pt x="455" y="656"/>
                </a:lnTo>
                <a:lnTo>
                  <a:pt x="455" y="606"/>
                </a:lnTo>
                <a:lnTo>
                  <a:pt x="502" y="606"/>
                </a:lnTo>
                <a:lnTo>
                  <a:pt x="502" y="656"/>
                </a:lnTo>
                <a:close/>
                <a:moveTo>
                  <a:pt x="426" y="656"/>
                </a:moveTo>
                <a:lnTo>
                  <a:pt x="379" y="656"/>
                </a:lnTo>
                <a:lnTo>
                  <a:pt x="379" y="606"/>
                </a:lnTo>
                <a:lnTo>
                  <a:pt x="426" y="606"/>
                </a:lnTo>
                <a:lnTo>
                  <a:pt x="426" y="656"/>
                </a:lnTo>
                <a:close/>
                <a:moveTo>
                  <a:pt x="3155" y="578"/>
                </a:moveTo>
                <a:lnTo>
                  <a:pt x="3105" y="578"/>
                </a:lnTo>
                <a:lnTo>
                  <a:pt x="3105" y="531"/>
                </a:lnTo>
                <a:lnTo>
                  <a:pt x="3155" y="531"/>
                </a:lnTo>
                <a:lnTo>
                  <a:pt x="3155" y="578"/>
                </a:lnTo>
                <a:close/>
                <a:moveTo>
                  <a:pt x="3003" y="578"/>
                </a:moveTo>
                <a:lnTo>
                  <a:pt x="2954" y="578"/>
                </a:lnTo>
                <a:lnTo>
                  <a:pt x="2954" y="531"/>
                </a:lnTo>
                <a:lnTo>
                  <a:pt x="3003" y="531"/>
                </a:lnTo>
                <a:lnTo>
                  <a:pt x="3003" y="578"/>
                </a:lnTo>
                <a:close/>
                <a:moveTo>
                  <a:pt x="2928" y="578"/>
                </a:moveTo>
                <a:lnTo>
                  <a:pt x="2878" y="578"/>
                </a:lnTo>
                <a:lnTo>
                  <a:pt x="2878" y="531"/>
                </a:lnTo>
                <a:lnTo>
                  <a:pt x="2928" y="531"/>
                </a:lnTo>
                <a:lnTo>
                  <a:pt x="2928" y="578"/>
                </a:lnTo>
                <a:close/>
                <a:moveTo>
                  <a:pt x="2852" y="578"/>
                </a:moveTo>
                <a:lnTo>
                  <a:pt x="2802" y="578"/>
                </a:lnTo>
                <a:lnTo>
                  <a:pt x="2802" y="531"/>
                </a:lnTo>
                <a:lnTo>
                  <a:pt x="2852" y="531"/>
                </a:lnTo>
                <a:lnTo>
                  <a:pt x="2852" y="578"/>
                </a:lnTo>
                <a:close/>
                <a:moveTo>
                  <a:pt x="2776" y="578"/>
                </a:moveTo>
                <a:lnTo>
                  <a:pt x="2726" y="578"/>
                </a:lnTo>
                <a:lnTo>
                  <a:pt x="2726" y="531"/>
                </a:lnTo>
                <a:lnTo>
                  <a:pt x="2776" y="531"/>
                </a:lnTo>
                <a:lnTo>
                  <a:pt x="2776" y="578"/>
                </a:lnTo>
                <a:close/>
                <a:moveTo>
                  <a:pt x="2700" y="578"/>
                </a:moveTo>
                <a:lnTo>
                  <a:pt x="2651" y="578"/>
                </a:lnTo>
                <a:lnTo>
                  <a:pt x="2651" y="531"/>
                </a:lnTo>
                <a:lnTo>
                  <a:pt x="2700" y="531"/>
                </a:lnTo>
                <a:lnTo>
                  <a:pt x="2700" y="578"/>
                </a:lnTo>
                <a:close/>
                <a:moveTo>
                  <a:pt x="2622" y="578"/>
                </a:moveTo>
                <a:lnTo>
                  <a:pt x="2575" y="578"/>
                </a:lnTo>
                <a:lnTo>
                  <a:pt x="2575" y="531"/>
                </a:lnTo>
                <a:lnTo>
                  <a:pt x="2622" y="531"/>
                </a:lnTo>
                <a:lnTo>
                  <a:pt x="2622" y="578"/>
                </a:lnTo>
                <a:close/>
                <a:moveTo>
                  <a:pt x="2547" y="578"/>
                </a:moveTo>
                <a:lnTo>
                  <a:pt x="2499" y="578"/>
                </a:lnTo>
                <a:lnTo>
                  <a:pt x="2499" y="531"/>
                </a:lnTo>
                <a:lnTo>
                  <a:pt x="2547" y="531"/>
                </a:lnTo>
                <a:lnTo>
                  <a:pt x="2547" y="578"/>
                </a:lnTo>
                <a:close/>
                <a:moveTo>
                  <a:pt x="2471" y="578"/>
                </a:moveTo>
                <a:lnTo>
                  <a:pt x="2424" y="578"/>
                </a:lnTo>
                <a:lnTo>
                  <a:pt x="2424" y="531"/>
                </a:lnTo>
                <a:lnTo>
                  <a:pt x="2471" y="531"/>
                </a:lnTo>
                <a:lnTo>
                  <a:pt x="2471" y="578"/>
                </a:lnTo>
                <a:close/>
                <a:moveTo>
                  <a:pt x="2395" y="578"/>
                </a:moveTo>
                <a:lnTo>
                  <a:pt x="2348" y="578"/>
                </a:lnTo>
                <a:lnTo>
                  <a:pt x="2348" y="531"/>
                </a:lnTo>
                <a:lnTo>
                  <a:pt x="2395" y="531"/>
                </a:lnTo>
                <a:lnTo>
                  <a:pt x="2395" y="578"/>
                </a:lnTo>
                <a:close/>
                <a:moveTo>
                  <a:pt x="2319" y="578"/>
                </a:moveTo>
                <a:lnTo>
                  <a:pt x="2272" y="578"/>
                </a:lnTo>
                <a:lnTo>
                  <a:pt x="2272" y="531"/>
                </a:lnTo>
                <a:lnTo>
                  <a:pt x="2319" y="531"/>
                </a:lnTo>
                <a:lnTo>
                  <a:pt x="2319" y="578"/>
                </a:lnTo>
                <a:close/>
                <a:moveTo>
                  <a:pt x="2244" y="578"/>
                </a:moveTo>
                <a:lnTo>
                  <a:pt x="2196" y="578"/>
                </a:lnTo>
                <a:lnTo>
                  <a:pt x="2196" y="531"/>
                </a:lnTo>
                <a:lnTo>
                  <a:pt x="2244" y="531"/>
                </a:lnTo>
                <a:lnTo>
                  <a:pt x="2244" y="578"/>
                </a:lnTo>
                <a:close/>
                <a:moveTo>
                  <a:pt x="2168" y="578"/>
                </a:moveTo>
                <a:lnTo>
                  <a:pt x="2121" y="578"/>
                </a:lnTo>
                <a:lnTo>
                  <a:pt x="2121" y="531"/>
                </a:lnTo>
                <a:lnTo>
                  <a:pt x="2168" y="531"/>
                </a:lnTo>
                <a:lnTo>
                  <a:pt x="2168" y="578"/>
                </a:lnTo>
                <a:close/>
                <a:moveTo>
                  <a:pt x="2092" y="578"/>
                </a:moveTo>
                <a:lnTo>
                  <a:pt x="2045" y="578"/>
                </a:lnTo>
                <a:lnTo>
                  <a:pt x="2045" y="531"/>
                </a:lnTo>
                <a:lnTo>
                  <a:pt x="2092" y="531"/>
                </a:lnTo>
                <a:lnTo>
                  <a:pt x="2092" y="578"/>
                </a:lnTo>
                <a:close/>
                <a:moveTo>
                  <a:pt x="2016" y="578"/>
                </a:moveTo>
                <a:lnTo>
                  <a:pt x="1969" y="578"/>
                </a:lnTo>
                <a:lnTo>
                  <a:pt x="1969" y="531"/>
                </a:lnTo>
                <a:lnTo>
                  <a:pt x="2016" y="531"/>
                </a:lnTo>
                <a:lnTo>
                  <a:pt x="2016" y="578"/>
                </a:lnTo>
                <a:close/>
                <a:moveTo>
                  <a:pt x="1941" y="578"/>
                </a:moveTo>
                <a:lnTo>
                  <a:pt x="1893" y="578"/>
                </a:lnTo>
                <a:lnTo>
                  <a:pt x="1893" y="531"/>
                </a:lnTo>
                <a:lnTo>
                  <a:pt x="1941" y="531"/>
                </a:lnTo>
                <a:lnTo>
                  <a:pt x="1941" y="578"/>
                </a:lnTo>
                <a:close/>
                <a:moveTo>
                  <a:pt x="1865" y="578"/>
                </a:moveTo>
                <a:lnTo>
                  <a:pt x="1818" y="578"/>
                </a:lnTo>
                <a:lnTo>
                  <a:pt x="1818" y="531"/>
                </a:lnTo>
                <a:lnTo>
                  <a:pt x="1865" y="531"/>
                </a:lnTo>
                <a:lnTo>
                  <a:pt x="1865" y="578"/>
                </a:lnTo>
                <a:close/>
                <a:moveTo>
                  <a:pt x="1789" y="578"/>
                </a:moveTo>
                <a:lnTo>
                  <a:pt x="1742" y="578"/>
                </a:lnTo>
                <a:lnTo>
                  <a:pt x="1742" y="531"/>
                </a:lnTo>
                <a:lnTo>
                  <a:pt x="1789" y="531"/>
                </a:lnTo>
                <a:lnTo>
                  <a:pt x="1789" y="578"/>
                </a:lnTo>
                <a:close/>
                <a:moveTo>
                  <a:pt x="1638" y="578"/>
                </a:moveTo>
                <a:lnTo>
                  <a:pt x="1591" y="578"/>
                </a:lnTo>
                <a:lnTo>
                  <a:pt x="1591" y="531"/>
                </a:lnTo>
                <a:lnTo>
                  <a:pt x="1638" y="531"/>
                </a:lnTo>
                <a:lnTo>
                  <a:pt x="1638" y="578"/>
                </a:lnTo>
                <a:close/>
                <a:moveTo>
                  <a:pt x="1562" y="578"/>
                </a:moveTo>
                <a:lnTo>
                  <a:pt x="1515" y="578"/>
                </a:lnTo>
                <a:lnTo>
                  <a:pt x="1515" y="531"/>
                </a:lnTo>
                <a:lnTo>
                  <a:pt x="1562" y="531"/>
                </a:lnTo>
                <a:lnTo>
                  <a:pt x="1562" y="578"/>
                </a:lnTo>
                <a:close/>
                <a:moveTo>
                  <a:pt x="1032" y="578"/>
                </a:moveTo>
                <a:lnTo>
                  <a:pt x="985" y="578"/>
                </a:lnTo>
                <a:lnTo>
                  <a:pt x="985" y="531"/>
                </a:lnTo>
                <a:lnTo>
                  <a:pt x="1032" y="531"/>
                </a:lnTo>
                <a:lnTo>
                  <a:pt x="1032" y="578"/>
                </a:lnTo>
                <a:close/>
                <a:moveTo>
                  <a:pt x="956" y="578"/>
                </a:moveTo>
                <a:lnTo>
                  <a:pt x="909" y="578"/>
                </a:lnTo>
                <a:lnTo>
                  <a:pt x="909" y="531"/>
                </a:lnTo>
                <a:lnTo>
                  <a:pt x="956" y="531"/>
                </a:lnTo>
                <a:lnTo>
                  <a:pt x="956" y="578"/>
                </a:lnTo>
                <a:close/>
                <a:moveTo>
                  <a:pt x="881" y="578"/>
                </a:moveTo>
                <a:lnTo>
                  <a:pt x="833" y="578"/>
                </a:lnTo>
                <a:lnTo>
                  <a:pt x="833" y="531"/>
                </a:lnTo>
                <a:lnTo>
                  <a:pt x="881" y="531"/>
                </a:lnTo>
                <a:lnTo>
                  <a:pt x="881" y="578"/>
                </a:lnTo>
                <a:close/>
                <a:moveTo>
                  <a:pt x="805" y="578"/>
                </a:moveTo>
                <a:lnTo>
                  <a:pt x="758" y="578"/>
                </a:lnTo>
                <a:lnTo>
                  <a:pt x="758" y="531"/>
                </a:lnTo>
                <a:lnTo>
                  <a:pt x="805" y="531"/>
                </a:lnTo>
                <a:lnTo>
                  <a:pt x="805" y="578"/>
                </a:lnTo>
                <a:close/>
                <a:moveTo>
                  <a:pt x="729" y="578"/>
                </a:moveTo>
                <a:lnTo>
                  <a:pt x="682" y="578"/>
                </a:lnTo>
                <a:lnTo>
                  <a:pt x="682" y="531"/>
                </a:lnTo>
                <a:lnTo>
                  <a:pt x="729" y="531"/>
                </a:lnTo>
                <a:lnTo>
                  <a:pt x="729" y="578"/>
                </a:lnTo>
                <a:close/>
                <a:moveTo>
                  <a:pt x="653" y="578"/>
                </a:moveTo>
                <a:lnTo>
                  <a:pt x="606" y="578"/>
                </a:lnTo>
                <a:lnTo>
                  <a:pt x="606" y="531"/>
                </a:lnTo>
                <a:lnTo>
                  <a:pt x="653" y="531"/>
                </a:lnTo>
                <a:lnTo>
                  <a:pt x="653" y="578"/>
                </a:lnTo>
                <a:close/>
                <a:moveTo>
                  <a:pt x="578" y="578"/>
                </a:moveTo>
                <a:lnTo>
                  <a:pt x="530" y="578"/>
                </a:lnTo>
                <a:lnTo>
                  <a:pt x="530" y="531"/>
                </a:lnTo>
                <a:lnTo>
                  <a:pt x="578" y="531"/>
                </a:lnTo>
                <a:lnTo>
                  <a:pt x="578" y="578"/>
                </a:lnTo>
                <a:close/>
                <a:moveTo>
                  <a:pt x="502" y="578"/>
                </a:moveTo>
                <a:lnTo>
                  <a:pt x="455" y="578"/>
                </a:lnTo>
                <a:lnTo>
                  <a:pt x="455" y="531"/>
                </a:lnTo>
                <a:lnTo>
                  <a:pt x="502" y="531"/>
                </a:lnTo>
                <a:lnTo>
                  <a:pt x="502" y="578"/>
                </a:lnTo>
                <a:close/>
                <a:moveTo>
                  <a:pt x="426" y="578"/>
                </a:moveTo>
                <a:lnTo>
                  <a:pt x="379" y="578"/>
                </a:lnTo>
                <a:lnTo>
                  <a:pt x="379" y="531"/>
                </a:lnTo>
                <a:lnTo>
                  <a:pt x="426" y="531"/>
                </a:lnTo>
                <a:lnTo>
                  <a:pt x="426" y="578"/>
                </a:lnTo>
                <a:close/>
                <a:moveTo>
                  <a:pt x="351" y="578"/>
                </a:moveTo>
                <a:lnTo>
                  <a:pt x="303" y="578"/>
                </a:lnTo>
                <a:lnTo>
                  <a:pt x="303" y="531"/>
                </a:lnTo>
                <a:lnTo>
                  <a:pt x="351" y="531"/>
                </a:lnTo>
                <a:lnTo>
                  <a:pt x="351" y="578"/>
                </a:lnTo>
                <a:close/>
                <a:moveTo>
                  <a:pt x="48" y="578"/>
                </a:moveTo>
                <a:lnTo>
                  <a:pt x="0" y="578"/>
                </a:lnTo>
                <a:lnTo>
                  <a:pt x="0" y="531"/>
                </a:lnTo>
                <a:lnTo>
                  <a:pt x="48" y="531"/>
                </a:lnTo>
                <a:lnTo>
                  <a:pt x="48" y="578"/>
                </a:lnTo>
                <a:close/>
                <a:moveTo>
                  <a:pt x="3306" y="502"/>
                </a:moveTo>
                <a:lnTo>
                  <a:pt x="3257" y="502"/>
                </a:lnTo>
                <a:lnTo>
                  <a:pt x="3257" y="455"/>
                </a:lnTo>
                <a:lnTo>
                  <a:pt x="3306" y="455"/>
                </a:lnTo>
                <a:lnTo>
                  <a:pt x="3306" y="502"/>
                </a:lnTo>
                <a:close/>
                <a:moveTo>
                  <a:pt x="3230" y="502"/>
                </a:moveTo>
                <a:lnTo>
                  <a:pt x="3181" y="502"/>
                </a:lnTo>
                <a:lnTo>
                  <a:pt x="3181" y="455"/>
                </a:lnTo>
                <a:lnTo>
                  <a:pt x="3230" y="455"/>
                </a:lnTo>
                <a:lnTo>
                  <a:pt x="3230" y="502"/>
                </a:lnTo>
                <a:close/>
                <a:moveTo>
                  <a:pt x="3155" y="502"/>
                </a:moveTo>
                <a:lnTo>
                  <a:pt x="3105" y="502"/>
                </a:lnTo>
                <a:lnTo>
                  <a:pt x="3105" y="455"/>
                </a:lnTo>
                <a:lnTo>
                  <a:pt x="3155" y="455"/>
                </a:lnTo>
                <a:lnTo>
                  <a:pt x="3155" y="502"/>
                </a:lnTo>
                <a:close/>
                <a:moveTo>
                  <a:pt x="3079" y="502"/>
                </a:moveTo>
                <a:lnTo>
                  <a:pt x="3029" y="502"/>
                </a:lnTo>
                <a:lnTo>
                  <a:pt x="3029" y="455"/>
                </a:lnTo>
                <a:lnTo>
                  <a:pt x="3079" y="455"/>
                </a:lnTo>
                <a:lnTo>
                  <a:pt x="3079" y="502"/>
                </a:lnTo>
                <a:close/>
                <a:moveTo>
                  <a:pt x="3003" y="502"/>
                </a:moveTo>
                <a:lnTo>
                  <a:pt x="2954" y="502"/>
                </a:lnTo>
                <a:lnTo>
                  <a:pt x="2954" y="455"/>
                </a:lnTo>
                <a:lnTo>
                  <a:pt x="3003" y="455"/>
                </a:lnTo>
                <a:lnTo>
                  <a:pt x="3003" y="502"/>
                </a:lnTo>
                <a:close/>
                <a:moveTo>
                  <a:pt x="2928" y="502"/>
                </a:moveTo>
                <a:lnTo>
                  <a:pt x="2878" y="502"/>
                </a:lnTo>
                <a:lnTo>
                  <a:pt x="2878" y="455"/>
                </a:lnTo>
                <a:lnTo>
                  <a:pt x="2928" y="455"/>
                </a:lnTo>
                <a:lnTo>
                  <a:pt x="2928" y="502"/>
                </a:lnTo>
                <a:close/>
                <a:moveTo>
                  <a:pt x="2852" y="502"/>
                </a:moveTo>
                <a:lnTo>
                  <a:pt x="2802" y="502"/>
                </a:lnTo>
                <a:lnTo>
                  <a:pt x="2802" y="455"/>
                </a:lnTo>
                <a:lnTo>
                  <a:pt x="2852" y="455"/>
                </a:lnTo>
                <a:lnTo>
                  <a:pt x="2852" y="502"/>
                </a:lnTo>
                <a:close/>
                <a:moveTo>
                  <a:pt x="2776" y="502"/>
                </a:moveTo>
                <a:lnTo>
                  <a:pt x="2726" y="502"/>
                </a:lnTo>
                <a:lnTo>
                  <a:pt x="2726" y="455"/>
                </a:lnTo>
                <a:lnTo>
                  <a:pt x="2776" y="455"/>
                </a:lnTo>
                <a:lnTo>
                  <a:pt x="2776" y="502"/>
                </a:lnTo>
                <a:close/>
                <a:moveTo>
                  <a:pt x="2700" y="502"/>
                </a:moveTo>
                <a:lnTo>
                  <a:pt x="2651" y="502"/>
                </a:lnTo>
                <a:lnTo>
                  <a:pt x="2651" y="455"/>
                </a:lnTo>
                <a:lnTo>
                  <a:pt x="2700" y="455"/>
                </a:lnTo>
                <a:lnTo>
                  <a:pt x="2700" y="502"/>
                </a:lnTo>
                <a:close/>
                <a:moveTo>
                  <a:pt x="2622" y="502"/>
                </a:moveTo>
                <a:lnTo>
                  <a:pt x="2575" y="502"/>
                </a:lnTo>
                <a:lnTo>
                  <a:pt x="2575" y="455"/>
                </a:lnTo>
                <a:lnTo>
                  <a:pt x="2622" y="455"/>
                </a:lnTo>
                <a:lnTo>
                  <a:pt x="2622" y="502"/>
                </a:lnTo>
                <a:close/>
                <a:moveTo>
                  <a:pt x="2547" y="502"/>
                </a:moveTo>
                <a:lnTo>
                  <a:pt x="2499" y="502"/>
                </a:lnTo>
                <a:lnTo>
                  <a:pt x="2499" y="455"/>
                </a:lnTo>
                <a:lnTo>
                  <a:pt x="2547" y="455"/>
                </a:lnTo>
                <a:lnTo>
                  <a:pt x="2547" y="502"/>
                </a:lnTo>
                <a:close/>
                <a:moveTo>
                  <a:pt x="2471" y="502"/>
                </a:moveTo>
                <a:lnTo>
                  <a:pt x="2424" y="502"/>
                </a:lnTo>
                <a:lnTo>
                  <a:pt x="2424" y="455"/>
                </a:lnTo>
                <a:lnTo>
                  <a:pt x="2471" y="455"/>
                </a:lnTo>
                <a:lnTo>
                  <a:pt x="2471" y="502"/>
                </a:lnTo>
                <a:close/>
                <a:moveTo>
                  <a:pt x="2395" y="502"/>
                </a:moveTo>
                <a:lnTo>
                  <a:pt x="2348" y="502"/>
                </a:lnTo>
                <a:lnTo>
                  <a:pt x="2348" y="455"/>
                </a:lnTo>
                <a:lnTo>
                  <a:pt x="2395" y="455"/>
                </a:lnTo>
                <a:lnTo>
                  <a:pt x="2395" y="502"/>
                </a:lnTo>
                <a:close/>
                <a:moveTo>
                  <a:pt x="2319" y="502"/>
                </a:moveTo>
                <a:lnTo>
                  <a:pt x="2272" y="502"/>
                </a:lnTo>
                <a:lnTo>
                  <a:pt x="2272" y="455"/>
                </a:lnTo>
                <a:lnTo>
                  <a:pt x="2319" y="455"/>
                </a:lnTo>
                <a:lnTo>
                  <a:pt x="2319" y="502"/>
                </a:lnTo>
                <a:close/>
                <a:moveTo>
                  <a:pt x="2244" y="502"/>
                </a:moveTo>
                <a:lnTo>
                  <a:pt x="2196" y="502"/>
                </a:lnTo>
                <a:lnTo>
                  <a:pt x="2196" y="455"/>
                </a:lnTo>
                <a:lnTo>
                  <a:pt x="2244" y="455"/>
                </a:lnTo>
                <a:lnTo>
                  <a:pt x="2244" y="502"/>
                </a:lnTo>
                <a:close/>
                <a:moveTo>
                  <a:pt x="2168" y="502"/>
                </a:moveTo>
                <a:lnTo>
                  <a:pt x="2121" y="502"/>
                </a:lnTo>
                <a:lnTo>
                  <a:pt x="2121" y="455"/>
                </a:lnTo>
                <a:lnTo>
                  <a:pt x="2168" y="455"/>
                </a:lnTo>
                <a:lnTo>
                  <a:pt x="2168" y="502"/>
                </a:lnTo>
                <a:close/>
                <a:moveTo>
                  <a:pt x="2092" y="502"/>
                </a:moveTo>
                <a:lnTo>
                  <a:pt x="2045" y="502"/>
                </a:lnTo>
                <a:lnTo>
                  <a:pt x="2045" y="455"/>
                </a:lnTo>
                <a:lnTo>
                  <a:pt x="2092" y="455"/>
                </a:lnTo>
                <a:lnTo>
                  <a:pt x="2092" y="502"/>
                </a:lnTo>
                <a:close/>
                <a:moveTo>
                  <a:pt x="2016" y="502"/>
                </a:moveTo>
                <a:lnTo>
                  <a:pt x="1969" y="502"/>
                </a:lnTo>
                <a:lnTo>
                  <a:pt x="1969" y="455"/>
                </a:lnTo>
                <a:lnTo>
                  <a:pt x="2016" y="455"/>
                </a:lnTo>
                <a:lnTo>
                  <a:pt x="2016" y="502"/>
                </a:lnTo>
                <a:close/>
                <a:moveTo>
                  <a:pt x="1941" y="502"/>
                </a:moveTo>
                <a:lnTo>
                  <a:pt x="1893" y="502"/>
                </a:lnTo>
                <a:lnTo>
                  <a:pt x="1893" y="455"/>
                </a:lnTo>
                <a:lnTo>
                  <a:pt x="1941" y="455"/>
                </a:lnTo>
                <a:lnTo>
                  <a:pt x="1941" y="502"/>
                </a:lnTo>
                <a:close/>
                <a:moveTo>
                  <a:pt x="1789" y="502"/>
                </a:moveTo>
                <a:lnTo>
                  <a:pt x="1742" y="502"/>
                </a:lnTo>
                <a:lnTo>
                  <a:pt x="1742" y="455"/>
                </a:lnTo>
                <a:lnTo>
                  <a:pt x="1789" y="455"/>
                </a:lnTo>
                <a:lnTo>
                  <a:pt x="1789" y="502"/>
                </a:lnTo>
                <a:close/>
                <a:moveTo>
                  <a:pt x="1714" y="502"/>
                </a:moveTo>
                <a:lnTo>
                  <a:pt x="1666" y="502"/>
                </a:lnTo>
                <a:lnTo>
                  <a:pt x="1666" y="455"/>
                </a:lnTo>
                <a:lnTo>
                  <a:pt x="1714" y="455"/>
                </a:lnTo>
                <a:lnTo>
                  <a:pt x="1714" y="502"/>
                </a:lnTo>
                <a:close/>
                <a:moveTo>
                  <a:pt x="1562" y="502"/>
                </a:moveTo>
                <a:lnTo>
                  <a:pt x="1515" y="502"/>
                </a:lnTo>
                <a:lnTo>
                  <a:pt x="1515" y="455"/>
                </a:lnTo>
                <a:lnTo>
                  <a:pt x="1562" y="455"/>
                </a:lnTo>
                <a:lnTo>
                  <a:pt x="1562" y="502"/>
                </a:lnTo>
                <a:close/>
                <a:moveTo>
                  <a:pt x="1184" y="502"/>
                </a:moveTo>
                <a:lnTo>
                  <a:pt x="1136" y="502"/>
                </a:lnTo>
                <a:lnTo>
                  <a:pt x="1136" y="455"/>
                </a:lnTo>
                <a:lnTo>
                  <a:pt x="1184" y="455"/>
                </a:lnTo>
                <a:lnTo>
                  <a:pt x="1184" y="502"/>
                </a:lnTo>
                <a:close/>
                <a:moveTo>
                  <a:pt x="956" y="502"/>
                </a:moveTo>
                <a:lnTo>
                  <a:pt x="909" y="502"/>
                </a:lnTo>
                <a:lnTo>
                  <a:pt x="909" y="455"/>
                </a:lnTo>
                <a:lnTo>
                  <a:pt x="956" y="455"/>
                </a:lnTo>
                <a:lnTo>
                  <a:pt x="956" y="502"/>
                </a:lnTo>
                <a:close/>
                <a:moveTo>
                  <a:pt x="881" y="502"/>
                </a:moveTo>
                <a:lnTo>
                  <a:pt x="833" y="502"/>
                </a:lnTo>
                <a:lnTo>
                  <a:pt x="833" y="455"/>
                </a:lnTo>
                <a:lnTo>
                  <a:pt x="881" y="455"/>
                </a:lnTo>
                <a:lnTo>
                  <a:pt x="881" y="502"/>
                </a:lnTo>
                <a:close/>
                <a:moveTo>
                  <a:pt x="729" y="502"/>
                </a:moveTo>
                <a:lnTo>
                  <a:pt x="682" y="502"/>
                </a:lnTo>
                <a:lnTo>
                  <a:pt x="682" y="455"/>
                </a:lnTo>
                <a:lnTo>
                  <a:pt x="729" y="455"/>
                </a:lnTo>
                <a:lnTo>
                  <a:pt x="729" y="502"/>
                </a:lnTo>
                <a:close/>
                <a:moveTo>
                  <a:pt x="653" y="502"/>
                </a:moveTo>
                <a:lnTo>
                  <a:pt x="606" y="502"/>
                </a:lnTo>
                <a:lnTo>
                  <a:pt x="606" y="455"/>
                </a:lnTo>
                <a:lnTo>
                  <a:pt x="653" y="455"/>
                </a:lnTo>
                <a:lnTo>
                  <a:pt x="653" y="502"/>
                </a:lnTo>
                <a:close/>
                <a:moveTo>
                  <a:pt x="578" y="502"/>
                </a:moveTo>
                <a:lnTo>
                  <a:pt x="530" y="502"/>
                </a:lnTo>
                <a:lnTo>
                  <a:pt x="530" y="455"/>
                </a:lnTo>
                <a:lnTo>
                  <a:pt x="578" y="455"/>
                </a:lnTo>
                <a:lnTo>
                  <a:pt x="578" y="502"/>
                </a:lnTo>
                <a:close/>
                <a:moveTo>
                  <a:pt x="502" y="502"/>
                </a:moveTo>
                <a:lnTo>
                  <a:pt x="455" y="502"/>
                </a:lnTo>
                <a:lnTo>
                  <a:pt x="455" y="455"/>
                </a:lnTo>
                <a:lnTo>
                  <a:pt x="502" y="455"/>
                </a:lnTo>
                <a:lnTo>
                  <a:pt x="502" y="502"/>
                </a:lnTo>
                <a:close/>
                <a:moveTo>
                  <a:pt x="426" y="502"/>
                </a:moveTo>
                <a:lnTo>
                  <a:pt x="379" y="502"/>
                </a:lnTo>
                <a:lnTo>
                  <a:pt x="379" y="455"/>
                </a:lnTo>
                <a:lnTo>
                  <a:pt x="426" y="455"/>
                </a:lnTo>
                <a:lnTo>
                  <a:pt x="426" y="502"/>
                </a:lnTo>
                <a:close/>
                <a:moveTo>
                  <a:pt x="351" y="502"/>
                </a:moveTo>
                <a:lnTo>
                  <a:pt x="303" y="502"/>
                </a:lnTo>
                <a:lnTo>
                  <a:pt x="303" y="455"/>
                </a:lnTo>
                <a:lnTo>
                  <a:pt x="351" y="455"/>
                </a:lnTo>
                <a:lnTo>
                  <a:pt x="351" y="502"/>
                </a:lnTo>
                <a:close/>
                <a:moveTo>
                  <a:pt x="275" y="502"/>
                </a:moveTo>
                <a:lnTo>
                  <a:pt x="227" y="502"/>
                </a:lnTo>
                <a:lnTo>
                  <a:pt x="227" y="455"/>
                </a:lnTo>
                <a:lnTo>
                  <a:pt x="275" y="455"/>
                </a:lnTo>
                <a:lnTo>
                  <a:pt x="275" y="502"/>
                </a:lnTo>
                <a:close/>
                <a:moveTo>
                  <a:pt x="123" y="502"/>
                </a:moveTo>
                <a:lnTo>
                  <a:pt x="76" y="502"/>
                </a:lnTo>
                <a:lnTo>
                  <a:pt x="76" y="455"/>
                </a:lnTo>
                <a:lnTo>
                  <a:pt x="123" y="455"/>
                </a:lnTo>
                <a:lnTo>
                  <a:pt x="123" y="502"/>
                </a:lnTo>
                <a:close/>
                <a:moveTo>
                  <a:pt x="3458" y="426"/>
                </a:moveTo>
                <a:lnTo>
                  <a:pt x="3408" y="426"/>
                </a:lnTo>
                <a:lnTo>
                  <a:pt x="3408" y="379"/>
                </a:lnTo>
                <a:lnTo>
                  <a:pt x="3458" y="379"/>
                </a:lnTo>
                <a:lnTo>
                  <a:pt x="3458" y="426"/>
                </a:lnTo>
                <a:close/>
                <a:moveTo>
                  <a:pt x="3382" y="426"/>
                </a:moveTo>
                <a:lnTo>
                  <a:pt x="3332" y="426"/>
                </a:lnTo>
                <a:lnTo>
                  <a:pt x="3332" y="379"/>
                </a:lnTo>
                <a:lnTo>
                  <a:pt x="3382" y="379"/>
                </a:lnTo>
                <a:lnTo>
                  <a:pt x="3382" y="426"/>
                </a:lnTo>
                <a:close/>
                <a:moveTo>
                  <a:pt x="3306" y="426"/>
                </a:moveTo>
                <a:lnTo>
                  <a:pt x="3257" y="426"/>
                </a:lnTo>
                <a:lnTo>
                  <a:pt x="3257" y="379"/>
                </a:lnTo>
                <a:lnTo>
                  <a:pt x="3306" y="379"/>
                </a:lnTo>
                <a:lnTo>
                  <a:pt x="3306" y="426"/>
                </a:lnTo>
                <a:close/>
                <a:moveTo>
                  <a:pt x="3230" y="426"/>
                </a:moveTo>
                <a:lnTo>
                  <a:pt x="3181" y="426"/>
                </a:lnTo>
                <a:lnTo>
                  <a:pt x="3181" y="379"/>
                </a:lnTo>
                <a:lnTo>
                  <a:pt x="3230" y="379"/>
                </a:lnTo>
                <a:lnTo>
                  <a:pt x="3230" y="426"/>
                </a:lnTo>
                <a:close/>
                <a:moveTo>
                  <a:pt x="3155" y="426"/>
                </a:moveTo>
                <a:lnTo>
                  <a:pt x="3105" y="426"/>
                </a:lnTo>
                <a:lnTo>
                  <a:pt x="3105" y="379"/>
                </a:lnTo>
                <a:lnTo>
                  <a:pt x="3155" y="379"/>
                </a:lnTo>
                <a:lnTo>
                  <a:pt x="3155" y="426"/>
                </a:lnTo>
                <a:close/>
                <a:moveTo>
                  <a:pt x="3079" y="426"/>
                </a:moveTo>
                <a:lnTo>
                  <a:pt x="3029" y="426"/>
                </a:lnTo>
                <a:lnTo>
                  <a:pt x="3029" y="379"/>
                </a:lnTo>
                <a:lnTo>
                  <a:pt x="3079" y="379"/>
                </a:lnTo>
                <a:lnTo>
                  <a:pt x="3079" y="426"/>
                </a:lnTo>
                <a:close/>
                <a:moveTo>
                  <a:pt x="3003" y="426"/>
                </a:moveTo>
                <a:lnTo>
                  <a:pt x="2954" y="426"/>
                </a:lnTo>
                <a:lnTo>
                  <a:pt x="2954" y="379"/>
                </a:lnTo>
                <a:lnTo>
                  <a:pt x="3003" y="379"/>
                </a:lnTo>
                <a:lnTo>
                  <a:pt x="3003" y="426"/>
                </a:lnTo>
                <a:close/>
                <a:moveTo>
                  <a:pt x="2928" y="426"/>
                </a:moveTo>
                <a:lnTo>
                  <a:pt x="2878" y="426"/>
                </a:lnTo>
                <a:lnTo>
                  <a:pt x="2878" y="379"/>
                </a:lnTo>
                <a:lnTo>
                  <a:pt x="2928" y="379"/>
                </a:lnTo>
                <a:lnTo>
                  <a:pt x="2928" y="426"/>
                </a:lnTo>
                <a:close/>
                <a:moveTo>
                  <a:pt x="2852" y="426"/>
                </a:moveTo>
                <a:lnTo>
                  <a:pt x="2802" y="426"/>
                </a:lnTo>
                <a:lnTo>
                  <a:pt x="2802" y="379"/>
                </a:lnTo>
                <a:lnTo>
                  <a:pt x="2852" y="379"/>
                </a:lnTo>
                <a:lnTo>
                  <a:pt x="2852" y="426"/>
                </a:lnTo>
                <a:close/>
                <a:moveTo>
                  <a:pt x="2776" y="426"/>
                </a:moveTo>
                <a:lnTo>
                  <a:pt x="2726" y="426"/>
                </a:lnTo>
                <a:lnTo>
                  <a:pt x="2726" y="379"/>
                </a:lnTo>
                <a:lnTo>
                  <a:pt x="2776" y="379"/>
                </a:lnTo>
                <a:lnTo>
                  <a:pt x="2776" y="426"/>
                </a:lnTo>
                <a:close/>
                <a:moveTo>
                  <a:pt x="2700" y="426"/>
                </a:moveTo>
                <a:lnTo>
                  <a:pt x="2651" y="426"/>
                </a:lnTo>
                <a:lnTo>
                  <a:pt x="2651" y="379"/>
                </a:lnTo>
                <a:lnTo>
                  <a:pt x="2700" y="379"/>
                </a:lnTo>
                <a:lnTo>
                  <a:pt x="2700" y="426"/>
                </a:lnTo>
                <a:close/>
                <a:moveTo>
                  <a:pt x="2622" y="426"/>
                </a:moveTo>
                <a:lnTo>
                  <a:pt x="2575" y="426"/>
                </a:lnTo>
                <a:lnTo>
                  <a:pt x="2575" y="379"/>
                </a:lnTo>
                <a:lnTo>
                  <a:pt x="2622" y="379"/>
                </a:lnTo>
                <a:lnTo>
                  <a:pt x="2622" y="426"/>
                </a:lnTo>
                <a:close/>
                <a:moveTo>
                  <a:pt x="2547" y="426"/>
                </a:moveTo>
                <a:lnTo>
                  <a:pt x="2499" y="426"/>
                </a:lnTo>
                <a:lnTo>
                  <a:pt x="2499" y="379"/>
                </a:lnTo>
                <a:lnTo>
                  <a:pt x="2547" y="379"/>
                </a:lnTo>
                <a:lnTo>
                  <a:pt x="2547" y="426"/>
                </a:lnTo>
                <a:close/>
                <a:moveTo>
                  <a:pt x="2471" y="426"/>
                </a:moveTo>
                <a:lnTo>
                  <a:pt x="2424" y="426"/>
                </a:lnTo>
                <a:lnTo>
                  <a:pt x="2424" y="379"/>
                </a:lnTo>
                <a:lnTo>
                  <a:pt x="2471" y="379"/>
                </a:lnTo>
                <a:lnTo>
                  <a:pt x="2471" y="426"/>
                </a:lnTo>
                <a:close/>
                <a:moveTo>
                  <a:pt x="2395" y="426"/>
                </a:moveTo>
                <a:lnTo>
                  <a:pt x="2348" y="426"/>
                </a:lnTo>
                <a:lnTo>
                  <a:pt x="2348" y="379"/>
                </a:lnTo>
                <a:lnTo>
                  <a:pt x="2395" y="379"/>
                </a:lnTo>
                <a:lnTo>
                  <a:pt x="2395" y="426"/>
                </a:lnTo>
                <a:close/>
                <a:moveTo>
                  <a:pt x="2319" y="426"/>
                </a:moveTo>
                <a:lnTo>
                  <a:pt x="2272" y="426"/>
                </a:lnTo>
                <a:lnTo>
                  <a:pt x="2272" y="379"/>
                </a:lnTo>
                <a:lnTo>
                  <a:pt x="2319" y="379"/>
                </a:lnTo>
                <a:lnTo>
                  <a:pt x="2319" y="426"/>
                </a:lnTo>
                <a:close/>
                <a:moveTo>
                  <a:pt x="2244" y="426"/>
                </a:moveTo>
                <a:lnTo>
                  <a:pt x="2196" y="426"/>
                </a:lnTo>
                <a:lnTo>
                  <a:pt x="2196" y="379"/>
                </a:lnTo>
                <a:lnTo>
                  <a:pt x="2244" y="379"/>
                </a:lnTo>
                <a:lnTo>
                  <a:pt x="2244" y="426"/>
                </a:lnTo>
                <a:close/>
                <a:moveTo>
                  <a:pt x="2168" y="426"/>
                </a:moveTo>
                <a:lnTo>
                  <a:pt x="2121" y="426"/>
                </a:lnTo>
                <a:lnTo>
                  <a:pt x="2121" y="379"/>
                </a:lnTo>
                <a:lnTo>
                  <a:pt x="2168" y="379"/>
                </a:lnTo>
                <a:lnTo>
                  <a:pt x="2168" y="426"/>
                </a:lnTo>
                <a:close/>
                <a:moveTo>
                  <a:pt x="2092" y="426"/>
                </a:moveTo>
                <a:lnTo>
                  <a:pt x="2045" y="426"/>
                </a:lnTo>
                <a:lnTo>
                  <a:pt x="2045" y="379"/>
                </a:lnTo>
                <a:lnTo>
                  <a:pt x="2092" y="379"/>
                </a:lnTo>
                <a:lnTo>
                  <a:pt x="2092" y="426"/>
                </a:lnTo>
                <a:close/>
                <a:moveTo>
                  <a:pt x="2016" y="426"/>
                </a:moveTo>
                <a:lnTo>
                  <a:pt x="1969" y="426"/>
                </a:lnTo>
                <a:lnTo>
                  <a:pt x="1969" y="379"/>
                </a:lnTo>
                <a:lnTo>
                  <a:pt x="2016" y="379"/>
                </a:lnTo>
                <a:lnTo>
                  <a:pt x="2016" y="426"/>
                </a:lnTo>
                <a:close/>
                <a:moveTo>
                  <a:pt x="1941" y="426"/>
                </a:moveTo>
                <a:lnTo>
                  <a:pt x="1893" y="426"/>
                </a:lnTo>
                <a:lnTo>
                  <a:pt x="1893" y="379"/>
                </a:lnTo>
                <a:lnTo>
                  <a:pt x="1941" y="379"/>
                </a:lnTo>
                <a:lnTo>
                  <a:pt x="1941" y="426"/>
                </a:lnTo>
                <a:close/>
                <a:moveTo>
                  <a:pt x="1865" y="426"/>
                </a:moveTo>
                <a:lnTo>
                  <a:pt x="1818" y="426"/>
                </a:lnTo>
                <a:lnTo>
                  <a:pt x="1818" y="379"/>
                </a:lnTo>
                <a:lnTo>
                  <a:pt x="1865" y="379"/>
                </a:lnTo>
                <a:lnTo>
                  <a:pt x="1865" y="426"/>
                </a:lnTo>
                <a:close/>
                <a:moveTo>
                  <a:pt x="1789" y="426"/>
                </a:moveTo>
                <a:lnTo>
                  <a:pt x="1742" y="426"/>
                </a:lnTo>
                <a:lnTo>
                  <a:pt x="1742" y="379"/>
                </a:lnTo>
                <a:lnTo>
                  <a:pt x="1789" y="379"/>
                </a:lnTo>
                <a:lnTo>
                  <a:pt x="1789" y="426"/>
                </a:lnTo>
                <a:close/>
                <a:moveTo>
                  <a:pt x="1486" y="426"/>
                </a:moveTo>
                <a:lnTo>
                  <a:pt x="1439" y="426"/>
                </a:lnTo>
                <a:lnTo>
                  <a:pt x="1439" y="379"/>
                </a:lnTo>
                <a:lnTo>
                  <a:pt x="1486" y="379"/>
                </a:lnTo>
                <a:lnTo>
                  <a:pt x="1486" y="426"/>
                </a:lnTo>
                <a:close/>
                <a:moveTo>
                  <a:pt x="1411" y="426"/>
                </a:moveTo>
                <a:lnTo>
                  <a:pt x="1363" y="426"/>
                </a:lnTo>
                <a:lnTo>
                  <a:pt x="1363" y="379"/>
                </a:lnTo>
                <a:lnTo>
                  <a:pt x="1411" y="379"/>
                </a:lnTo>
                <a:lnTo>
                  <a:pt x="1411" y="426"/>
                </a:lnTo>
                <a:close/>
                <a:moveTo>
                  <a:pt x="1259" y="426"/>
                </a:moveTo>
                <a:lnTo>
                  <a:pt x="1212" y="426"/>
                </a:lnTo>
                <a:lnTo>
                  <a:pt x="1212" y="379"/>
                </a:lnTo>
                <a:lnTo>
                  <a:pt x="1259" y="379"/>
                </a:lnTo>
                <a:lnTo>
                  <a:pt x="1259" y="426"/>
                </a:lnTo>
                <a:close/>
                <a:moveTo>
                  <a:pt x="1184" y="426"/>
                </a:moveTo>
                <a:lnTo>
                  <a:pt x="1136" y="426"/>
                </a:lnTo>
                <a:lnTo>
                  <a:pt x="1136" y="379"/>
                </a:lnTo>
                <a:lnTo>
                  <a:pt x="1184" y="379"/>
                </a:lnTo>
                <a:lnTo>
                  <a:pt x="1184" y="426"/>
                </a:lnTo>
                <a:close/>
                <a:moveTo>
                  <a:pt x="956" y="426"/>
                </a:moveTo>
                <a:lnTo>
                  <a:pt x="909" y="426"/>
                </a:lnTo>
                <a:lnTo>
                  <a:pt x="909" y="379"/>
                </a:lnTo>
                <a:lnTo>
                  <a:pt x="956" y="379"/>
                </a:lnTo>
                <a:lnTo>
                  <a:pt x="956" y="426"/>
                </a:lnTo>
                <a:close/>
                <a:moveTo>
                  <a:pt x="881" y="426"/>
                </a:moveTo>
                <a:lnTo>
                  <a:pt x="833" y="426"/>
                </a:lnTo>
                <a:lnTo>
                  <a:pt x="833" y="379"/>
                </a:lnTo>
                <a:lnTo>
                  <a:pt x="881" y="379"/>
                </a:lnTo>
                <a:lnTo>
                  <a:pt x="881" y="426"/>
                </a:lnTo>
                <a:close/>
                <a:moveTo>
                  <a:pt x="805" y="426"/>
                </a:moveTo>
                <a:lnTo>
                  <a:pt x="758" y="426"/>
                </a:lnTo>
                <a:lnTo>
                  <a:pt x="758" y="379"/>
                </a:lnTo>
                <a:lnTo>
                  <a:pt x="805" y="379"/>
                </a:lnTo>
                <a:lnTo>
                  <a:pt x="805" y="426"/>
                </a:lnTo>
                <a:close/>
                <a:moveTo>
                  <a:pt x="729" y="426"/>
                </a:moveTo>
                <a:lnTo>
                  <a:pt x="682" y="426"/>
                </a:lnTo>
                <a:lnTo>
                  <a:pt x="682" y="379"/>
                </a:lnTo>
                <a:lnTo>
                  <a:pt x="729" y="379"/>
                </a:lnTo>
                <a:lnTo>
                  <a:pt x="729" y="426"/>
                </a:lnTo>
                <a:close/>
                <a:moveTo>
                  <a:pt x="653" y="426"/>
                </a:moveTo>
                <a:lnTo>
                  <a:pt x="606" y="426"/>
                </a:lnTo>
                <a:lnTo>
                  <a:pt x="606" y="379"/>
                </a:lnTo>
                <a:lnTo>
                  <a:pt x="653" y="379"/>
                </a:lnTo>
                <a:lnTo>
                  <a:pt x="653" y="426"/>
                </a:lnTo>
                <a:close/>
                <a:moveTo>
                  <a:pt x="578" y="426"/>
                </a:moveTo>
                <a:lnTo>
                  <a:pt x="530" y="426"/>
                </a:lnTo>
                <a:lnTo>
                  <a:pt x="530" y="379"/>
                </a:lnTo>
                <a:lnTo>
                  <a:pt x="578" y="379"/>
                </a:lnTo>
                <a:lnTo>
                  <a:pt x="578" y="426"/>
                </a:lnTo>
                <a:close/>
                <a:moveTo>
                  <a:pt x="502" y="426"/>
                </a:moveTo>
                <a:lnTo>
                  <a:pt x="455" y="426"/>
                </a:lnTo>
                <a:lnTo>
                  <a:pt x="455" y="379"/>
                </a:lnTo>
                <a:lnTo>
                  <a:pt x="502" y="379"/>
                </a:lnTo>
                <a:lnTo>
                  <a:pt x="502" y="426"/>
                </a:lnTo>
                <a:close/>
                <a:moveTo>
                  <a:pt x="426" y="426"/>
                </a:moveTo>
                <a:lnTo>
                  <a:pt x="379" y="426"/>
                </a:lnTo>
                <a:lnTo>
                  <a:pt x="379" y="379"/>
                </a:lnTo>
                <a:lnTo>
                  <a:pt x="426" y="379"/>
                </a:lnTo>
                <a:lnTo>
                  <a:pt x="426" y="426"/>
                </a:lnTo>
                <a:close/>
                <a:moveTo>
                  <a:pt x="351" y="426"/>
                </a:moveTo>
                <a:lnTo>
                  <a:pt x="303" y="426"/>
                </a:lnTo>
                <a:lnTo>
                  <a:pt x="303" y="379"/>
                </a:lnTo>
                <a:lnTo>
                  <a:pt x="351" y="379"/>
                </a:lnTo>
                <a:lnTo>
                  <a:pt x="351" y="426"/>
                </a:lnTo>
                <a:close/>
                <a:moveTo>
                  <a:pt x="275" y="426"/>
                </a:moveTo>
                <a:lnTo>
                  <a:pt x="227" y="426"/>
                </a:lnTo>
                <a:lnTo>
                  <a:pt x="227" y="379"/>
                </a:lnTo>
                <a:lnTo>
                  <a:pt x="275" y="379"/>
                </a:lnTo>
                <a:lnTo>
                  <a:pt x="275" y="426"/>
                </a:lnTo>
                <a:close/>
                <a:moveTo>
                  <a:pt x="199" y="426"/>
                </a:moveTo>
                <a:lnTo>
                  <a:pt x="152" y="426"/>
                </a:lnTo>
                <a:lnTo>
                  <a:pt x="152" y="379"/>
                </a:lnTo>
                <a:lnTo>
                  <a:pt x="199" y="379"/>
                </a:lnTo>
                <a:lnTo>
                  <a:pt x="199" y="426"/>
                </a:lnTo>
                <a:close/>
                <a:moveTo>
                  <a:pt x="123" y="426"/>
                </a:moveTo>
                <a:lnTo>
                  <a:pt x="76" y="426"/>
                </a:lnTo>
                <a:lnTo>
                  <a:pt x="76" y="379"/>
                </a:lnTo>
                <a:lnTo>
                  <a:pt x="123" y="379"/>
                </a:lnTo>
                <a:lnTo>
                  <a:pt x="123" y="426"/>
                </a:lnTo>
                <a:close/>
                <a:moveTo>
                  <a:pt x="48" y="426"/>
                </a:moveTo>
                <a:lnTo>
                  <a:pt x="0" y="426"/>
                </a:lnTo>
                <a:lnTo>
                  <a:pt x="0" y="379"/>
                </a:lnTo>
                <a:lnTo>
                  <a:pt x="48" y="379"/>
                </a:lnTo>
                <a:lnTo>
                  <a:pt x="48" y="426"/>
                </a:lnTo>
                <a:close/>
                <a:moveTo>
                  <a:pt x="3382" y="351"/>
                </a:moveTo>
                <a:lnTo>
                  <a:pt x="3332" y="351"/>
                </a:lnTo>
                <a:lnTo>
                  <a:pt x="3332" y="303"/>
                </a:lnTo>
                <a:lnTo>
                  <a:pt x="3382" y="303"/>
                </a:lnTo>
                <a:lnTo>
                  <a:pt x="3382" y="351"/>
                </a:lnTo>
                <a:close/>
                <a:moveTo>
                  <a:pt x="3306" y="351"/>
                </a:moveTo>
                <a:lnTo>
                  <a:pt x="3257" y="351"/>
                </a:lnTo>
                <a:lnTo>
                  <a:pt x="3257" y="303"/>
                </a:lnTo>
                <a:lnTo>
                  <a:pt x="3306" y="303"/>
                </a:lnTo>
                <a:lnTo>
                  <a:pt x="3306" y="351"/>
                </a:lnTo>
                <a:close/>
                <a:moveTo>
                  <a:pt x="3230" y="351"/>
                </a:moveTo>
                <a:lnTo>
                  <a:pt x="3181" y="351"/>
                </a:lnTo>
                <a:lnTo>
                  <a:pt x="3181" y="303"/>
                </a:lnTo>
                <a:lnTo>
                  <a:pt x="3230" y="303"/>
                </a:lnTo>
                <a:lnTo>
                  <a:pt x="3230" y="351"/>
                </a:lnTo>
                <a:close/>
                <a:moveTo>
                  <a:pt x="3155" y="351"/>
                </a:moveTo>
                <a:lnTo>
                  <a:pt x="3105" y="351"/>
                </a:lnTo>
                <a:lnTo>
                  <a:pt x="3105" y="303"/>
                </a:lnTo>
                <a:lnTo>
                  <a:pt x="3155" y="303"/>
                </a:lnTo>
                <a:lnTo>
                  <a:pt x="3155" y="351"/>
                </a:lnTo>
                <a:close/>
                <a:moveTo>
                  <a:pt x="3079" y="351"/>
                </a:moveTo>
                <a:lnTo>
                  <a:pt x="3029" y="351"/>
                </a:lnTo>
                <a:lnTo>
                  <a:pt x="3029" y="303"/>
                </a:lnTo>
                <a:lnTo>
                  <a:pt x="3079" y="303"/>
                </a:lnTo>
                <a:lnTo>
                  <a:pt x="3079" y="351"/>
                </a:lnTo>
                <a:close/>
                <a:moveTo>
                  <a:pt x="3003" y="351"/>
                </a:moveTo>
                <a:lnTo>
                  <a:pt x="2954" y="351"/>
                </a:lnTo>
                <a:lnTo>
                  <a:pt x="2954" y="303"/>
                </a:lnTo>
                <a:lnTo>
                  <a:pt x="3003" y="303"/>
                </a:lnTo>
                <a:lnTo>
                  <a:pt x="3003" y="351"/>
                </a:lnTo>
                <a:close/>
                <a:moveTo>
                  <a:pt x="2928" y="351"/>
                </a:moveTo>
                <a:lnTo>
                  <a:pt x="2878" y="351"/>
                </a:lnTo>
                <a:lnTo>
                  <a:pt x="2878" y="303"/>
                </a:lnTo>
                <a:lnTo>
                  <a:pt x="2928" y="303"/>
                </a:lnTo>
                <a:lnTo>
                  <a:pt x="2928" y="351"/>
                </a:lnTo>
                <a:close/>
                <a:moveTo>
                  <a:pt x="2852" y="351"/>
                </a:moveTo>
                <a:lnTo>
                  <a:pt x="2802" y="351"/>
                </a:lnTo>
                <a:lnTo>
                  <a:pt x="2802" y="303"/>
                </a:lnTo>
                <a:lnTo>
                  <a:pt x="2852" y="303"/>
                </a:lnTo>
                <a:lnTo>
                  <a:pt x="2852" y="351"/>
                </a:lnTo>
                <a:close/>
                <a:moveTo>
                  <a:pt x="2776" y="351"/>
                </a:moveTo>
                <a:lnTo>
                  <a:pt x="2726" y="351"/>
                </a:lnTo>
                <a:lnTo>
                  <a:pt x="2726" y="303"/>
                </a:lnTo>
                <a:lnTo>
                  <a:pt x="2776" y="303"/>
                </a:lnTo>
                <a:lnTo>
                  <a:pt x="2776" y="351"/>
                </a:lnTo>
                <a:close/>
                <a:moveTo>
                  <a:pt x="2700" y="351"/>
                </a:moveTo>
                <a:lnTo>
                  <a:pt x="2651" y="351"/>
                </a:lnTo>
                <a:lnTo>
                  <a:pt x="2651" y="303"/>
                </a:lnTo>
                <a:lnTo>
                  <a:pt x="2700" y="303"/>
                </a:lnTo>
                <a:lnTo>
                  <a:pt x="2700" y="351"/>
                </a:lnTo>
                <a:close/>
                <a:moveTo>
                  <a:pt x="2622" y="351"/>
                </a:moveTo>
                <a:lnTo>
                  <a:pt x="2575" y="351"/>
                </a:lnTo>
                <a:lnTo>
                  <a:pt x="2575" y="303"/>
                </a:lnTo>
                <a:lnTo>
                  <a:pt x="2622" y="303"/>
                </a:lnTo>
                <a:lnTo>
                  <a:pt x="2622" y="351"/>
                </a:lnTo>
                <a:close/>
                <a:moveTo>
                  <a:pt x="2547" y="351"/>
                </a:moveTo>
                <a:lnTo>
                  <a:pt x="2499" y="351"/>
                </a:lnTo>
                <a:lnTo>
                  <a:pt x="2499" y="303"/>
                </a:lnTo>
                <a:lnTo>
                  <a:pt x="2547" y="303"/>
                </a:lnTo>
                <a:lnTo>
                  <a:pt x="2547" y="351"/>
                </a:lnTo>
                <a:close/>
                <a:moveTo>
                  <a:pt x="2471" y="351"/>
                </a:moveTo>
                <a:lnTo>
                  <a:pt x="2424" y="351"/>
                </a:lnTo>
                <a:lnTo>
                  <a:pt x="2424" y="303"/>
                </a:lnTo>
                <a:lnTo>
                  <a:pt x="2471" y="303"/>
                </a:lnTo>
                <a:lnTo>
                  <a:pt x="2471" y="351"/>
                </a:lnTo>
                <a:close/>
                <a:moveTo>
                  <a:pt x="2395" y="351"/>
                </a:moveTo>
                <a:lnTo>
                  <a:pt x="2348" y="351"/>
                </a:lnTo>
                <a:lnTo>
                  <a:pt x="2348" y="303"/>
                </a:lnTo>
                <a:lnTo>
                  <a:pt x="2395" y="303"/>
                </a:lnTo>
                <a:lnTo>
                  <a:pt x="2395" y="351"/>
                </a:lnTo>
                <a:close/>
                <a:moveTo>
                  <a:pt x="2319" y="351"/>
                </a:moveTo>
                <a:lnTo>
                  <a:pt x="2272" y="351"/>
                </a:lnTo>
                <a:lnTo>
                  <a:pt x="2272" y="303"/>
                </a:lnTo>
                <a:lnTo>
                  <a:pt x="2319" y="303"/>
                </a:lnTo>
                <a:lnTo>
                  <a:pt x="2319" y="351"/>
                </a:lnTo>
                <a:close/>
                <a:moveTo>
                  <a:pt x="2244" y="351"/>
                </a:moveTo>
                <a:lnTo>
                  <a:pt x="2196" y="351"/>
                </a:lnTo>
                <a:lnTo>
                  <a:pt x="2196" y="303"/>
                </a:lnTo>
                <a:lnTo>
                  <a:pt x="2244" y="303"/>
                </a:lnTo>
                <a:lnTo>
                  <a:pt x="2244" y="351"/>
                </a:lnTo>
                <a:close/>
                <a:moveTo>
                  <a:pt x="2168" y="351"/>
                </a:moveTo>
                <a:lnTo>
                  <a:pt x="2121" y="351"/>
                </a:lnTo>
                <a:lnTo>
                  <a:pt x="2121" y="303"/>
                </a:lnTo>
                <a:lnTo>
                  <a:pt x="2168" y="303"/>
                </a:lnTo>
                <a:lnTo>
                  <a:pt x="2168" y="351"/>
                </a:lnTo>
                <a:close/>
                <a:moveTo>
                  <a:pt x="2016" y="351"/>
                </a:moveTo>
                <a:lnTo>
                  <a:pt x="1969" y="351"/>
                </a:lnTo>
                <a:lnTo>
                  <a:pt x="1969" y="303"/>
                </a:lnTo>
                <a:lnTo>
                  <a:pt x="2016" y="303"/>
                </a:lnTo>
                <a:lnTo>
                  <a:pt x="2016" y="351"/>
                </a:lnTo>
                <a:close/>
                <a:moveTo>
                  <a:pt x="1941" y="351"/>
                </a:moveTo>
                <a:lnTo>
                  <a:pt x="1893" y="351"/>
                </a:lnTo>
                <a:lnTo>
                  <a:pt x="1893" y="303"/>
                </a:lnTo>
                <a:lnTo>
                  <a:pt x="1941" y="303"/>
                </a:lnTo>
                <a:lnTo>
                  <a:pt x="1941" y="351"/>
                </a:lnTo>
                <a:close/>
                <a:moveTo>
                  <a:pt x="1865" y="351"/>
                </a:moveTo>
                <a:lnTo>
                  <a:pt x="1818" y="351"/>
                </a:lnTo>
                <a:lnTo>
                  <a:pt x="1818" y="303"/>
                </a:lnTo>
                <a:lnTo>
                  <a:pt x="1865" y="303"/>
                </a:lnTo>
                <a:lnTo>
                  <a:pt x="1865" y="351"/>
                </a:lnTo>
                <a:close/>
                <a:moveTo>
                  <a:pt x="1335" y="351"/>
                </a:moveTo>
                <a:lnTo>
                  <a:pt x="1288" y="351"/>
                </a:lnTo>
                <a:lnTo>
                  <a:pt x="1288" y="303"/>
                </a:lnTo>
                <a:lnTo>
                  <a:pt x="1335" y="303"/>
                </a:lnTo>
                <a:lnTo>
                  <a:pt x="1335" y="351"/>
                </a:lnTo>
                <a:close/>
                <a:moveTo>
                  <a:pt x="1259" y="351"/>
                </a:moveTo>
                <a:lnTo>
                  <a:pt x="1212" y="351"/>
                </a:lnTo>
                <a:lnTo>
                  <a:pt x="1212" y="303"/>
                </a:lnTo>
                <a:lnTo>
                  <a:pt x="1259" y="303"/>
                </a:lnTo>
                <a:lnTo>
                  <a:pt x="1259" y="351"/>
                </a:lnTo>
                <a:close/>
                <a:moveTo>
                  <a:pt x="1184" y="351"/>
                </a:moveTo>
                <a:lnTo>
                  <a:pt x="1136" y="351"/>
                </a:lnTo>
                <a:lnTo>
                  <a:pt x="1136" y="303"/>
                </a:lnTo>
                <a:lnTo>
                  <a:pt x="1184" y="303"/>
                </a:lnTo>
                <a:lnTo>
                  <a:pt x="1184" y="351"/>
                </a:lnTo>
                <a:close/>
                <a:moveTo>
                  <a:pt x="1032" y="351"/>
                </a:moveTo>
                <a:lnTo>
                  <a:pt x="985" y="351"/>
                </a:lnTo>
                <a:lnTo>
                  <a:pt x="985" y="303"/>
                </a:lnTo>
                <a:lnTo>
                  <a:pt x="1032" y="303"/>
                </a:lnTo>
                <a:lnTo>
                  <a:pt x="1032" y="351"/>
                </a:lnTo>
                <a:close/>
                <a:moveTo>
                  <a:pt x="956" y="351"/>
                </a:moveTo>
                <a:lnTo>
                  <a:pt x="909" y="351"/>
                </a:lnTo>
                <a:lnTo>
                  <a:pt x="909" y="303"/>
                </a:lnTo>
                <a:lnTo>
                  <a:pt x="956" y="303"/>
                </a:lnTo>
                <a:lnTo>
                  <a:pt x="956" y="351"/>
                </a:lnTo>
                <a:close/>
                <a:moveTo>
                  <a:pt x="805" y="351"/>
                </a:moveTo>
                <a:lnTo>
                  <a:pt x="758" y="351"/>
                </a:lnTo>
                <a:lnTo>
                  <a:pt x="758" y="303"/>
                </a:lnTo>
                <a:lnTo>
                  <a:pt x="805" y="303"/>
                </a:lnTo>
                <a:lnTo>
                  <a:pt x="805" y="351"/>
                </a:lnTo>
                <a:close/>
                <a:moveTo>
                  <a:pt x="729" y="351"/>
                </a:moveTo>
                <a:lnTo>
                  <a:pt x="682" y="351"/>
                </a:lnTo>
                <a:lnTo>
                  <a:pt x="682" y="303"/>
                </a:lnTo>
                <a:lnTo>
                  <a:pt x="729" y="303"/>
                </a:lnTo>
                <a:lnTo>
                  <a:pt x="729" y="351"/>
                </a:lnTo>
                <a:close/>
                <a:moveTo>
                  <a:pt x="653" y="351"/>
                </a:moveTo>
                <a:lnTo>
                  <a:pt x="606" y="351"/>
                </a:lnTo>
                <a:lnTo>
                  <a:pt x="606" y="303"/>
                </a:lnTo>
                <a:lnTo>
                  <a:pt x="653" y="303"/>
                </a:lnTo>
                <a:lnTo>
                  <a:pt x="653" y="351"/>
                </a:lnTo>
                <a:close/>
                <a:moveTo>
                  <a:pt x="578" y="351"/>
                </a:moveTo>
                <a:lnTo>
                  <a:pt x="530" y="351"/>
                </a:lnTo>
                <a:lnTo>
                  <a:pt x="530" y="303"/>
                </a:lnTo>
                <a:lnTo>
                  <a:pt x="578" y="303"/>
                </a:lnTo>
                <a:lnTo>
                  <a:pt x="578" y="351"/>
                </a:lnTo>
                <a:close/>
                <a:moveTo>
                  <a:pt x="502" y="351"/>
                </a:moveTo>
                <a:lnTo>
                  <a:pt x="455" y="351"/>
                </a:lnTo>
                <a:lnTo>
                  <a:pt x="455" y="303"/>
                </a:lnTo>
                <a:lnTo>
                  <a:pt x="502" y="303"/>
                </a:lnTo>
                <a:lnTo>
                  <a:pt x="502" y="351"/>
                </a:lnTo>
                <a:close/>
                <a:moveTo>
                  <a:pt x="426" y="351"/>
                </a:moveTo>
                <a:lnTo>
                  <a:pt x="379" y="351"/>
                </a:lnTo>
                <a:lnTo>
                  <a:pt x="379" y="303"/>
                </a:lnTo>
                <a:lnTo>
                  <a:pt x="426" y="303"/>
                </a:lnTo>
                <a:lnTo>
                  <a:pt x="426" y="351"/>
                </a:lnTo>
                <a:close/>
                <a:moveTo>
                  <a:pt x="351" y="351"/>
                </a:moveTo>
                <a:lnTo>
                  <a:pt x="303" y="351"/>
                </a:lnTo>
                <a:lnTo>
                  <a:pt x="303" y="303"/>
                </a:lnTo>
                <a:lnTo>
                  <a:pt x="351" y="303"/>
                </a:lnTo>
                <a:lnTo>
                  <a:pt x="351" y="351"/>
                </a:lnTo>
                <a:close/>
                <a:moveTo>
                  <a:pt x="275" y="351"/>
                </a:moveTo>
                <a:lnTo>
                  <a:pt x="227" y="351"/>
                </a:lnTo>
                <a:lnTo>
                  <a:pt x="227" y="303"/>
                </a:lnTo>
                <a:lnTo>
                  <a:pt x="275" y="303"/>
                </a:lnTo>
                <a:lnTo>
                  <a:pt x="275" y="351"/>
                </a:lnTo>
                <a:close/>
                <a:moveTo>
                  <a:pt x="199" y="351"/>
                </a:moveTo>
                <a:lnTo>
                  <a:pt x="152" y="351"/>
                </a:lnTo>
                <a:lnTo>
                  <a:pt x="152" y="303"/>
                </a:lnTo>
                <a:lnTo>
                  <a:pt x="199" y="303"/>
                </a:lnTo>
                <a:lnTo>
                  <a:pt x="199" y="351"/>
                </a:lnTo>
                <a:close/>
                <a:moveTo>
                  <a:pt x="123" y="351"/>
                </a:moveTo>
                <a:lnTo>
                  <a:pt x="76" y="351"/>
                </a:lnTo>
                <a:lnTo>
                  <a:pt x="76" y="303"/>
                </a:lnTo>
                <a:lnTo>
                  <a:pt x="123" y="303"/>
                </a:lnTo>
                <a:lnTo>
                  <a:pt x="123" y="351"/>
                </a:lnTo>
                <a:close/>
                <a:moveTo>
                  <a:pt x="48" y="351"/>
                </a:moveTo>
                <a:lnTo>
                  <a:pt x="0" y="351"/>
                </a:lnTo>
                <a:lnTo>
                  <a:pt x="0" y="303"/>
                </a:lnTo>
                <a:lnTo>
                  <a:pt x="48" y="303"/>
                </a:lnTo>
                <a:lnTo>
                  <a:pt x="48" y="351"/>
                </a:lnTo>
                <a:close/>
                <a:moveTo>
                  <a:pt x="3079" y="275"/>
                </a:moveTo>
                <a:lnTo>
                  <a:pt x="3029" y="275"/>
                </a:lnTo>
                <a:lnTo>
                  <a:pt x="3029" y="228"/>
                </a:lnTo>
                <a:lnTo>
                  <a:pt x="3079" y="228"/>
                </a:lnTo>
                <a:lnTo>
                  <a:pt x="3079" y="275"/>
                </a:lnTo>
                <a:close/>
                <a:moveTo>
                  <a:pt x="3003" y="275"/>
                </a:moveTo>
                <a:lnTo>
                  <a:pt x="2954" y="275"/>
                </a:lnTo>
                <a:lnTo>
                  <a:pt x="2954" y="228"/>
                </a:lnTo>
                <a:lnTo>
                  <a:pt x="3003" y="228"/>
                </a:lnTo>
                <a:lnTo>
                  <a:pt x="3003" y="275"/>
                </a:lnTo>
                <a:close/>
                <a:moveTo>
                  <a:pt x="2852" y="275"/>
                </a:moveTo>
                <a:lnTo>
                  <a:pt x="2802" y="275"/>
                </a:lnTo>
                <a:lnTo>
                  <a:pt x="2802" y="228"/>
                </a:lnTo>
                <a:lnTo>
                  <a:pt x="2852" y="228"/>
                </a:lnTo>
                <a:lnTo>
                  <a:pt x="2852" y="275"/>
                </a:lnTo>
                <a:close/>
                <a:moveTo>
                  <a:pt x="2776" y="275"/>
                </a:moveTo>
                <a:lnTo>
                  <a:pt x="2726" y="275"/>
                </a:lnTo>
                <a:lnTo>
                  <a:pt x="2726" y="228"/>
                </a:lnTo>
                <a:lnTo>
                  <a:pt x="2776" y="228"/>
                </a:lnTo>
                <a:lnTo>
                  <a:pt x="2776" y="275"/>
                </a:lnTo>
                <a:close/>
                <a:moveTo>
                  <a:pt x="2700" y="275"/>
                </a:moveTo>
                <a:lnTo>
                  <a:pt x="2651" y="275"/>
                </a:lnTo>
                <a:lnTo>
                  <a:pt x="2651" y="228"/>
                </a:lnTo>
                <a:lnTo>
                  <a:pt x="2700" y="228"/>
                </a:lnTo>
                <a:lnTo>
                  <a:pt x="2700" y="275"/>
                </a:lnTo>
                <a:close/>
                <a:moveTo>
                  <a:pt x="2622" y="275"/>
                </a:moveTo>
                <a:lnTo>
                  <a:pt x="2575" y="275"/>
                </a:lnTo>
                <a:lnTo>
                  <a:pt x="2575" y="228"/>
                </a:lnTo>
                <a:lnTo>
                  <a:pt x="2622" y="228"/>
                </a:lnTo>
                <a:lnTo>
                  <a:pt x="2622" y="275"/>
                </a:lnTo>
                <a:close/>
                <a:moveTo>
                  <a:pt x="2547" y="275"/>
                </a:moveTo>
                <a:lnTo>
                  <a:pt x="2499" y="275"/>
                </a:lnTo>
                <a:lnTo>
                  <a:pt x="2499" y="228"/>
                </a:lnTo>
                <a:lnTo>
                  <a:pt x="2547" y="228"/>
                </a:lnTo>
                <a:lnTo>
                  <a:pt x="2547" y="275"/>
                </a:lnTo>
                <a:close/>
                <a:moveTo>
                  <a:pt x="2471" y="275"/>
                </a:moveTo>
                <a:lnTo>
                  <a:pt x="2424" y="275"/>
                </a:lnTo>
                <a:lnTo>
                  <a:pt x="2424" y="228"/>
                </a:lnTo>
                <a:lnTo>
                  <a:pt x="2471" y="228"/>
                </a:lnTo>
                <a:lnTo>
                  <a:pt x="2471" y="275"/>
                </a:lnTo>
                <a:close/>
                <a:moveTo>
                  <a:pt x="2395" y="275"/>
                </a:moveTo>
                <a:lnTo>
                  <a:pt x="2348" y="275"/>
                </a:lnTo>
                <a:lnTo>
                  <a:pt x="2348" y="228"/>
                </a:lnTo>
                <a:lnTo>
                  <a:pt x="2395" y="228"/>
                </a:lnTo>
                <a:lnTo>
                  <a:pt x="2395" y="275"/>
                </a:lnTo>
                <a:close/>
                <a:moveTo>
                  <a:pt x="2319" y="275"/>
                </a:moveTo>
                <a:lnTo>
                  <a:pt x="2272" y="275"/>
                </a:lnTo>
                <a:lnTo>
                  <a:pt x="2272" y="228"/>
                </a:lnTo>
                <a:lnTo>
                  <a:pt x="2319" y="228"/>
                </a:lnTo>
                <a:lnTo>
                  <a:pt x="2319" y="275"/>
                </a:lnTo>
                <a:close/>
                <a:moveTo>
                  <a:pt x="2168" y="275"/>
                </a:moveTo>
                <a:lnTo>
                  <a:pt x="2121" y="275"/>
                </a:lnTo>
                <a:lnTo>
                  <a:pt x="2121" y="228"/>
                </a:lnTo>
                <a:lnTo>
                  <a:pt x="2168" y="228"/>
                </a:lnTo>
                <a:lnTo>
                  <a:pt x="2168" y="275"/>
                </a:lnTo>
                <a:close/>
                <a:moveTo>
                  <a:pt x="1411" y="275"/>
                </a:moveTo>
                <a:lnTo>
                  <a:pt x="1363" y="275"/>
                </a:lnTo>
                <a:lnTo>
                  <a:pt x="1363" y="228"/>
                </a:lnTo>
                <a:lnTo>
                  <a:pt x="1411" y="228"/>
                </a:lnTo>
                <a:lnTo>
                  <a:pt x="1411" y="275"/>
                </a:lnTo>
                <a:close/>
                <a:moveTo>
                  <a:pt x="1335" y="275"/>
                </a:moveTo>
                <a:lnTo>
                  <a:pt x="1288" y="275"/>
                </a:lnTo>
                <a:lnTo>
                  <a:pt x="1288" y="228"/>
                </a:lnTo>
                <a:lnTo>
                  <a:pt x="1335" y="228"/>
                </a:lnTo>
                <a:lnTo>
                  <a:pt x="1335" y="275"/>
                </a:lnTo>
                <a:close/>
                <a:moveTo>
                  <a:pt x="1259" y="275"/>
                </a:moveTo>
                <a:lnTo>
                  <a:pt x="1212" y="275"/>
                </a:lnTo>
                <a:lnTo>
                  <a:pt x="1212" y="228"/>
                </a:lnTo>
                <a:lnTo>
                  <a:pt x="1259" y="228"/>
                </a:lnTo>
                <a:lnTo>
                  <a:pt x="1259" y="275"/>
                </a:lnTo>
                <a:close/>
                <a:moveTo>
                  <a:pt x="1184" y="275"/>
                </a:moveTo>
                <a:lnTo>
                  <a:pt x="1136" y="275"/>
                </a:lnTo>
                <a:lnTo>
                  <a:pt x="1136" y="228"/>
                </a:lnTo>
                <a:lnTo>
                  <a:pt x="1184" y="228"/>
                </a:lnTo>
                <a:lnTo>
                  <a:pt x="1184" y="275"/>
                </a:lnTo>
                <a:close/>
                <a:moveTo>
                  <a:pt x="1108" y="275"/>
                </a:moveTo>
                <a:lnTo>
                  <a:pt x="1060" y="275"/>
                </a:lnTo>
                <a:lnTo>
                  <a:pt x="1060" y="228"/>
                </a:lnTo>
                <a:lnTo>
                  <a:pt x="1108" y="228"/>
                </a:lnTo>
                <a:lnTo>
                  <a:pt x="1108" y="275"/>
                </a:lnTo>
                <a:close/>
                <a:moveTo>
                  <a:pt x="881" y="275"/>
                </a:moveTo>
                <a:lnTo>
                  <a:pt x="833" y="275"/>
                </a:lnTo>
                <a:lnTo>
                  <a:pt x="833" y="228"/>
                </a:lnTo>
                <a:lnTo>
                  <a:pt x="881" y="228"/>
                </a:lnTo>
                <a:lnTo>
                  <a:pt x="881" y="275"/>
                </a:lnTo>
                <a:close/>
                <a:moveTo>
                  <a:pt x="805" y="275"/>
                </a:moveTo>
                <a:lnTo>
                  <a:pt x="758" y="275"/>
                </a:lnTo>
                <a:lnTo>
                  <a:pt x="758" y="228"/>
                </a:lnTo>
                <a:lnTo>
                  <a:pt x="805" y="228"/>
                </a:lnTo>
                <a:lnTo>
                  <a:pt x="805" y="275"/>
                </a:lnTo>
                <a:close/>
                <a:moveTo>
                  <a:pt x="729" y="275"/>
                </a:moveTo>
                <a:lnTo>
                  <a:pt x="682" y="275"/>
                </a:lnTo>
                <a:lnTo>
                  <a:pt x="682" y="228"/>
                </a:lnTo>
                <a:lnTo>
                  <a:pt x="729" y="228"/>
                </a:lnTo>
                <a:lnTo>
                  <a:pt x="729" y="275"/>
                </a:lnTo>
                <a:close/>
                <a:moveTo>
                  <a:pt x="578" y="275"/>
                </a:moveTo>
                <a:lnTo>
                  <a:pt x="530" y="275"/>
                </a:lnTo>
                <a:lnTo>
                  <a:pt x="530" y="228"/>
                </a:lnTo>
                <a:lnTo>
                  <a:pt x="578" y="228"/>
                </a:lnTo>
                <a:lnTo>
                  <a:pt x="578" y="275"/>
                </a:lnTo>
                <a:close/>
                <a:moveTo>
                  <a:pt x="502" y="275"/>
                </a:moveTo>
                <a:lnTo>
                  <a:pt x="455" y="275"/>
                </a:lnTo>
                <a:lnTo>
                  <a:pt x="455" y="228"/>
                </a:lnTo>
                <a:lnTo>
                  <a:pt x="502" y="228"/>
                </a:lnTo>
                <a:lnTo>
                  <a:pt x="502" y="275"/>
                </a:lnTo>
                <a:close/>
                <a:moveTo>
                  <a:pt x="426" y="275"/>
                </a:moveTo>
                <a:lnTo>
                  <a:pt x="379" y="275"/>
                </a:lnTo>
                <a:lnTo>
                  <a:pt x="379" y="228"/>
                </a:lnTo>
                <a:lnTo>
                  <a:pt x="426" y="228"/>
                </a:lnTo>
                <a:lnTo>
                  <a:pt x="426" y="275"/>
                </a:lnTo>
                <a:close/>
                <a:moveTo>
                  <a:pt x="123" y="275"/>
                </a:moveTo>
                <a:lnTo>
                  <a:pt x="76" y="275"/>
                </a:lnTo>
                <a:lnTo>
                  <a:pt x="76" y="228"/>
                </a:lnTo>
                <a:lnTo>
                  <a:pt x="123" y="228"/>
                </a:lnTo>
                <a:lnTo>
                  <a:pt x="123" y="275"/>
                </a:lnTo>
                <a:close/>
                <a:moveTo>
                  <a:pt x="3003" y="199"/>
                </a:moveTo>
                <a:lnTo>
                  <a:pt x="2954" y="199"/>
                </a:lnTo>
                <a:lnTo>
                  <a:pt x="2954" y="152"/>
                </a:lnTo>
                <a:lnTo>
                  <a:pt x="3003" y="152"/>
                </a:lnTo>
                <a:lnTo>
                  <a:pt x="3003" y="199"/>
                </a:lnTo>
                <a:close/>
                <a:moveTo>
                  <a:pt x="2700" y="199"/>
                </a:moveTo>
                <a:lnTo>
                  <a:pt x="2651" y="199"/>
                </a:lnTo>
                <a:lnTo>
                  <a:pt x="2651" y="152"/>
                </a:lnTo>
                <a:lnTo>
                  <a:pt x="2700" y="152"/>
                </a:lnTo>
                <a:lnTo>
                  <a:pt x="2700" y="199"/>
                </a:lnTo>
                <a:close/>
                <a:moveTo>
                  <a:pt x="2622" y="199"/>
                </a:moveTo>
                <a:lnTo>
                  <a:pt x="2575" y="199"/>
                </a:lnTo>
                <a:lnTo>
                  <a:pt x="2575" y="152"/>
                </a:lnTo>
                <a:lnTo>
                  <a:pt x="2622" y="152"/>
                </a:lnTo>
                <a:lnTo>
                  <a:pt x="2622" y="199"/>
                </a:lnTo>
                <a:close/>
                <a:moveTo>
                  <a:pt x="2547" y="199"/>
                </a:moveTo>
                <a:lnTo>
                  <a:pt x="2499" y="199"/>
                </a:lnTo>
                <a:lnTo>
                  <a:pt x="2499" y="152"/>
                </a:lnTo>
                <a:lnTo>
                  <a:pt x="2547" y="152"/>
                </a:lnTo>
                <a:lnTo>
                  <a:pt x="2547" y="199"/>
                </a:lnTo>
                <a:close/>
                <a:moveTo>
                  <a:pt x="2244" y="199"/>
                </a:moveTo>
                <a:lnTo>
                  <a:pt x="2196" y="199"/>
                </a:lnTo>
                <a:lnTo>
                  <a:pt x="2196" y="152"/>
                </a:lnTo>
                <a:lnTo>
                  <a:pt x="2244" y="152"/>
                </a:lnTo>
                <a:lnTo>
                  <a:pt x="2244" y="199"/>
                </a:lnTo>
                <a:close/>
                <a:moveTo>
                  <a:pt x="1865" y="199"/>
                </a:moveTo>
                <a:lnTo>
                  <a:pt x="1818" y="199"/>
                </a:lnTo>
                <a:lnTo>
                  <a:pt x="1818" y="152"/>
                </a:lnTo>
                <a:lnTo>
                  <a:pt x="1865" y="152"/>
                </a:lnTo>
                <a:lnTo>
                  <a:pt x="1865" y="199"/>
                </a:lnTo>
                <a:close/>
                <a:moveTo>
                  <a:pt x="1411" y="199"/>
                </a:moveTo>
                <a:lnTo>
                  <a:pt x="1363" y="199"/>
                </a:lnTo>
                <a:lnTo>
                  <a:pt x="1363" y="152"/>
                </a:lnTo>
                <a:lnTo>
                  <a:pt x="1411" y="152"/>
                </a:lnTo>
                <a:lnTo>
                  <a:pt x="1411" y="199"/>
                </a:lnTo>
                <a:close/>
                <a:moveTo>
                  <a:pt x="1335" y="199"/>
                </a:moveTo>
                <a:lnTo>
                  <a:pt x="1288" y="199"/>
                </a:lnTo>
                <a:lnTo>
                  <a:pt x="1288" y="152"/>
                </a:lnTo>
                <a:lnTo>
                  <a:pt x="1335" y="152"/>
                </a:lnTo>
                <a:lnTo>
                  <a:pt x="1335" y="199"/>
                </a:lnTo>
                <a:close/>
                <a:moveTo>
                  <a:pt x="1259" y="199"/>
                </a:moveTo>
                <a:lnTo>
                  <a:pt x="1212" y="199"/>
                </a:lnTo>
                <a:lnTo>
                  <a:pt x="1212" y="152"/>
                </a:lnTo>
                <a:lnTo>
                  <a:pt x="1259" y="152"/>
                </a:lnTo>
                <a:lnTo>
                  <a:pt x="1259" y="199"/>
                </a:lnTo>
                <a:close/>
                <a:moveTo>
                  <a:pt x="1184" y="199"/>
                </a:moveTo>
                <a:lnTo>
                  <a:pt x="1136" y="199"/>
                </a:lnTo>
                <a:lnTo>
                  <a:pt x="1136" y="152"/>
                </a:lnTo>
                <a:lnTo>
                  <a:pt x="1184" y="152"/>
                </a:lnTo>
                <a:lnTo>
                  <a:pt x="1184" y="199"/>
                </a:lnTo>
                <a:close/>
                <a:moveTo>
                  <a:pt x="1108" y="199"/>
                </a:moveTo>
                <a:lnTo>
                  <a:pt x="1060" y="199"/>
                </a:lnTo>
                <a:lnTo>
                  <a:pt x="1060" y="152"/>
                </a:lnTo>
                <a:lnTo>
                  <a:pt x="1108" y="152"/>
                </a:lnTo>
                <a:lnTo>
                  <a:pt x="1108" y="199"/>
                </a:lnTo>
                <a:close/>
                <a:moveTo>
                  <a:pt x="1032" y="199"/>
                </a:moveTo>
                <a:lnTo>
                  <a:pt x="985" y="199"/>
                </a:lnTo>
                <a:lnTo>
                  <a:pt x="985" y="152"/>
                </a:lnTo>
                <a:lnTo>
                  <a:pt x="1032" y="152"/>
                </a:lnTo>
                <a:lnTo>
                  <a:pt x="1032" y="199"/>
                </a:lnTo>
                <a:close/>
                <a:moveTo>
                  <a:pt x="805" y="199"/>
                </a:moveTo>
                <a:lnTo>
                  <a:pt x="758" y="199"/>
                </a:lnTo>
                <a:lnTo>
                  <a:pt x="758" y="152"/>
                </a:lnTo>
                <a:lnTo>
                  <a:pt x="805" y="152"/>
                </a:lnTo>
                <a:lnTo>
                  <a:pt x="805" y="199"/>
                </a:lnTo>
                <a:close/>
                <a:moveTo>
                  <a:pt x="729" y="199"/>
                </a:moveTo>
                <a:lnTo>
                  <a:pt x="682" y="199"/>
                </a:lnTo>
                <a:lnTo>
                  <a:pt x="682" y="152"/>
                </a:lnTo>
                <a:lnTo>
                  <a:pt x="729" y="152"/>
                </a:lnTo>
                <a:lnTo>
                  <a:pt x="729" y="199"/>
                </a:lnTo>
                <a:close/>
                <a:moveTo>
                  <a:pt x="653" y="199"/>
                </a:moveTo>
                <a:lnTo>
                  <a:pt x="606" y="199"/>
                </a:lnTo>
                <a:lnTo>
                  <a:pt x="606" y="152"/>
                </a:lnTo>
                <a:lnTo>
                  <a:pt x="653" y="152"/>
                </a:lnTo>
                <a:lnTo>
                  <a:pt x="653" y="199"/>
                </a:lnTo>
                <a:close/>
                <a:moveTo>
                  <a:pt x="578" y="199"/>
                </a:moveTo>
                <a:lnTo>
                  <a:pt x="530" y="199"/>
                </a:lnTo>
                <a:lnTo>
                  <a:pt x="530" y="152"/>
                </a:lnTo>
                <a:lnTo>
                  <a:pt x="578" y="152"/>
                </a:lnTo>
                <a:lnTo>
                  <a:pt x="578" y="199"/>
                </a:lnTo>
                <a:close/>
                <a:moveTo>
                  <a:pt x="502" y="199"/>
                </a:moveTo>
                <a:lnTo>
                  <a:pt x="455" y="199"/>
                </a:lnTo>
                <a:lnTo>
                  <a:pt x="455" y="152"/>
                </a:lnTo>
                <a:lnTo>
                  <a:pt x="502" y="152"/>
                </a:lnTo>
                <a:lnTo>
                  <a:pt x="502" y="199"/>
                </a:lnTo>
                <a:close/>
                <a:moveTo>
                  <a:pt x="2622" y="123"/>
                </a:moveTo>
                <a:lnTo>
                  <a:pt x="2575" y="123"/>
                </a:lnTo>
                <a:lnTo>
                  <a:pt x="2575" y="76"/>
                </a:lnTo>
                <a:lnTo>
                  <a:pt x="2622" y="76"/>
                </a:lnTo>
                <a:lnTo>
                  <a:pt x="2622" y="123"/>
                </a:lnTo>
                <a:close/>
                <a:moveTo>
                  <a:pt x="1865" y="123"/>
                </a:moveTo>
                <a:lnTo>
                  <a:pt x="1818" y="123"/>
                </a:lnTo>
                <a:lnTo>
                  <a:pt x="1818" y="76"/>
                </a:lnTo>
                <a:lnTo>
                  <a:pt x="1865" y="76"/>
                </a:lnTo>
                <a:lnTo>
                  <a:pt x="1865" y="123"/>
                </a:lnTo>
                <a:close/>
                <a:moveTo>
                  <a:pt x="1789" y="123"/>
                </a:moveTo>
                <a:lnTo>
                  <a:pt x="1742" y="123"/>
                </a:lnTo>
                <a:lnTo>
                  <a:pt x="1742" y="76"/>
                </a:lnTo>
                <a:lnTo>
                  <a:pt x="1789" y="76"/>
                </a:lnTo>
                <a:lnTo>
                  <a:pt x="1789" y="123"/>
                </a:lnTo>
                <a:close/>
                <a:moveTo>
                  <a:pt x="1411" y="123"/>
                </a:moveTo>
                <a:lnTo>
                  <a:pt x="1363" y="123"/>
                </a:lnTo>
                <a:lnTo>
                  <a:pt x="1363" y="76"/>
                </a:lnTo>
                <a:lnTo>
                  <a:pt x="1411" y="76"/>
                </a:lnTo>
                <a:lnTo>
                  <a:pt x="1411" y="123"/>
                </a:lnTo>
                <a:close/>
                <a:moveTo>
                  <a:pt x="1335" y="123"/>
                </a:moveTo>
                <a:lnTo>
                  <a:pt x="1288" y="123"/>
                </a:lnTo>
                <a:lnTo>
                  <a:pt x="1288" y="76"/>
                </a:lnTo>
                <a:lnTo>
                  <a:pt x="1335" y="76"/>
                </a:lnTo>
                <a:lnTo>
                  <a:pt x="1335" y="123"/>
                </a:lnTo>
                <a:close/>
                <a:moveTo>
                  <a:pt x="1259" y="123"/>
                </a:moveTo>
                <a:lnTo>
                  <a:pt x="1212" y="123"/>
                </a:lnTo>
                <a:lnTo>
                  <a:pt x="1212" y="76"/>
                </a:lnTo>
                <a:lnTo>
                  <a:pt x="1259" y="76"/>
                </a:lnTo>
                <a:lnTo>
                  <a:pt x="1259" y="123"/>
                </a:lnTo>
                <a:close/>
                <a:moveTo>
                  <a:pt x="1184" y="123"/>
                </a:moveTo>
                <a:lnTo>
                  <a:pt x="1136" y="123"/>
                </a:lnTo>
                <a:lnTo>
                  <a:pt x="1136" y="76"/>
                </a:lnTo>
                <a:lnTo>
                  <a:pt x="1184" y="76"/>
                </a:lnTo>
                <a:lnTo>
                  <a:pt x="1184" y="123"/>
                </a:lnTo>
                <a:close/>
                <a:moveTo>
                  <a:pt x="1108" y="123"/>
                </a:moveTo>
                <a:lnTo>
                  <a:pt x="1060" y="123"/>
                </a:lnTo>
                <a:lnTo>
                  <a:pt x="1060" y="76"/>
                </a:lnTo>
                <a:lnTo>
                  <a:pt x="1108" y="76"/>
                </a:lnTo>
                <a:lnTo>
                  <a:pt x="1108" y="123"/>
                </a:lnTo>
                <a:close/>
                <a:moveTo>
                  <a:pt x="1032" y="123"/>
                </a:moveTo>
                <a:lnTo>
                  <a:pt x="985" y="123"/>
                </a:lnTo>
                <a:lnTo>
                  <a:pt x="985" y="76"/>
                </a:lnTo>
                <a:lnTo>
                  <a:pt x="1032" y="76"/>
                </a:lnTo>
                <a:lnTo>
                  <a:pt x="1032" y="123"/>
                </a:lnTo>
                <a:close/>
                <a:moveTo>
                  <a:pt x="881" y="123"/>
                </a:moveTo>
                <a:lnTo>
                  <a:pt x="833" y="123"/>
                </a:lnTo>
                <a:lnTo>
                  <a:pt x="833" y="76"/>
                </a:lnTo>
                <a:lnTo>
                  <a:pt x="881" y="76"/>
                </a:lnTo>
                <a:lnTo>
                  <a:pt x="881" y="123"/>
                </a:lnTo>
                <a:close/>
                <a:moveTo>
                  <a:pt x="805" y="123"/>
                </a:moveTo>
                <a:lnTo>
                  <a:pt x="758" y="123"/>
                </a:lnTo>
                <a:lnTo>
                  <a:pt x="758" y="76"/>
                </a:lnTo>
                <a:lnTo>
                  <a:pt x="805" y="76"/>
                </a:lnTo>
                <a:lnTo>
                  <a:pt x="805" y="123"/>
                </a:lnTo>
                <a:close/>
                <a:moveTo>
                  <a:pt x="729" y="123"/>
                </a:moveTo>
                <a:lnTo>
                  <a:pt x="682" y="123"/>
                </a:lnTo>
                <a:lnTo>
                  <a:pt x="682" y="76"/>
                </a:lnTo>
                <a:lnTo>
                  <a:pt x="729" y="76"/>
                </a:lnTo>
                <a:lnTo>
                  <a:pt x="729" y="123"/>
                </a:lnTo>
                <a:close/>
                <a:moveTo>
                  <a:pt x="578" y="123"/>
                </a:moveTo>
                <a:lnTo>
                  <a:pt x="530" y="123"/>
                </a:lnTo>
                <a:lnTo>
                  <a:pt x="530" y="76"/>
                </a:lnTo>
                <a:lnTo>
                  <a:pt x="578" y="76"/>
                </a:lnTo>
                <a:lnTo>
                  <a:pt x="578" y="123"/>
                </a:lnTo>
                <a:close/>
                <a:moveTo>
                  <a:pt x="2547" y="48"/>
                </a:moveTo>
                <a:lnTo>
                  <a:pt x="2499" y="48"/>
                </a:lnTo>
                <a:lnTo>
                  <a:pt x="2499" y="0"/>
                </a:lnTo>
                <a:lnTo>
                  <a:pt x="2547" y="0"/>
                </a:lnTo>
                <a:lnTo>
                  <a:pt x="2547" y="48"/>
                </a:lnTo>
                <a:close/>
                <a:moveTo>
                  <a:pt x="2244" y="48"/>
                </a:moveTo>
                <a:lnTo>
                  <a:pt x="2196" y="48"/>
                </a:lnTo>
                <a:lnTo>
                  <a:pt x="2196" y="0"/>
                </a:lnTo>
                <a:lnTo>
                  <a:pt x="2244" y="0"/>
                </a:lnTo>
                <a:lnTo>
                  <a:pt x="2244" y="48"/>
                </a:lnTo>
                <a:close/>
                <a:moveTo>
                  <a:pt x="2168" y="48"/>
                </a:moveTo>
                <a:lnTo>
                  <a:pt x="2121" y="48"/>
                </a:lnTo>
                <a:lnTo>
                  <a:pt x="2121" y="0"/>
                </a:lnTo>
                <a:lnTo>
                  <a:pt x="2168" y="0"/>
                </a:lnTo>
                <a:lnTo>
                  <a:pt x="2168" y="48"/>
                </a:lnTo>
                <a:close/>
                <a:moveTo>
                  <a:pt x="1335" y="48"/>
                </a:moveTo>
                <a:lnTo>
                  <a:pt x="1288" y="48"/>
                </a:lnTo>
                <a:lnTo>
                  <a:pt x="1288" y="0"/>
                </a:lnTo>
                <a:lnTo>
                  <a:pt x="1335" y="0"/>
                </a:lnTo>
                <a:lnTo>
                  <a:pt x="1335" y="48"/>
                </a:lnTo>
                <a:close/>
                <a:moveTo>
                  <a:pt x="1259" y="48"/>
                </a:moveTo>
                <a:lnTo>
                  <a:pt x="1212" y="48"/>
                </a:lnTo>
                <a:lnTo>
                  <a:pt x="1212" y="0"/>
                </a:lnTo>
                <a:lnTo>
                  <a:pt x="1259" y="0"/>
                </a:lnTo>
                <a:lnTo>
                  <a:pt x="1259" y="48"/>
                </a:lnTo>
                <a:close/>
                <a:moveTo>
                  <a:pt x="1184" y="48"/>
                </a:moveTo>
                <a:lnTo>
                  <a:pt x="1136" y="48"/>
                </a:lnTo>
                <a:lnTo>
                  <a:pt x="1136" y="0"/>
                </a:lnTo>
                <a:lnTo>
                  <a:pt x="1184" y="0"/>
                </a:lnTo>
                <a:lnTo>
                  <a:pt x="1184" y="48"/>
                </a:lnTo>
                <a:close/>
                <a:moveTo>
                  <a:pt x="1032" y="48"/>
                </a:moveTo>
                <a:lnTo>
                  <a:pt x="985" y="48"/>
                </a:lnTo>
                <a:lnTo>
                  <a:pt x="985" y="0"/>
                </a:lnTo>
                <a:lnTo>
                  <a:pt x="1032" y="0"/>
                </a:lnTo>
                <a:lnTo>
                  <a:pt x="1032" y="48"/>
                </a:lnTo>
                <a:close/>
                <a:moveTo>
                  <a:pt x="956" y="48"/>
                </a:moveTo>
                <a:lnTo>
                  <a:pt x="909" y="48"/>
                </a:lnTo>
                <a:lnTo>
                  <a:pt x="909" y="0"/>
                </a:lnTo>
                <a:lnTo>
                  <a:pt x="956" y="0"/>
                </a:lnTo>
                <a:lnTo>
                  <a:pt x="956" y="48"/>
                </a:lnTo>
                <a:close/>
                <a:moveTo>
                  <a:pt x="881" y="48"/>
                </a:moveTo>
                <a:lnTo>
                  <a:pt x="833" y="48"/>
                </a:lnTo>
                <a:lnTo>
                  <a:pt x="833" y="0"/>
                </a:lnTo>
                <a:lnTo>
                  <a:pt x="881" y="0"/>
                </a:lnTo>
                <a:lnTo>
                  <a:pt x="881" y="48"/>
                </a:lnTo>
                <a:close/>
                <a:moveTo>
                  <a:pt x="805" y="48"/>
                </a:moveTo>
                <a:lnTo>
                  <a:pt x="758" y="48"/>
                </a:lnTo>
                <a:lnTo>
                  <a:pt x="758" y="0"/>
                </a:lnTo>
                <a:lnTo>
                  <a:pt x="805" y="0"/>
                </a:lnTo>
                <a:lnTo>
                  <a:pt x="805" y="4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1" name="Google Shape;281;p33"/>
          <p:cNvSpPr/>
          <p:nvPr/>
        </p:nvSpPr>
        <p:spPr>
          <a:xfrm>
            <a:off x="7947892" y="1657349"/>
            <a:ext cx="2343150" cy="2343150"/>
          </a:xfrm>
          <a:prstGeom prst="ellipse">
            <a:avLst/>
          </a:prstGeom>
          <a:gradFill>
            <a:gsLst>
              <a:gs pos="0">
                <a:srgbClr val="363636"/>
              </a:gs>
              <a:gs pos="37000">
                <a:srgbClr val="2B2B2B"/>
              </a:gs>
              <a:gs pos="100000">
                <a:srgbClr val="101010"/>
              </a:gs>
            </a:gsLst>
            <a:path path="circle">
              <a:fillToRect b="0%" l="0%" r="100%" t="100%"/>
            </a:path>
            <a:tileRect b="-100%" l="-100%" r="0%" t="0%"/>
          </a:gradFill>
          <a:ln cap="flat" cmpd="sng" w="285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2" name="Google Shape;282;p33"/>
          <p:cNvSpPr/>
          <p:nvPr/>
        </p:nvSpPr>
        <p:spPr>
          <a:xfrm rot="-10180594">
            <a:off x="2028228" y="3169752"/>
            <a:ext cx="2343150" cy="2343150"/>
          </a:xfrm>
          <a:prstGeom prst="ellipse">
            <a:avLst/>
          </a:prstGeom>
          <a:gradFill>
            <a:gsLst>
              <a:gs pos="0">
                <a:srgbClr val="363636"/>
              </a:gs>
              <a:gs pos="37000">
                <a:srgbClr val="2B2B2B"/>
              </a:gs>
              <a:gs pos="100000">
                <a:srgbClr val="101010"/>
              </a:gs>
            </a:gsLst>
            <a:path path="circle">
              <a:fillToRect b="0%" l="0%" r="100%" t="100%"/>
            </a:path>
            <a:tileRect b="-100%" l="-100%" r="0%" t="0%"/>
          </a:gradFill>
          <a:ln cap="flat" cmpd="sng" w="285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3" name="Google Shape;283;p33"/>
          <p:cNvSpPr/>
          <p:nvPr/>
        </p:nvSpPr>
        <p:spPr>
          <a:xfrm>
            <a:off x="8172526" y="2130425"/>
            <a:ext cx="2118516" cy="1695208"/>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900">
                <a:solidFill>
                  <a:schemeClr val="lt1"/>
                </a:solidFill>
                <a:latin typeface="Helvetica Neue"/>
                <a:ea typeface="Helvetica Neue"/>
                <a:cs typeface="Helvetica Neue"/>
                <a:sym typeface="Helvetica Neue"/>
              </a:rPr>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a:t>
            </a:r>
            <a:endParaRPr b="1" sz="900">
              <a:solidFill>
                <a:schemeClr val="lt1"/>
              </a:solidFill>
              <a:latin typeface="Helvetica Neue"/>
              <a:ea typeface="Helvetica Neue"/>
              <a:cs typeface="Helvetica Neue"/>
              <a:sym typeface="Helvetica Neue"/>
            </a:endParaRPr>
          </a:p>
        </p:txBody>
      </p:sp>
      <p:sp>
        <p:nvSpPr>
          <p:cNvPr id="284" name="Google Shape;284;p33"/>
          <p:cNvSpPr/>
          <p:nvPr/>
        </p:nvSpPr>
        <p:spPr>
          <a:xfrm>
            <a:off x="2187562" y="3574963"/>
            <a:ext cx="2118516" cy="1695208"/>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1" lang="tr-TR" sz="900">
                <a:solidFill>
                  <a:schemeClr val="lt1"/>
                </a:solidFill>
                <a:latin typeface="Helvetica Neue"/>
                <a:ea typeface="Helvetica Neue"/>
                <a:cs typeface="Helvetica Neue"/>
                <a:sym typeface="Helvetica Neue"/>
              </a:rPr>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a:t>
            </a:r>
            <a:endParaRPr b="1" sz="900">
              <a:solidFill>
                <a:schemeClr val="lt1"/>
              </a:solidFill>
              <a:latin typeface="Helvetica Neue"/>
              <a:ea typeface="Helvetica Neue"/>
              <a:cs typeface="Helvetica Neue"/>
              <a:sym typeface="Helvetica Neue"/>
            </a:endParaRPr>
          </a:p>
        </p:txBody>
      </p:sp>
      <p:sp>
        <p:nvSpPr>
          <p:cNvPr id="285" name="Google Shape;285;p33"/>
          <p:cNvSpPr txBox="1"/>
          <p:nvPr/>
        </p:nvSpPr>
        <p:spPr>
          <a:xfrm>
            <a:off x="2719096" y="904643"/>
            <a:ext cx="3562500" cy="33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rgbClr val="FFFF99"/>
                </a:solidFill>
                <a:latin typeface="Pacifico"/>
                <a:ea typeface="Pacifico"/>
                <a:cs typeface="Pacifico"/>
                <a:sym typeface="Pacifico"/>
              </a:rPr>
              <a:t>Add your Title here.</a:t>
            </a:r>
            <a:endParaRPr b="1" sz="2400">
              <a:solidFill>
                <a:srgbClr val="FFFF99"/>
              </a:solidFill>
              <a:latin typeface="Pacifico"/>
              <a:ea typeface="Pacifico"/>
              <a:cs typeface="Pacifico"/>
              <a:sym typeface="Pacifico"/>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自定义设计方案">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Free Google Slides - www.googleslides.org">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